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avi" ContentType="video/x-msvide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9" r:id="rId1"/>
    <p:sldMasterId id="2147483701" r:id="rId2"/>
    <p:sldMasterId id="2147483675" r:id="rId3"/>
  </p:sldMasterIdLst>
  <p:notesMasterIdLst>
    <p:notesMasterId r:id="rId71"/>
  </p:notesMasterIdLst>
  <p:sldIdLst>
    <p:sldId id="278" r:id="rId4"/>
    <p:sldId id="479" r:id="rId5"/>
    <p:sldId id="506" r:id="rId6"/>
    <p:sldId id="480" r:id="rId7"/>
    <p:sldId id="481" r:id="rId8"/>
    <p:sldId id="482" r:id="rId9"/>
    <p:sldId id="483" r:id="rId10"/>
    <p:sldId id="484" r:id="rId11"/>
    <p:sldId id="485" r:id="rId12"/>
    <p:sldId id="507" r:id="rId13"/>
    <p:sldId id="486" r:id="rId14"/>
    <p:sldId id="487" r:id="rId15"/>
    <p:sldId id="488" r:id="rId16"/>
    <p:sldId id="489" r:id="rId17"/>
    <p:sldId id="490" r:id="rId18"/>
    <p:sldId id="491" r:id="rId19"/>
    <p:sldId id="492" r:id="rId20"/>
    <p:sldId id="508" r:id="rId21"/>
    <p:sldId id="493" r:id="rId22"/>
    <p:sldId id="494" r:id="rId23"/>
    <p:sldId id="495" r:id="rId24"/>
    <p:sldId id="496" r:id="rId25"/>
    <p:sldId id="497" r:id="rId26"/>
    <p:sldId id="498" r:id="rId27"/>
    <p:sldId id="499" r:id="rId28"/>
    <p:sldId id="500" r:id="rId29"/>
    <p:sldId id="509" r:id="rId30"/>
    <p:sldId id="501" r:id="rId31"/>
    <p:sldId id="502" r:id="rId32"/>
    <p:sldId id="503" r:id="rId33"/>
    <p:sldId id="510" r:id="rId34"/>
    <p:sldId id="504" r:id="rId35"/>
    <p:sldId id="505" r:id="rId36"/>
    <p:sldId id="511" r:id="rId37"/>
    <p:sldId id="512" r:id="rId38"/>
    <p:sldId id="279" r:id="rId39"/>
    <p:sldId id="280" r:id="rId40"/>
    <p:sldId id="281" r:id="rId41"/>
    <p:sldId id="282" r:id="rId42"/>
    <p:sldId id="283" r:id="rId43"/>
    <p:sldId id="284" r:id="rId44"/>
    <p:sldId id="420" r:id="rId45"/>
    <p:sldId id="421" r:id="rId46"/>
    <p:sldId id="422" r:id="rId47"/>
    <p:sldId id="423" r:id="rId48"/>
    <p:sldId id="424" r:id="rId49"/>
    <p:sldId id="425" r:id="rId50"/>
    <p:sldId id="426" r:id="rId51"/>
    <p:sldId id="427" r:id="rId52"/>
    <p:sldId id="428" r:id="rId53"/>
    <p:sldId id="429" r:id="rId54"/>
    <p:sldId id="430" r:id="rId55"/>
    <p:sldId id="431" r:id="rId56"/>
    <p:sldId id="432" r:id="rId57"/>
    <p:sldId id="433" r:id="rId58"/>
    <p:sldId id="434" r:id="rId59"/>
    <p:sldId id="435" r:id="rId60"/>
    <p:sldId id="436" r:id="rId61"/>
    <p:sldId id="437" r:id="rId62"/>
    <p:sldId id="464" r:id="rId63"/>
    <p:sldId id="465" r:id="rId64"/>
    <p:sldId id="466" r:id="rId65"/>
    <p:sldId id="467" r:id="rId66"/>
    <p:sldId id="476" r:id="rId67"/>
    <p:sldId id="477" r:id="rId68"/>
    <p:sldId id="314" r:id="rId69"/>
    <p:sldId id="288" r:id="rId70"/>
  </p:sldIdLst>
  <p:sldSz cx="10691813" cy="7559675"/>
  <p:notesSz cx="6858000" cy="9144000"/>
  <p:embeddedFontLst>
    <p:embeddedFont>
      <p:font typeface="나눔바른고딕 Light" panose="020B0603020101020101" pitchFamily="50" charset="-127"/>
      <p:regular r:id="rId72"/>
    </p:embeddedFont>
    <p:embeddedFont>
      <p:font typeface="나눔스퀘어 Bold" panose="020B0600000101010101" pitchFamily="50" charset="-127"/>
      <p:bold r:id="rId73"/>
    </p:embeddedFont>
    <p:embeddedFont>
      <p:font typeface="맑은 고딕" panose="020B0503020000020004" pitchFamily="50" charset="-127"/>
      <p:regular r:id="rId74"/>
      <p:bold r:id="rId75"/>
    </p:embeddedFon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Segoe UI" panose="020B0502040204020203" pitchFamily="34" charset="0"/>
      <p:regular r:id="rId80"/>
      <p:bold r:id="rId81"/>
      <p:italic r:id="rId82"/>
      <p:boldItalic r:id="rId83"/>
    </p:embeddedFont>
    <p:embeddedFont>
      <p:font typeface="나눔바른고딕" panose="020B0603020101020101" pitchFamily="50" charset="-127"/>
      <p:regular r:id="rId84"/>
      <p:bold r:id="rId85"/>
    </p:embeddedFont>
    <p:embeddedFont>
      <p:font typeface="나눔고딕" panose="020B0600000101010101" charset="-127"/>
      <p:regular r:id="rId86"/>
      <p:bold r:id="rId8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368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3119"/>
    <a:srgbClr val="02A1B2"/>
    <a:srgbClr val="00B7C0"/>
    <a:srgbClr val="0D79C3"/>
    <a:srgbClr val="FFFFFF"/>
    <a:srgbClr val="B0957F"/>
    <a:srgbClr val="F47D2A"/>
    <a:srgbClr val="FBBE6D"/>
    <a:srgbClr val="F9A32C"/>
    <a:srgbClr val="C953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78482" autoAdjust="0"/>
  </p:normalViewPr>
  <p:slideViewPr>
    <p:cSldViewPr snapToGrid="0" showGuides="1">
      <p:cViewPr>
        <p:scale>
          <a:sx n="66" d="100"/>
          <a:sy n="66" d="100"/>
        </p:scale>
        <p:origin x="2490" y="576"/>
      </p:cViewPr>
      <p:guideLst>
        <p:guide pos="3368"/>
        <p:guide orient="horz" pos="23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font" Target="fonts/font5.fntdata"/><Relationship Id="rId84" Type="http://schemas.openxmlformats.org/officeDocument/2006/relationships/font" Target="fonts/font13.fntdata"/><Relationship Id="rId89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87" Type="http://schemas.openxmlformats.org/officeDocument/2006/relationships/font" Target="fonts/font16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11.fntdata"/><Relationship Id="rId90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6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50" baseline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r>
              <a:rPr lang="en-US" altLang="ko-KR" sz="180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ML,</a:t>
            </a:r>
            <a:r>
              <a:rPr lang="en-US" altLang="ko-KR" sz="1800" baseline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DL</a:t>
            </a:r>
            <a:r>
              <a:rPr lang="ko-KR" altLang="en-US" sz="180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공부해 본 경험이 있는가</a:t>
            </a:r>
            <a:r>
              <a:rPr lang="en-US" altLang="ko-KR" sz="180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sz="18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c:rich>
      </c:tx>
      <c:layout>
        <c:manualLayout>
          <c:xMode val="edge"/>
          <c:yMode val="edge"/>
          <c:x val="0.2159868884054077"/>
          <c:y val="3.58364321175642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50" baseline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있음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없음</c:v>
                </c:pt>
              </c:strCache>
            </c:strRef>
          </c:tx>
          <c:spPr>
            <a:gradFill flip="none" rotWithShape="1">
              <a:gsLst>
                <a:gs pos="0">
                  <a:schemeClr val="accent3"/>
                </a:gs>
                <a:gs pos="75000">
                  <a:schemeClr val="accent3">
                    <a:lumMod val="60000"/>
                    <a:lumOff val="40000"/>
                  </a:schemeClr>
                </a:gs>
                <a:gs pos="51000">
                  <a:schemeClr val="accent3">
                    <a:alpha val="75000"/>
                  </a:schemeClr>
                </a:gs>
                <a:gs pos="100000">
                  <a:schemeClr val="accent3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6"/>
        <c:overlap val="-58"/>
        <c:axId val="552284384"/>
        <c:axId val="552295360"/>
      </c:barChart>
      <c:catAx>
        <c:axId val="5522843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52295360"/>
        <c:crosses val="autoZero"/>
        <c:auto val="1"/>
        <c:lblAlgn val="ctr"/>
        <c:lblOffset val="100"/>
        <c:noMultiLvlLbl val="0"/>
      </c:catAx>
      <c:valAx>
        <c:axId val="5522953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2284384"/>
        <c:crosses val="autoZero"/>
        <c:crossBetween val="between"/>
        <c:majorUnit val="1"/>
      </c:valAx>
      <c:spPr>
        <a:noFill/>
        <a:ln>
          <a:noFill/>
        </a:ln>
        <a:effectLst>
          <a:softEdge rad="12700"/>
        </a:effectLst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492511248750133E-2"/>
          <c:y val="5.6296611298494934E-2"/>
          <c:w val="0.84053681535384961"/>
          <c:h val="0.8543932072455365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EEECE1">
                <a:lumMod val="90000"/>
              </a:srgbClr>
            </a:solidFill>
          </c:spPr>
          <c:dPt>
            <c:idx val="0"/>
            <c:bubble3D val="0"/>
            <c:spPr>
              <a:solidFill>
                <a:srgbClr val="FF7200"/>
              </a:solidFill>
            </c:spPr>
          </c:dPt>
          <c:dPt>
            <c:idx val="1"/>
            <c:bubble3D val="0"/>
            <c:spPr>
              <a:solidFill>
                <a:srgbClr val="FCBA5A"/>
              </a:solidFill>
            </c:spPr>
          </c:dPt>
          <c:dPt>
            <c:idx val="2"/>
            <c:bubble3D val="0"/>
            <c:spPr>
              <a:solidFill>
                <a:srgbClr val="AF947E"/>
              </a:solidFill>
            </c:spPr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Lbls>
            <c:dLbl>
              <c:idx val="0"/>
              <c:tx>
                <c:rich>
                  <a:bodyPr/>
                  <a:lstStyle/>
                  <a:p>
                    <a:pPr>
                      <a:defRPr sz="1210">
                        <a:solidFill>
                          <a:schemeClr val="bg1"/>
                        </a:solidFill>
                      </a:defRPr>
                    </a:pPr>
                    <a:fld id="{3C9E0161-6657-4B43-AD9C-C60482D467FC}" type="PERCENTAGE">
                      <a:rPr lang="en-US" altLang="ko-KR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pPr>
                        <a:defRPr sz="1210">
                          <a:solidFill>
                            <a:schemeClr val="bg1"/>
                          </a:solidFill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10"/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</c:v>
                </c:pt>
                <c:pt idx="1">
                  <c:v>30</c:v>
                </c:pt>
                <c:pt idx="2">
                  <c:v>15</c:v>
                </c:pt>
                <c:pt idx="3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38504">
          <a:noFill/>
        </a:ln>
      </c:spPr>
    </c:plotArea>
    <c:plotVisOnly val="1"/>
    <c:dispBlanksAs val="zero"/>
    <c:showDLblsOverMax val="0"/>
  </c:chart>
  <c:txPr>
    <a:bodyPr/>
    <a:lstStyle/>
    <a:p>
      <a:pPr>
        <a:defRPr sz="1210" b="1">
          <a:latin typeface="나눔고딕" pitchFamily="50" charset="-127"/>
          <a:ea typeface="나눔고딕" pitchFamily="50" charset="-127"/>
        </a:defRPr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</c:spPr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</c:spPr>
          </c:dPt>
          <c:dPt>
            <c:idx val="3"/>
            <c:invertIfNegative val="0"/>
            <c:bubble3D val="0"/>
            <c:spPr>
              <a:solidFill>
                <a:srgbClr val="FF7200"/>
              </a:solidFill>
            </c:spPr>
          </c:dPt>
          <c:cat>
            <c:strRef>
              <c:f>Sheet1!$A$2:$A$5</c:f>
              <c:strCache>
                <c:ptCount val="4"/>
                <c:pt idx="0">
                  <c:v>08</c:v>
                </c:pt>
                <c:pt idx="1">
                  <c:v>09</c:v>
                </c:pt>
                <c:pt idx="2">
                  <c:v>10</c:v>
                </c:pt>
                <c:pt idx="3">
                  <c:v>11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9030</c:v>
                </c:pt>
                <c:pt idx="1">
                  <c:v>10478</c:v>
                </c:pt>
                <c:pt idx="2">
                  <c:v>10565</c:v>
                </c:pt>
                <c:pt idx="3">
                  <c:v>11242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30"/>
        <c:axId val="460427016"/>
        <c:axId val="460427408"/>
      </c:barChart>
      <c:catAx>
        <c:axId val="460427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19953">
            <a:solidFill>
              <a:schemeClr val="bg1">
                <a:lumMod val="50000"/>
              </a:schemeClr>
            </a:solidFill>
          </a:ln>
        </c:spPr>
        <c:txPr>
          <a:bodyPr/>
          <a:lstStyle/>
          <a:p>
            <a:pPr>
              <a:defRPr lang="ko-KR" altLang="en-US" sz="943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  <c:crossAx val="460427408"/>
        <c:crosses val="autoZero"/>
        <c:auto val="1"/>
        <c:lblAlgn val="ctr"/>
        <c:lblOffset val="100"/>
        <c:noMultiLvlLbl val="0"/>
      </c:catAx>
      <c:valAx>
        <c:axId val="460427408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  <a:headEnd type="none" w="sm" len="sm"/>
            </a:ln>
          </c:spPr>
        </c:majorGridlines>
        <c:numFmt formatCode="#,##0" sourceLinked="1"/>
        <c:majorTickMark val="none"/>
        <c:minorTickMark val="none"/>
        <c:tickLblPos val="nextTo"/>
        <c:spPr>
          <a:ln w="9977">
            <a:noFill/>
          </a:ln>
        </c:spPr>
        <c:txPr>
          <a:bodyPr/>
          <a:lstStyle/>
          <a:p>
            <a:pPr>
              <a:defRPr sz="838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  <c:crossAx val="460427016"/>
        <c:crosses val="autoZero"/>
        <c:crossBetween val="between"/>
      </c:valAx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885"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1C442-4447-40F2-AC86-32CCD155ABEB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5DC4B-AEDA-4221-99CE-42B2A30EFA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836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41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스텝으로 진행이 되었구요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568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처음에는 작년학습조직에서도 유용하게 활용했던 채널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Hplus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커뮤니티를 개설해서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강좌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 등을 공유하고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 예제라던가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구글코랩의 사용법을 공유하였고</a:t>
            </a:r>
            <a:endParaRPr lang="en-US" altLang="ko-KR" baseline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강좌는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모두 학습하도록 하였습니다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509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다음단계로 서적 구매가 이루어져서 이를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학습하면서</a:t>
            </a:r>
            <a:endParaRPr lang="en-US" altLang="ko-KR" baseline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보시는 것처럼 고흐의 화풍을 이미지에 적용하는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neural style transfer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라던지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mnist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생성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개구리 이미지 생성과 같은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basic GAN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실습하였습니다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304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심화학습활동에서는 조진송 사원과 김광덕 대리님의 경우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ITAcdemy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코스에 참여하여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fastai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교육을 받았고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나머지 인원들은 유명 유튜버들의 영상을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보면서 학습을 하였습니다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77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부족한 이론부분은 논문을 분석하는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것으로 채웠는데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cyclegan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이나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discogan,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슈퍼해상도를 구현해 주는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srgan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논문을 보고 이를 구현해 보았습니다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baseline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과정에서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Cyclegan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말을 얼룩말로 바꿀수는 있어도 수지를 저로 바꾸기는 어렵다는 것을 실감하기도 하였습니다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28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154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어느정도 학습이 끝났을때 최종보고를 의식하게 되었는데요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만들고자 하는 뚜렷한 목표가 없어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고민하던 중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경영설명회 자료에서 다출처영상융합체계구축사업에 대해 알게되었습니다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여기에 보면 몇가지 부분이 딥러닝이 적용이 가능한 것으로 판단하였고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생성이나 정밀정사영상생성의 경우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적용이 가능할 것으로 생각하여</a:t>
            </a:r>
            <a:endParaRPr lang="en-US" altLang="ko-KR" baseline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최종목표로 선정하였습니다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38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목표는 간단합니다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인공위성이미지가 들어오면 이를 지도이미지로 변경하는 것입니다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사진만봐서는 알수 없는 도로명이라던지 지역명등 기타 정보는 제외한 지도이미지로의 변경입니다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474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위해서 일단 학습시킬 데이터셋이 필요했습니다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지도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분석해서 인공위성사진과 기타 정보가 제거된 정사이미지를 구할 수 있었고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구글어스에서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gps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정보를 획득하여 제가 원하는 지역의 사진을 확보할 수 있었습니다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804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바로 학습시켰을때 메모리문제가 발생하였기 때문에 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획득한 이미지들은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300by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사이즈로 작게 나누었고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이렇게 획득한 각각 총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648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장의 이미지를 데이터셋으로 활용하였습니다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850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발표순서는 다음순서로 진행하도록 하겠습니다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5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Cyclegan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discogan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 어떤 모델이 더 학습이 잘되는지 알아보고자 하였는데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정확도 측면에서는 결론적으로는 크게 차이는 없었던것 같습니다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915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정찰기가 리을자 형태로 특정지역을 비행하는 것으로 가정하여 만든 영상을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보여드리도록 하겠습니다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040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142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508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학습조직 활동은 끝이 났지만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순서가 있는 이런 비디오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retargeting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사이클겐보다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좋은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recyclegan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최근에 알게되어서</a:t>
            </a:r>
            <a:endParaRPr lang="en-US" altLang="ko-KR" baseline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앞으로 적용해보도록 하겠습니다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baseline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이상으로 발표를 마치도록 하겠습니다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김동건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학습조직을 처음 해봤는데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외 시간을 활용해 관심 분야에 대하여 학습하는 것이 많은 노력을 필요로 한다는 것을 알게 되었습니다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그런 측면에서 학습조직을 통해 학습의 계기를 만드는 것이 좋았으며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관심 분야를 가진 조직원들과 함께 학습하며 혼자 학습하는 것 보다 더 빠르게 배울 수 있어서 좋았습니다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주제와 관련된 내용이라면 자율적으로 원하는 분야를 학습할 수 있었던 우리 학습조직의 방식이 좋았던 것 같습니다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 평소에 잘 볼 수 없는 타 팀 직원들과도 정기적으로 만나며 알게 되어서 좋았습니다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박형준</a:t>
            </a:r>
          </a:p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개월동안 조원들과 함께 공부하면서 신기술에 대한시야가 넓어진 것 같아 보람된시간이었습니다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각자 업무로 바쁜 와중에 즐겁게 같이 해준 조원들 모두 수고하셨습니다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김광덕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학습조직에 참여 하면서 정말 자유로운 분위기에 각자의 학구열로 인하여 서로 시너지를 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얻으며 많은 도움이 되었습니다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자체적으로 각자 서로 다른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지식을 공동 목표를 가기 위해 책을 구매 하고 퇴근 후에 본인들의 시간을 투자하여 공부하는 등 할 수 있다는 자신감을 얻었을 뿐만 아니라 서로 학습조직 활동에 즐거움을 느끼며 만족할 만한 결과물을 내지는 못했지만 그만한 뿌듯함을 느끼는 한 해가 되었습니다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고하람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시간동안 리더로 잘 이끌어주셔서 정말 감사했습니다 ㅎ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ㅠㅠ 너무 화목한 방산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경영지원파트 부러워요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~!!!</a:t>
            </a:r>
          </a:p>
          <a:p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신동화</a:t>
            </a:r>
          </a:p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생소한 주제에 이끌려 학습조직을 진행 하였지만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생소한 만큼 지식을 얻기가 쉽지 않았습니다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그럼에도 꾸준한 학습을 통해 조금씩 늘어가는 실력을 체감하였을 때 자신감을 얻을 수 있었습니다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현재에서 멈추지 않고 더욱 더 발전하고 싶은 마음가짐을 얻게 되었습니다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539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64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961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2179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329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309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저는 작년에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object detection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학습조직원으로서 합성곱신경망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공부하였습니다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지도학습이며 주어진 이미지에 대한 분류의 문제였고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공항이나 보안시설의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x-ray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검색대를 통과하는 물체들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중에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 스토리지를 검출하는 모델을 구현해 보았습니다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올해에는 지도학습보다는 비지도학습과 생성에 초점을 맞추고 싶어 검색하다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대해 알게되었고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apple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특수프로젝트 그룹기계학습 담당이사인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ian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Goodfellow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2014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최초공개한 이후 아래 차트와 같이 기하급수적으로 관련 논문이 증가하고 있는 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핫한 기술이었습니다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0078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606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무엇을 할수 있는지 몇가지만 소개를 드리면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최근에 유행했던 성인의 얼굴을 아기얼굴로 만들어준다거나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겨울과 여름 이미지를 스위칭한다거나 가방의 스타일을 간직한 신발을 생성해내는 등의일을 할 수있습니다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289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어떤 기술이길래 이러한 일들이 가능할까요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Generative Adversarial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Networks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약자로 한글로는 생성적적대신경망입니다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경찰과 위조지폐범으로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모델을 설명하곤 하는데요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위조지폐범은 경찰이 진짜와 구별하기 어려운 가짜를 만들어내려고 하고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경찰은 더욱 정교해진 위조지폐 사이에서 진짜 지폐를 찾아내고자 하는 것이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컨셉이고</a:t>
            </a:r>
            <a:endParaRPr lang="en-US" altLang="ko-KR" baseline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경찰은 분류모델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위조지폐범은 생성모델이라 할 수 있습니다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baseline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프로그램적으로 다시 풀어보면 인풋 이미지는 생성모델을 통해서 가짜이미지로 변환되고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진짜이미지와 함께 판별모델로 전달하여 진위여부를 판단하게 합니다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최종적으로 판별모델은 진위여부를 판단능력을 최대화 하려고 하고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생성모델에서는 반대로 이를 최소화 하려는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 max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수식으로 표현할 수 있습니다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55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앞서 설명한 것이 이것이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Basic GAN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해당하는 내용이었는데요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검색하던 중 발견한 이미지인데 말을 거의 완벽하게 얼룩말로 바꾸어놓은것을 볼수 있었습니다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이거슨 어떻게 해야할까요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12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알아보고자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부터 약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개월간 학습조직 활동을 통해서 이론 학습과 실습을 반복하였습니다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8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상세활동 내역입니다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169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저희 조원은 보시는 바와같이 학습과 뒷풀이에 열정적인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명으로 구성되었고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 머신러닝이나 딥러닝에 대해서 약간의 경험은 보유하고 있었지만 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바로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하기에는 무리가 있어 단계를 나누어 학습을 진행하였습니다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50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5" t="6579"/>
          <a:stretch/>
        </p:blipFill>
        <p:spPr>
          <a:xfrm>
            <a:off x="2214880" y="498360"/>
            <a:ext cx="8476933" cy="706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7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503"/>
            <a:ext cx="10739644" cy="7589178"/>
          </a:xfrm>
          <a:prstGeom prst="rect">
            <a:avLst/>
          </a:prstGeom>
        </p:spPr>
      </p:pic>
      <p:sp>
        <p:nvSpPr>
          <p:cNvPr id="3" name="텍스트 개체 틀 4"/>
          <p:cNvSpPr txBox="1">
            <a:spLocks/>
          </p:cNvSpPr>
          <p:nvPr userDrawn="1"/>
        </p:nvSpPr>
        <p:spPr>
          <a:xfrm>
            <a:off x="907067" y="6487818"/>
            <a:ext cx="1845945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6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2019.11.14</a:t>
            </a:r>
            <a:endParaRPr lang="ko-KR" altLang="en-US" sz="16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 Box 168"/>
          <p:cNvSpPr txBox="1">
            <a:spLocks noChangeArrowheads="1"/>
          </p:cNvSpPr>
          <p:nvPr userDrawn="1"/>
        </p:nvSpPr>
        <p:spPr bwMode="auto">
          <a:xfrm>
            <a:off x="907067" y="6752515"/>
            <a:ext cx="2568011" cy="192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defTabSz="1236126" eaLnBrk="0" fontAlgn="ctr" latinLnBrk="0" hangingPunct="0">
              <a:lnSpc>
                <a:spcPct val="125000"/>
              </a:lnSpc>
              <a:buFont typeface="Symbol" pitchFamily="18" charset="2"/>
              <a:buNone/>
              <a:defRPr/>
            </a:pPr>
            <a:r>
              <a:rPr lang="en-US" altLang="ko-KR" sz="1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FDD9B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ⓒ Hanwha Systems/ICT. All rights reserved 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84" y="787532"/>
            <a:ext cx="1533228" cy="33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03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175"/>
            <a:ext cx="10696575" cy="7562850"/>
          </a:xfrm>
          <a:prstGeom prst="rect">
            <a:avLst/>
          </a:prstGeom>
        </p:spPr>
      </p:pic>
      <p:grpSp>
        <p:nvGrpSpPr>
          <p:cNvPr id="4" name="그룹 3"/>
          <p:cNvGrpSpPr/>
          <p:nvPr userDrawn="1"/>
        </p:nvGrpSpPr>
        <p:grpSpPr>
          <a:xfrm>
            <a:off x="678843" y="939754"/>
            <a:ext cx="4874231" cy="600934"/>
            <a:chOff x="-1" y="1753818"/>
            <a:chExt cx="4874231" cy="600934"/>
          </a:xfrm>
        </p:grpSpPr>
        <p:sp>
          <p:nvSpPr>
            <p:cNvPr id="5" name="텍스트 개체 틀 4"/>
            <p:cNvSpPr txBox="1">
              <a:spLocks/>
            </p:cNvSpPr>
            <p:nvPr/>
          </p:nvSpPr>
          <p:spPr>
            <a:xfrm>
              <a:off x="-1" y="1753818"/>
              <a:ext cx="4874231" cy="3693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200" spc="-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새로운 딥러닝 기술 </a:t>
              </a:r>
              <a:r>
                <a:rPr lang="en-US" altLang="ko-KR" sz="1200" spc="-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GAN </a:t>
              </a:r>
              <a:r>
                <a:rPr lang="ko-KR" altLang="en-US" sz="1200" spc="-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기술학습   </a:t>
              </a:r>
              <a:r>
                <a:rPr lang="en-US" altLang="ko-KR" sz="1200" spc="-5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6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| </a:t>
              </a:r>
              <a:r>
                <a:rPr lang="en-US" altLang="ko-KR" sz="1200" spc="-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6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HL_1901</a:t>
              </a:r>
              <a:endParaRPr lang="en-US" altLang="ko-KR" sz="12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2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텍스트 개체 틀 4"/>
            <p:cNvSpPr txBox="1">
              <a:spLocks/>
            </p:cNvSpPr>
            <p:nvPr/>
          </p:nvSpPr>
          <p:spPr>
            <a:xfrm>
              <a:off x="0" y="1985420"/>
              <a:ext cx="2660989" cy="3693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ko-KR" sz="24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33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3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508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9098280" y="371648"/>
            <a:ext cx="999808" cy="3083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고객사로고</a:t>
            </a:r>
            <a:endParaRPr lang="ko-KR" altLang="en-US" sz="1000" spc="-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텍스트 개체 틀 4"/>
          <p:cNvSpPr txBox="1">
            <a:spLocks/>
          </p:cNvSpPr>
          <p:nvPr userDrawn="1"/>
        </p:nvSpPr>
        <p:spPr>
          <a:xfrm>
            <a:off x="7630160" y="750995"/>
            <a:ext cx="2467928" cy="15388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000" spc="-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2019  </a:t>
            </a:r>
            <a:r>
              <a:rPr lang="ko-KR" altLang="en-US" sz="1000" spc="-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파워포인트 </a:t>
            </a:r>
            <a:r>
              <a:rPr lang="ko-KR" altLang="en-US" sz="1000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디자인 템플릿</a:t>
            </a:r>
            <a:r>
              <a:rPr lang="en-US" altLang="ko-KR" sz="1000" spc="-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000" spc="-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자료명</a:t>
            </a:r>
            <a:r>
              <a:rPr lang="en-US" altLang="ko-KR" sz="1000" spc="-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en-US" altLang="ko-KR" sz="1000" spc="-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" name="Text Box 168"/>
          <p:cNvSpPr txBox="1">
            <a:spLocks noChangeArrowheads="1"/>
          </p:cNvSpPr>
          <p:nvPr userDrawn="1"/>
        </p:nvSpPr>
        <p:spPr bwMode="auto">
          <a:xfrm>
            <a:off x="596265" y="7182130"/>
            <a:ext cx="23131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defTabSz="1236126" eaLnBrk="0" fontAlgn="ctr" latinLnBrk="0" hangingPunct="0">
              <a:lnSpc>
                <a:spcPct val="125000"/>
              </a:lnSpc>
              <a:buFont typeface="Symbol" pitchFamily="18" charset="2"/>
              <a:buNone/>
              <a:defRPr/>
            </a:pPr>
            <a:r>
              <a:rPr lang="en-US" altLang="ko-KR" sz="8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ⓒ 2019 Hanwha Systems/ICT. All rights reserved </a:t>
            </a:r>
          </a:p>
        </p:txBody>
      </p:sp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4983696" y="7229770"/>
            <a:ext cx="724421" cy="131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910127" latinLnBrk="0">
              <a:defRPr/>
            </a:pPr>
            <a:r>
              <a:rPr lang="en-US" altLang="ko-KR" sz="800" kern="0" dirty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fld id="{212C3769-E4A2-4B9E-9272-6BE5FA27782E}" type="slidenum">
              <a:rPr lang="en-US" altLang="ko-KR" sz="800" kern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ctr" defTabSz="910127" latinLnBrk="0">
                <a:defRPr/>
              </a:pPr>
              <a:t>‹#›</a:t>
            </a:fld>
            <a:r>
              <a:rPr lang="en-US" altLang="ko-KR" sz="800" kern="0" dirty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250" y="7153528"/>
            <a:ext cx="1127838" cy="2463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60" t="53892"/>
          <a:stretch/>
        </p:blipFill>
        <p:spPr>
          <a:xfrm>
            <a:off x="0" y="-7541"/>
            <a:ext cx="593725" cy="6786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" y="-3175"/>
            <a:ext cx="10692200" cy="7562850"/>
          </a:xfrm>
          <a:prstGeom prst="rect">
            <a:avLst/>
          </a:prstGeom>
        </p:spPr>
      </p:pic>
      <p:grpSp>
        <p:nvGrpSpPr>
          <p:cNvPr id="9" name="그룹 8"/>
          <p:cNvGrpSpPr/>
          <p:nvPr userDrawn="1"/>
        </p:nvGrpSpPr>
        <p:grpSpPr>
          <a:xfrm>
            <a:off x="678843" y="939754"/>
            <a:ext cx="4874231" cy="600934"/>
            <a:chOff x="-1" y="1753818"/>
            <a:chExt cx="4874231" cy="600934"/>
          </a:xfrm>
        </p:grpSpPr>
        <p:sp>
          <p:nvSpPr>
            <p:cNvPr id="10" name="텍스트 개체 틀 4"/>
            <p:cNvSpPr txBox="1">
              <a:spLocks/>
            </p:cNvSpPr>
            <p:nvPr/>
          </p:nvSpPr>
          <p:spPr>
            <a:xfrm>
              <a:off x="-1" y="1753818"/>
              <a:ext cx="4874231" cy="3693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200" spc="-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새로운 딥러닝 기술 </a:t>
              </a:r>
              <a:r>
                <a:rPr lang="en-US" altLang="ko-KR" sz="1200" spc="-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GAN </a:t>
              </a:r>
              <a:r>
                <a:rPr lang="ko-KR" altLang="en-US" sz="1200" spc="-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기술학습   </a:t>
              </a:r>
              <a:r>
                <a:rPr lang="en-US" altLang="ko-KR" sz="1200" spc="-5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6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| </a:t>
              </a:r>
              <a:r>
                <a:rPr lang="en-US" altLang="ko-KR" sz="1200" spc="-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6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HL_1901</a:t>
              </a:r>
              <a:endParaRPr lang="en-US" altLang="ko-KR" sz="12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2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텍스트 개체 틀 4"/>
            <p:cNvSpPr txBox="1">
              <a:spLocks/>
            </p:cNvSpPr>
            <p:nvPr/>
          </p:nvSpPr>
          <p:spPr>
            <a:xfrm>
              <a:off x="0" y="1985420"/>
              <a:ext cx="2660989" cy="3693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ko-KR" sz="24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33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3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505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7541"/>
            <a:ext cx="10098088" cy="7407378"/>
            <a:chOff x="0" y="-7541"/>
            <a:chExt cx="10098088" cy="7407378"/>
          </a:xfrm>
        </p:grpSpPr>
        <p:sp>
          <p:nvSpPr>
            <p:cNvPr id="4" name="텍스트 개체 틀 4"/>
            <p:cNvSpPr txBox="1">
              <a:spLocks/>
            </p:cNvSpPr>
            <p:nvPr userDrawn="1"/>
          </p:nvSpPr>
          <p:spPr>
            <a:xfrm>
              <a:off x="7630160" y="750995"/>
              <a:ext cx="2467928" cy="15388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1000" spc="-5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HL_1901</a:t>
              </a:r>
              <a:endParaRPr lang="en-US" altLang="ko-KR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" name="Text Box 168"/>
            <p:cNvSpPr txBox="1">
              <a:spLocks noChangeArrowheads="1"/>
            </p:cNvSpPr>
            <p:nvPr userDrawn="1"/>
          </p:nvSpPr>
          <p:spPr bwMode="auto">
            <a:xfrm>
              <a:off x="596265" y="7182130"/>
              <a:ext cx="231313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1236126" eaLnBrk="0" fontAlgn="ctr" latinLnBrk="0" hangingPunct="0">
                <a:lnSpc>
                  <a:spcPct val="125000"/>
                </a:lnSpc>
                <a:buFont typeface="Symbol" pitchFamily="18" charset="2"/>
                <a:buNone/>
                <a:defRPr/>
              </a:pPr>
              <a:r>
                <a:rPr lang="en-US" altLang="ko-KR" sz="800" dirty="0" smtClean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ⓒ 2020 Hanwha Systems/ICT. All rights reserved 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0250" y="7153528"/>
              <a:ext cx="1127838" cy="24630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60" t="53892"/>
            <a:stretch/>
          </p:blipFill>
          <p:spPr>
            <a:xfrm>
              <a:off x="0" y="-7541"/>
              <a:ext cx="593725" cy="678614"/>
            </a:xfrm>
            <a:prstGeom prst="rect">
              <a:avLst/>
            </a:prstGeom>
          </p:spPr>
        </p:pic>
      </p:grpSp>
      <p:sp>
        <p:nvSpPr>
          <p:cNvPr id="9" name="Rectangle 15"/>
          <p:cNvSpPr>
            <a:spLocks noChangeArrowheads="1"/>
          </p:cNvSpPr>
          <p:nvPr userDrawn="1"/>
        </p:nvSpPr>
        <p:spPr bwMode="auto">
          <a:xfrm>
            <a:off x="4983696" y="7229770"/>
            <a:ext cx="724421" cy="131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noAutofit/>
          </a:bodyPr>
          <a:lstStyle/>
          <a:p>
            <a:pPr marL="0" marR="0" lvl="0" indent="0" algn="ctr" defTabSz="91012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fld id="{212C3769-E4A2-4B9E-9272-6BE5FA27782E}" type="slidenum">
              <a:rPr kumimoji="0" lang="en-US" altLang="ko-KR" sz="800" b="0" i="0" u="none" strike="noStrike" kern="0" cap="none" spc="0" normalizeH="0" baseline="0" noProof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marL="0" marR="0" lvl="0" indent="0" algn="ctr" defTabSz="91012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800" b="0" i="0" u="none" strike="noStrike" kern="0" cap="none" spc="0" normalizeH="0" baseline="0" noProof="0" dirty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73105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09" y="-1651"/>
            <a:ext cx="10689151" cy="7559802"/>
          </a:xfrm>
          <a:prstGeom prst="rect">
            <a:avLst/>
          </a:prstGeom>
        </p:spPr>
      </p:pic>
      <p:sp>
        <p:nvSpPr>
          <p:cNvPr id="3" name="텍스트 개체 틀 4"/>
          <p:cNvSpPr txBox="1">
            <a:spLocks/>
          </p:cNvSpPr>
          <p:nvPr userDrawn="1"/>
        </p:nvSpPr>
        <p:spPr>
          <a:xfrm>
            <a:off x="4448163" y="2503052"/>
            <a:ext cx="4197956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800" spc="-5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딥러닝 기술 </a:t>
            </a:r>
            <a:r>
              <a:rPr lang="en-US" altLang="ko-KR" sz="1800" spc="-5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 </a:t>
            </a:r>
            <a:r>
              <a:rPr lang="ko-KR" altLang="en-US" sz="1800" spc="-5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기술학습 </a:t>
            </a:r>
            <a:endParaRPr lang="en-US" altLang="ko-KR" sz="1800" spc="-5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ctr" latinLnBrk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HL_1901</a:t>
            </a:r>
            <a:endParaRPr lang="en-US" altLang="ko-KR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982" y="6615331"/>
            <a:ext cx="1358318" cy="2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504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" y="-1651"/>
            <a:ext cx="10692200" cy="7559802"/>
          </a:xfrm>
          <a:prstGeom prst="rect">
            <a:avLst/>
          </a:prstGeom>
        </p:spPr>
      </p:pic>
      <p:sp>
        <p:nvSpPr>
          <p:cNvPr id="4" name="텍스트 개체 틀 4"/>
          <p:cNvSpPr txBox="1">
            <a:spLocks/>
          </p:cNvSpPr>
          <p:nvPr userDrawn="1"/>
        </p:nvSpPr>
        <p:spPr>
          <a:xfrm>
            <a:off x="3249312" y="1496622"/>
            <a:ext cx="4197956" cy="4524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400" spc="-15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딥러닝 기술 </a:t>
            </a:r>
            <a:r>
              <a:rPr lang="en-US" altLang="ko-KR" sz="1400" spc="-15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 </a:t>
            </a:r>
            <a:r>
              <a:rPr lang="ko-KR" altLang="en-US" sz="1400" spc="-15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기술학습 </a:t>
            </a:r>
            <a:endParaRPr lang="en-US" altLang="ko-KR" sz="1400" spc="-15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ctr" latinLnBrk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05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DEEE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HL_1901</a:t>
            </a:r>
            <a:endParaRPr lang="en-US" altLang="ko-KR" sz="10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DEEE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217" y="6121464"/>
            <a:ext cx="1200146" cy="2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27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190" y="295135"/>
            <a:ext cx="7674345" cy="5171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ko-KR" altLang="en-US" sz="2806" b="1" spc="-154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algn="l"/>
            <a:endParaRPr lang="ko-KR" altLang="en-US" dirty="0"/>
          </a:p>
        </p:txBody>
      </p:sp>
      <p:sp>
        <p:nvSpPr>
          <p:cNvPr id="8" name="Rectangle 15"/>
          <p:cNvSpPr>
            <a:spLocks noChangeArrowheads="1"/>
          </p:cNvSpPr>
          <p:nvPr userDrawn="1"/>
        </p:nvSpPr>
        <p:spPr bwMode="auto">
          <a:xfrm>
            <a:off x="4955295" y="7187386"/>
            <a:ext cx="781887" cy="27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8302" tIns="49151" rIns="98302" bIns="49151"/>
          <a:lstStyle/>
          <a:p>
            <a:pPr marL="0" marR="0" lvl="0" indent="0" algn="ctr" defTabSz="9823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5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212C3769-E4A2-4B9E-9272-6BE5FA27782E}" type="slidenum">
              <a:rPr kumimoji="0" lang="en-US" altLang="ko-KR" sz="925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9823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925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06788" y="842945"/>
            <a:ext cx="10160757" cy="654765"/>
          </a:xfrm>
          <a:prstGeom prst="rect">
            <a:avLst/>
          </a:prstGeom>
          <a:noFill/>
        </p:spPr>
        <p:txBody>
          <a:bodyPr wrap="square" lIns="95420" tIns="47710" rIns="95420" bIns="47710" rtlCol="0">
            <a:noAutofit/>
          </a:bodyPr>
          <a:lstStyle>
            <a:lvl1pPr marL="0" indent="0" algn="just" defTabSz="1033779" latinLnBrk="0">
              <a:buNone/>
              <a:defRPr lang="ko-KR" altLang="en-US" sz="1511" b="0" spc="-103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>
              <a:defRPr lang="ko-KR" altLang="en-US" sz="2064" dirty="0" smtClean="0"/>
            </a:lvl2pPr>
            <a:lvl3pPr>
              <a:defRPr lang="ko-KR" altLang="en-US" sz="2064" dirty="0" smtClean="0"/>
            </a:lvl3pPr>
            <a:lvl4pPr>
              <a:defRPr lang="ko-KR" altLang="en-US" sz="2064" dirty="0" smtClean="0"/>
            </a:lvl4pPr>
            <a:lvl5pPr>
              <a:defRPr lang="ko-KR" altLang="en-US" sz="2064" dirty="0"/>
            </a:lvl5pPr>
          </a:lstStyle>
          <a:p>
            <a:pPr marL="0" lvl="0" algn="just" defTabSz="1033779" latinLnBrk="0"/>
            <a:r>
              <a:rPr lang="ko-KR" altLang="en-US" dirty="0"/>
              <a:t>한화</a:t>
            </a:r>
            <a:r>
              <a:rPr lang="en-US" altLang="ko-KR" dirty="0"/>
              <a:t>S&amp;C</a:t>
            </a:r>
            <a:r>
              <a:rPr lang="ko-KR" altLang="en-US" dirty="0"/>
              <a:t>는 토털 </a:t>
            </a:r>
            <a:r>
              <a:rPr lang="en-US" altLang="ko-KR" dirty="0"/>
              <a:t>IT </a:t>
            </a:r>
            <a:r>
              <a:rPr lang="ko-KR" altLang="en-US" dirty="0"/>
              <a:t>서비스 전문기업으로 차별화된 서비스를 제공하고 있습니다</a:t>
            </a:r>
            <a:r>
              <a:rPr lang="en-US" altLang="ko-KR" dirty="0"/>
              <a:t>. </a:t>
            </a:r>
            <a:r>
              <a:rPr lang="ko-KR" altLang="en-US" dirty="0"/>
              <a:t>고객중심 경영을 통한 회사가치 실현으로 고객의 경쟁력제고를 위한 품질 향상 및 서비스 수준 제고에 힘쓰며 정보화 시대를 선도하고 있습니다</a:t>
            </a:r>
            <a:r>
              <a:rPr lang="en-US" altLang="ko-KR" dirty="0"/>
              <a:t>.</a:t>
            </a:r>
          </a:p>
        </p:txBody>
      </p:sp>
      <p:grpSp>
        <p:nvGrpSpPr>
          <p:cNvPr id="58" name="그룹 57"/>
          <p:cNvGrpSpPr/>
          <p:nvPr userDrawn="1"/>
        </p:nvGrpSpPr>
        <p:grpSpPr>
          <a:xfrm>
            <a:off x="-20857" y="0"/>
            <a:ext cx="227644" cy="821198"/>
            <a:chOff x="920552" y="0"/>
            <a:chExt cx="488504" cy="6858000"/>
          </a:xfrm>
        </p:grpSpPr>
        <p:sp>
          <p:nvSpPr>
            <p:cNvPr id="60" name="직사각형 59"/>
            <p:cNvSpPr/>
            <p:nvPr userDrawn="1"/>
          </p:nvSpPr>
          <p:spPr>
            <a:xfrm>
              <a:off x="920552" y="0"/>
              <a:ext cx="488504" cy="6858000"/>
            </a:xfrm>
            <a:prstGeom prst="rect">
              <a:avLst/>
            </a:prstGeom>
            <a:gradFill>
              <a:gsLst>
                <a:gs pos="0">
                  <a:srgbClr val="494E6C"/>
                </a:gs>
                <a:gs pos="100000">
                  <a:srgbClr val="3134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43"/>
            </a:p>
          </p:txBody>
        </p:sp>
        <p:sp>
          <p:nvSpPr>
            <p:cNvPr id="61" name="직사각형 60"/>
            <p:cNvSpPr/>
            <p:nvPr userDrawn="1"/>
          </p:nvSpPr>
          <p:spPr>
            <a:xfrm>
              <a:off x="920552" y="0"/>
              <a:ext cx="488504" cy="6858000"/>
            </a:xfrm>
            <a:prstGeom prst="rect">
              <a:avLst/>
            </a:prstGeom>
            <a:gradFill>
              <a:gsLst>
                <a:gs pos="0">
                  <a:srgbClr val="404A56"/>
                </a:gs>
                <a:gs pos="100000">
                  <a:srgbClr val="313B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943"/>
            </a:p>
          </p:txBody>
        </p:sp>
      </p:grpSp>
      <p:cxnSp>
        <p:nvCxnSpPr>
          <p:cNvPr id="62" name="직선 연결선 61"/>
          <p:cNvCxnSpPr/>
          <p:nvPr userDrawn="1"/>
        </p:nvCxnSpPr>
        <p:spPr>
          <a:xfrm>
            <a:off x="323740" y="821198"/>
            <a:ext cx="1036807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 userDrawn="1"/>
        </p:nvCxnSpPr>
        <p:spPr>
          <a:xfrm>
            <a:off x="312471" y="813431"/>
            <a:ext cx="3401312" cy="0"/>
          </a:xfrm>
          <a:prstGeom prst="line">
            <a:avLst/>
          </a:prstGeom>
          <a:ln w="28575">
            <a:solidFill>
              <a:srgbClr val="F45A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36" y="7093522"/>
            <a:ext cx="2569760" cy="34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3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294967295" pos="181">
          <p15:clr>
            <a:srgbClr val="FBAE40"/>
          </p15:clr>
        </p15:guide>
        <p15:guide id="4294967295" orient="horz" pos="4065">
          <p15:clr>
            <a:srgbClr val="FBAE40"/>
          </p15:clr>
        </p15:guide>
        <p15:guide id="4294967295" pos="6056">
          <p15:clr>
            <a:srgbClr val="FBAE40"/>
          </p15:clr>
        </p15:guide>
        <p15:guide id="4294967295" orient="horz" pos="9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-1099053" y="0"/>
            <a:ext cx="1099053" cy="9072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994" tIns="46997" rIns="93994" bIns="469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965" dirty="0"/>
              <a:t>Thank you</a:t>
            </a:r>
            <a:endParaRPr lang="ko-KR" altLang="en-US" sz="1965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149017" y="525443"/>
            <a:ext cx="1088082" cy="0"/>
          </a:xfrm>
          <a:prstGeom prst="line">
            <a:avLst/>
          </a:prstGeom>
          <a:ln w="44450">
            <a:solidFill>
              <a:srgbClr val="F45A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506398" y="1727926"/>
            <a:ext cx="10185415" cy="5831749"/>
          </a:xfrm>
          <a:prstGeom prst="rect">
            <a:avLst/>
          </a:prstGeom>
          <a:pattFill prst="dkUpDiag">
            <a:fgClr>
              <a:srgbClr val="494E6C"/>
            </a:fgClr>
            <a:bgClr>
              <a:srgbClr val="313B4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943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32482" y="3541711"/>
            <a:ext cx="7033336" cy="1919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872" b="0" spc="-309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dist="88900" dir="2700000" algn="tl">
                    <a:srgbClr val="000000">
                      <a:alpha val="29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11872" b="0" spc="-309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dist="88900" dir="2700000" algn="tl">
                  <a:srgbClr val="000000">
                    <a:alpha val="29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-20858" y="0"/>
            <a:ext cx="527256" cy="1723559"/>
            <a:chOff x="920552" y="0"/>
            <a:chExt cx="488504" cy="6858000"/>
          </a:xfrm>
        </p:grpSpPr>
        <p:sp>
          <p:nvSpPr>
            <p:cNvPr id="13" name="직사각형 12"/>
            <p:cNvSpPr/>
            <p:nvPr userDrawn="1"/>
          </p:nvSpPr>
          <p:spPr>
            <a:xfrm>
              <a:off x="920552" y="0"/>
              <a:ext cx="488504" cy="6858000"/>
            </a:xfrm>
            <a:prstGeom prst="rect">
              <a:avLst/>
            </a:prstGeom>
            <a:gradFill>
              <a:gsLst>
                <a:gs pos="0">
                  <a:srgbClr val="404A56"/>
                </a:gs>
                <a:gs pos="100000">
                  <a:srgbClr val="313B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943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993142" y="0"/>
              <a:ext cx="415913" cy="6858000"/>
            </a:xfrm>
            <a:prstGeom prst="rect">
              <a:avLst/>
            </a:prstGeom>
            <a:gradFill flip="none" rotWithShape="1">
              <a:gsLst>
                <a:gs pos="80000">
                  <a:srgbClr val="1B1D27">
                    <a:alpha val="0"/>
                  </a:srgbClr>
                </a:gs>
                <a:gs pos="100000">
                  <a:srgbClr val="1B1D27">
                    <a:alpha val="3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43"/>
            </a:p>
          </p:txBody>
        </p:sp>
      </p:grpSp>
    </p:spTree>
    <p:extLst>
      <p:ext uri="{BB962C8B-B14F-4D97-AF65-F5344CB8AC3E}">
        <p14:creationId xmlns:p14="http://schemas.microsoft.com/office/powerpoint/2010/main" val="152275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70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8" name="텍스트 개체 틀 4"/>
          <p:cNvSpPr txBox="1">
            <a:spLocks/>
          </p:cNvSpPr>
          <p:nvPr userDrawn="1"/>
        </p:nvSpPr>
        <p:spPr>
          <a:xfrm rot="18939305">
            <a:off x="1164886" y="2471853"/>
            <a:ext cx="2660989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2400" spc="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9786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CONTENTS</a:t>
            </a:r>
            <a:endParaRPr lang="ko-KR" altLang="en-US" sz="2400" spc="3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C09786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544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9098280" y="591741"/>
            <a:ext cx="999808" cy="3083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고객사로고</a:t>
            </a:r>
            <a:endParaRPr lang="ko-KR" altLang="en-US" sz="1000" spc="-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Text Box 168"/>
          <p:cNvSpPr txBox="1">
            <a:spLocks noChangeArrowheads="1"/>
          </p:cNvSpPr>
          <p:nvPr userDrawn="1"/>
        </p:nvSpPr>
        <p:spPr bwMode="auto">
          <a:xfrm>
            <a:off x="2080959" y="7182130"/>
            <a:ext cx="23131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defTabSz="1236126" eaLnBrk="0" fontAlgn="ctr" latinLnBrk="0" hangingPunct="0">
              <a:lnSpc>
                <a:spcPct val="125000"/>
              </a:lnSpc>
              <a:buFont typeface="Symbol" pitchFamily="18" charset="2"/>
              <a:buNone/>
              <a:defRPr/>
            </a:pPr>
            <a:r>
              <a:rPr lang="en-US" altLang="ko-KR" sz="8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ⓒ 2020 Hanwha Systems/ICT. All rights reserved 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5" y="7175896"/>
            <a:ext cx="1410717" cy="185645"/>
          </a:xfrm>
          <a:prstGeom prst="rect">
            <a:avLst/>
          </a:prstGeom>
        </p:spPr>
      </p:pic>
      <p:sp>
        <p:nvSpPr>
          <p:cNvPr id="11" name="Rectangle 15"/>
          <p:cNvSpPr>
            <a:spLocks noChangeArrowheads="1"/>
          </p:cNvSpPr>
          <p:nvPr userDrawn="1"/>
        </p:nvSpPr>
        <p:spPr bwMode="auto">
          <a:xfrm>
            <a:off x="9616656" y="7229770"/>
            <a:ext cx="724421" cy="131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910127" latinLnBrk="0">
              <a:defRPr/>
            </a:pPr>
            <a:r>
              <a:rPr lang="en-US" altLang="ko-KR" sz="800" kern="0" dirty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fld id="{212C3769-E4A2-4B9E-9272-6BE5FA27782E}" type="slidenum">
              <a:rPr lang="en-US" altLang="ko-KR" sz="800" kern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 defTabSz="910127" latinLnBrk="0">
                <a:defRPr/>
              </a:pPr>
              <a:t>‹#›</a:t>
            </a:fld>
            <a:endParaRPr lang="en-US" altLang="ko-KR" sz="800" kern="0" dirty="0" smtClean="0">
              <a:ln>
                <a:solidFill>
                  <a:srgbClr val="FF0000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64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64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49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1" y="518"/>
            <a:ext cx="10691813" cy="7559157"/>
            <a:chOff x="-142240" y="518"/>
            <a:chExt cx="10691813" cy="75591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519"/>
              <a:ext cx="10691813" cy="7558636"/>
            </a:xfrm>
            <a:prstGeom prst="rect">
              <a:avLst/>
            </a:prstGeom>
            <a:effectLst/>
          </p:spPr>
        </p:pic>
        <p:sp>
          <p:nvSpPr>
            <p:cNvPr id="4" name="직사각형 3"/>
            <p:cNvSpPr/>
            <p:nvPr/>
          </p:nvSpPr>
          <p:spPr>
            <a:xfrm>
              <a:off x="-142240" y="518"/>
              <a:ext cx="3385571" cy="755915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174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-1" y="519"/>
            <a:ext cx="10691814" cy="7558637"/>
            <a:chOff x="-1" y="519"/>
            <a:chExt cx="10691814" cy="7558637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9"/>
              <a:ext cx="10691813" cy="7558636"/>
            </a:xfrm>
            <a:prstGeom prst="rect">
              <a:avLst/>
            </a:prstGeom>
            <a:effectLst/>
          </p:spPr>
        </p:pic>
        <p:sp>
          <p:nvSpPr>
            <p:cNvPr id="4" name="직사각형 3"/>
            <p:cNvSpPr/>
            <p:nvPr userDrawn="1"/>
          </p:nvSpPr>
          <p:spPr>
            <a:xfrm>
              <a:off x="0" y="1187450"/>
              <a:ext cx="3385571" cy="572452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-1" y="519"/>
              <a:ext cx="10691814" cy="1186931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/>
            <p:cNvSpPr/>
            <p:nvPr userDrawn="1"/>
          </p:nvSpPr>
          <p:spPr>
            <a:xfrm>
              <a:off x="-1" y="6911976"/>
              <a:ext cx="10691814" cy="647180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" name="그룹 6"/>
            <p:cNvGrpSpPr/>
            <p:nvPr userDrawn="1"/>
          </p:nvGrpSpPr>
          <p:grpSpPr>
            <a:xfrm>
              <a:off x="2330638" y="3089492"/>
              <a:ext cx="1272640" cy="45719"/>
              <a:chOff x="2032000" y="3292692"/>
              <a:chExt cx="1272640" cy="45719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032000" y="3292692"/>
                <a:ext cx="1055758" cy="45719"/>
              </a:xfrm>
              <a:prstGeom prst="rect">
                <a:avLst/>
              </a:prstGeom>
              <a:solidFill>
                <a:srgbClr val="2BAE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088640" y="3292692"/>
                <a:ext cx="216000" cy="45719"/>
              </a:xfrm>
              <a:prstGeom prst="rect">
                <a:avLst/>
              </a:prstGeom>
              <a:solidFill>
                <a:srgbClr val="1249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0916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-1" y="-20131"/>
            <a:ext cx="10691813" cy="7381672"/>
            <a:chOff x="-1" y="-20131"/>
            <a:chExt cx="10691813" cy="7381672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9098280" y="591741"/>
              <a:ext cx="999808" cy="30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고객사로고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" name="Text Box 168"/>
            <p:cNvSpPr txBox="1">
              <a:spLocks noChangeArrowheads="1"/>
            </p:cNvSpPr>
            <p:nvPr userDrawn="1"/>
          </p:nvSpPr>
          <p:spPr bwMode="auto">
            <a:xfrm>
              <a:off x="1629855" y="7239974"/>
              <a:ext cx="1734449" cy="115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1236126" eaLnBrk="0" fontAlgn="ctr" latinLnBrk="0" hangingPunct="0">
                <a:lnSpc>
                  <a:spcPct val="125000"/>
                </a:lnSpc>
                <a:buFont typeface="Symbol" pitchFamily="18" charset="2"/>
                <a:buNone/>
                <a:defRPr/>
              </a:pPr>
              <a:r>
                <a:rPr lang="en-US" altLang="ko-KR" sz="600" dirty="0" smtClean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ⓒ 2020 Hanwha Systems/ICT. All rights reserved 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25" y="7235109"/>
              <a:ext cx="960755" cy="126432"/>
            </a:xfrm>
            <a:prstGeom prst="rect">
              <a:avLst/>
            </a:prstGeom>
          </p:spPr>
        </p:pic>
        <p:sp>
          <p:nvSpPr>
            <p:cNvPr id="6" name="양쪽 모서리가 둥근 사각형 5"/>
            <p:cNvSpPr/>
            <p:nvPr userDrawn="1"/>
          </p:nvSpPr>
          <p:spPr>
            <a:xfrm>
              <a:off x="-1" y="-20131"/>
              <a:ext cx="10691813" cy="45719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0">
                  <a:srgbClr val="2BA3B1"/>
                </a:gs>
                <a:gs pos="54800">
                  <a:srgbClr val="29A299"/>
                </a:gs>
                <a:gs pos="100000">
                  <a:srgbClr val="2BB38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텍스트 개체 틀 4"/>
            <p:cNvSpPr txBox="1">
              <a:spLocks/>
            </p:cNvSpPr>
            <p:nvPr userDrawn="1"/>
          </p:nvSpPr>
          <p:spPr>
            <a:xfrm>
              <a:off x="1320905" y="290997"/>
              <a:ext cx="2467928" cy="15388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2020  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파워포인트 </a:t>
              </a:r>
              <a:r>
                <a:rPr lang="ko-KR" altLang="en-US" sz="10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디자인 템플릿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(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자료명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)</a:t>
              </a:r>
              <a:endParaRPr lang="en-US" altLang="ko-KR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9" name="Rectangle 15"/>
          <p:cNvSpPr>
            <a:spLocks noChangeArrowheads="1"/>
          </p:cNvSpPr>
          <p:nvPr userDrawn="1"/>
        </p:nvSpPr>
        <p:spPr bwMode="auto">
          <a:xfrm>
            <a:off x="9504896" y="7229770"/>
            <a:ext cx="724421" cy="131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noAutofit/>
          </a:bodyPr>
          <a:lstStyle/>
          <a:p>
            <a:pPr marL="0" marR="0" lvl="0" indent="0" algn="ctr" defTabSz="91012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fld id="{212C3769-E4A2-4B9E-9272-6BE5FA27782E}" type="slidenum">
              <a:rPr kumimoji="0" lang="en-US" altLang="ko-KR" sz="800" b="0" i="0" u="none" strike="noStrike" kern="0" cap="none" spc="0" normalizeH="0" baseline="0" noProof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marL="0" marR="0" lvl="0" indent="0" algn="ctr" defTabSz="91012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800" b="0" i="0" u="none" strike="noStrike" kern="0" cap="none" spc="0" normalizeH="0" baseline="0" noProof="0" dirty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61273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312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53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7" r:id="rId2"/>
    <p:sldLayoutId id="2147483708" r:id="rId3"/>
    <p:sldLayoutId id="2147483709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758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1" r:id="rId2"/>
    <p:sldLayoutId id="2147483678" r:id="rId3"/>
    <p:sldLayoutId id="2147483692" r:id="rId4"/>
    <p:sldLayoutId id="2147483677" r:id="rId5"/>
    <p:sldLayoutId id="2147483693" r:id="rId6"/>
    <p:sldLayoutId id="2147483710" r:id="rId7"/>
    <p:sldLayoutId id="2147483711" r:id="rId8"/>
  </p:sldLayoutIdLst>
  <p:timing>
    <p:tnLst>
      <p:par>
        <p:cTn id="1" dur="indefinite" restart="never" nodeType="tmRoot"/>
      </p:par>
    </p:tnLst>
  </p:timing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354">
          <p15:clr>
            <a:srgbClr val="F26B43"/>
          </p15:clr>
        </p15:guide>
        <p15:guide id="2" pos="374">
          <p15:clr>
            <a:srgbClr val="F26B43"/>
          </p15:clr>
        </p15:guide>
        <p15:guide id="3" pos="6361">
          <p15:clr>
            <a:srgbClr val="F26B43"/>
          </p15:clr>
        </p15:guide>
        <p15:guide id="4" orient="horz" pos="567">
          <p15:clr>
            <a:srgbClr val="F26B43"/>
          </p15:clr>
        </p15:guide>
        <p15:guide id="5" orient="horz" pos="1156">
          <p15:clr>
            <a:srgbClr val="F26B43"/>
          </p15:clr>
        </p15:guide>
        <p15:guide id="6" orient="horz" pos="7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10" Type="http://schemas.openxmlformats.org/officeDocument/2006/relationships/image" Target="../media/image43.png"/><Relationship Id="rId4" Type="http://schemas.openxmlformats.org/officeDocument/2006/relationships/image" Target="../media/image37.jp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4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gif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3.10593.pdf" TargetMode="External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arxiv.org/pdf/1703.05192.pdf" TargetMode="External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hyperlink" Target="https://arxiv.org/pdf/1609.04802.pdf" TargetMode="External"/><Relationship Id="rId9" Type="http://schemas.openxmlformats.org/officeDocument/2006/relationships/image" Target="../media/image5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59.jpg"/><Relationship Id="rId7" Type="http://schemas.openxmlformats.org/officeDocument/2006/relationships/image" Target="../media/image63.jpg"/><Relationship Id="rId12" Type="http://schemas.openxmlformats.org/officeDocument/2006/relationships/image" Target="../media/image6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jpg"/><Relationship Id="rId11" Type="http://schemas.openxmlformats.org/officeDocument/2006/relationships/image" Target="../media/image67.jpg"/><Relationship Id="rId5" Type="http://schemas.openxmlformats.org/officeDocument/2006/relationships/image" Target="../media/image61.jpg"/><Relationship Id="rId10" Type="http://schemas.openxmlformats.org/officeDocument/2006/relationships/image" Target="../media/image66.jpg"/><Relationship Id="rId4" Type="http://schemas.openxmlformats.org/officeDocument/2006/relationships/image" Target="../media/image60.jpg"/><Relationship Id="rId9" Type="http://schemas.openxmlformats.org/officeDocument/2006/relationships/image" Target="../media/image6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microsoft.com/office/2007/relationships/hdphoto" Target="../media/hdphoto1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microsoft.com/office/2007/relationships/hdphoto" Target="../media/hdphoto2.wdp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953084" y="3128358"/>
            <a:ext cx="7344748" cy="955196"/>
            <a:chOff x="708660" y="2876552"/>
            <a:chExt cx="7344748" cy="955196"/>
          </a:xfrm>
        </p:grpSpPr>
        <p:sp>
          <p:nvSpPr>
            <p:cNvPr id="23" name="텍스트 개체 틀 4"/>
            <p:cNvSpPr txBox="1">
              <a:spLocks/>
            </p:cNvSpPr>
            <p:nvPr/>
          </p:nvSpPr>
          <p:spPr>
            <a:xfrm>
              <a:off x="708660" y="3554749"/>
              <a:ext cx="5220335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180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기술학습조직 </a:t>
              </a:r>
              <a:r>
                <a:rPr lang="en-US" altLang="ko-KR" sz="180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HL1901 </a:t>
              </a:r>
            </a:p>
          </p:txBody>
        </p:sp>
        <p:sp>
          <p:nvSpPr>
            <p:cNvPr id="24" name="텍스트 개체 틀 4"/>
            <p:cNvSpPr txBox="1">
              <a:spLocks/>
            </p:cNvSpPr>
            <p:nvPr/>
          </p:nvSpPr>
          <p:spPr>
            <a:xfrm>
              <a:off x="708660" y="2876552"/>
              <a:ext cx="7344748" cy="61555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4000" cap="all" spc="-15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새로운 딥러닝 기술 </a:t>
              </a:r>
              <a:r>
                <a:rPr lang="en-US" altLang="ko-KR" sz="4000" cap="all" spc="-15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GAN </a:t>
              </a:r>
              <a:r>
                <a:rPr lang="ko-KR" altLang="en-US" sz="4000" cap="all" spc="-15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기술학습</a:t>
              </a:r>
              <a:endParaRPr lang="ko-KR" altLang="en-US" sz="4000" cap="all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텍스트 개체 틀 4"/>
          <p:cNvSpPr txBox="1">
            <a:spLocks/>
          </p:cNvSpPr>
          <p:nvPr/>
        </p:nvSpPr>
        <p:spPr>
          <a:xfrm>
            <a:off x="7994553" y="6514578"/>
            <a:ext cx="2697260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8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방산사업</a:t>
            </a:r>
            <a:r>
              <a:rPr lang="en-US" altLang="ko-KR" sz="18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8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문현석 대리</a:t>
            </a:r>
            <a:endParaRPr lang="en-US" altLang="ko-KR" sz="180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81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616471" y="2573671"/>
            <a:ext cx="3394519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내용을 입력하세요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2157001" cy="230832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4149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345677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III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729508" y="2674829"/>
            <a:ext cx="242162" cy="262024"/>
            <a:chOff x="3260193" y="2101850"/>
            <a:chExt cx="353663" cy="382673"/>
          </a:xfrm>
        </p:grpSpPr>
        <p:grpSp>
          <p:nvGrpSpPr>
            <p:cNvPr id="49" name="그룹 48"/>
            <p:cNvGrpSpPr/>
            <p:nvPr/>
          </p:nvGrpSpPr>
          <p:grpSpPr>
            <a:xfrm>
              <a:off x="3260193" y="2107655"/>
              <a:ext cx="353663" cy="353663"/>
              <a:chOff x="105436" y="2773272"/>
              <a:chExt cx="507600" cy="507600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3269159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13339" y="2674829"/>
            <a:ext cx="242162" cy="262024"/>
            <a:chOff x="3763880" y="2101850"/>
            <a:chExt cx="353663" cy="382673"/>
          </a:xfrm>
        </p:grpSpPr>
        <p:grpSp>
          <p:nvGrpSpPr>
            <p:cNvPr id="50" name="그룹 49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694665" y="2361971"/>
            <a:ext cx="507600" cy="738664"/>
            <a:chOff x="1714332" y="2361971"/>
            <a:chExt cx="507600" cy="738664"/>
          </a:xfrm>
        </p:grpSpPr>
        <p:grpSp>
          <p:nvGrpSpPr>
            <p:cNvPr id="78" name="그룹 77"/>
            <p:cNvGrpSpPr/>
            <p:nvPr/>
          </p:nvGrpSpPr>
          <p:grpSpPr>
            <a:xfrm>
              <a:off x="1714332" y="2541281"/>
              <a:ext cx="507600" cy="507600"/>
              <a:chOff x="105436" y="2773272"/>
              <a:chExt cx="507600" cy="507600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rgbClr val="E64F25"/>
              </a:solidFill>
              <a:ln w="19050">
                <a:solidFill>
                  <a:srgbClr val="F47E2C"/>
                </a:solidFill>
              </a:ln>
              <a:effectLst>
                <a:innerShdw blurRad="38100" dist="50800" dir="13500000">
                  <a:srgbClr val="A23112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rgbClr val="F47E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1741573" y="2361971"/>
              <a:ext cx="450086" cy="73866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2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2400" b="1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II</a:t>
              </a:r>
              <a:endPara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6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 내역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3553448131"/>
              </p:ext>
            </p:extLst>
          </p:nvPr>
        </p:nvGraphicFramePr>
        <p:xfrm>
          <a:off x="2817315" y="2069993"/>
          <a:ext cx="6370794" cy="3963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6433988" y="3935277"/>
            <a:ext cx="1243523" cy="272532"/>
          </a:xfrm>
        </p:spPr>
        <p:txBody>
          <a:bodyPr/>
          <a:lstStyle/>
          <a:p>
            <a:r>
              <a:rPr lang="ko-KR" altLang="en-US" sz="1295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해본적은 있다</a:t>
            </a:r>
            <a:endParaRPr lang="ko-KR" altLang="en-US" sz="1295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" r="29335"/>
          <a:stretch/>
        </p:blipFill>
        <p:spPr>
          <a:xfrm>
            <a:off x="294095" y="2458800"/>
            <a:ext cx="2253885" cy="32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86A3B52B-8A70-4F50-9014-F22A8CD0A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832891"/>
              </p:ext>
            </p:extLst>
          </p:nvPr>
        </p:nvGraphicFramePr>
        <p:xfrm>
          <a:off x="449536" y="1822689"/>
          <a:ext cx="9870463" cy="5143678"/>
        </p:xfrm>
        <a:graphic>
          <a:graphicData uri="http://schemas.openxmlformats.org/drawingml/2006/table">
            <a:tbl>
              <a:tblPr/>
              <a:tblGrid>
                <a:gridCol w="16074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26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526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5260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5260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65260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19060">
                <a:tc rowSpan="3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ko-KR" altLang="en-US" sz="1300" b="1" kern="1200" spc="-100" smtClean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주요 </a:t>
                      </a:r>
                      <a:r>
                        <a:rPr kumimoji="1" lang="ko-KR" altLang="en-US" sz="13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일정</a:t>
                      </a: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408">
                <a:tc v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ko-KR" altLang="en-US" sz="15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7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8</a:t>
                      </a:r>
                      <a:r>
                        <a:rPr kumimoji="1" lang="ko-KR" altLang="en-US" sz="1200" b="1" kern="1200" spc="-100" smtClean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4870">
                <a:tc v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ko-KR" altLang="en-US" sz="15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22170"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개인</a:t>
                      </a:r>
                      <a:r>
                        <a:rPr kumimoji="0" lang="en-US" altLang="ko-KR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학습</a:t>
                      </a:r>
                      <a:endParaRPr kumimoji="0" lang="ko-KR" altLang="en-US" sz="1300" kern="120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22170"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학습조직 활동</a:t>
                      </a:r>
                      <a:endParaRPr kumimoji="0" lang="en-US" altLang="ko-KR" sz="1300" kern="120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오각형 11">
            <a:extLst>
              <a:ext uri="{FF2B5EF4-FFF2-40B4-BE49-F238E27FC236}">
                <a16:creationId xmlns="" xmlns:a16="http://schemas.microsoft.com/office/drawing/2014/main" id="{3CDB3E16-5345-471A-BF68-9F2665C55C64}"/>
              </a:ext>
            </a:extLst>
          </p:cNvPr>
          <p:cNvSpPr/>
          <p:nvPr/>
        </p:nvSpPr>
        <p:spPr bwMode="auto">
          <a:xfrm>
            <a:off x="4495856" y="3562189"/>
            <a:ext cx="1580887" cy="1279631"/>
          </a:xfrm>
          <a:prstGeom prst="homePlate">
            <a:avLst>
              <a:gd name="adj" fmla="val 22773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서적  구입 및 학습</a:t>
            </a: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r>
              <a:rPr lang="ko-KR" altLang="en-US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ko-KR" altLang="en-US" sz="1187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오각형 20">
            <a:extLst>
              <a:ext uri="{FF2B5EF4-FFF2-40B4-BE49-F238E27FC236}">
                <a16:creationId xmlns="" xmlns:a16="http://schemas.microsoft.com/office/drawing/2014/main" id="{C6781E72-3244-49DC-9190-FC39B7E09227}"/>
              </a:ext>
            </a:extLst>
          </p:cNvPr>
          <p:cNvSpPr/>
          <p:nvPr/>
        </p:nvSpPr>
        <p:spPr bwMode="auto">
          <a:xfrm>
            <a:off x="4405710" y="5131112"/>
            <a:ext cx="5758845" cy="1638984"/>
          </a:xfrm>
          <a:prstGeom prst="homePlate">
            <a:avLst>
              <a:gd name="adj" fmla="val 19753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정기모임</a:t>
            </a:r>
            <a:r>
              <a:rPr lang="en-US" altLang="ko-KR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 학습 </a:t>
            </a:r>
            <a:r>
              <a:rPr lang="en-US" altLang="ko-KR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 공유</a:t>
            </a: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ACF2410E-F8B1-47E0-B0AE-D0FD7F820F68}"/>
              </a:ext>
            </a:extLst>
          </p:cNvPr>
          <p:cNvGrpSpPr/>
          <p:nvPr/>
        </p:nvGrpSpPr>
        <p:grpSpPr>
          <a:xfrm>
            <a:off x="2625349" y="2577134"/>
            <a:ext cx="500858" cy="271389"/>
            <a:chOff x="6181693" y="3479969"/>
            <a:chExt cx="464047" cy="395775"/>
          </a:xfrm>
        </p:grpSpPr>
        <p:sp>
          <p:nvSpPr>
            <p:cNvPr id="20" name="이등변 삼각형 19">
              <a:extLst>
                <a:ext uri="{FF2B5EF4-FFF2-40B4-BE49-F238E27FC236}">
                  <a16:creationId xmlns="" xmlns:a16="http://schemas.microsoft.com/office/drawing/2014/main" id="{A186FE25-9C6A-45C6-A0D4-1D6EADC78A00}"/>
                </a:ext>
              </a:extLst>
            </p:cNvPr>
            <p:cNvSpPr/>
            <p:nvPr/>
          </p:nvSpPr>
          <p:spPr>
            <a:xfrm>
              <a:off x="6342162" y="3479969"/>
              <a:ext cx="143105" cy="15877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6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Rectangle 64">
              <a:extLst>
                <a:ext uri="{FF2B5EF4-FFF2-40B4-BE49-F238E27FC236}">
                  <a16:creationId xmlns="" xmlns:a16="http://schemas.microsoft.com/office/drawing/2014/main" id="{8D0EC32E-A5B3-43C1-8E71-27B40D9EB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693" y="3670026"/>
              <a:ext cx="464047" cy="205718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18264" tIns="0" rIns="18264" bIns="0" anchor="ctr">
              <a:spAutoFit/>
            </a:bodyPr>
            <a:lstStyle/>
            <a:p>
              <a:pPr algn="ctr" fontAlgn="base">
                <a:lnSpc>
                  <a:spcPts val="1079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33" b="1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주제정의</a:t>
              </a:r>
              <a:endParaRPr kumimoji="1" lang="en-US" altLang="ko-KR" sz="1133" b="1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endParaRPr>
            </a:p>
          </p:txBody>
        </p:sp>
      </p:grpSp>
      <p:sp>
        <p:nvSpPr>
          <p:cNvPr id="23" name="오각형 26">
            <a:extLst>
              <a:ext uri="{FF2B5EF4-FFF2-40B4-BE49-F238E27FC236}">
                <a16:creationId xmlns="" xmlns:a16="http://schemas.microsoft.com/office/drawing/2014/main" id="{0D60D308-84F9-4A29-9F9D-72AAB0DFE2BF}"/>
              </a:ext>
            </a:extLst>
          </p:cNvPr>
          <p:cNvSpPr/>
          <p:nvPr/>
        </p:nvSpPr>
        <p:spPr bwMode="auto">
          <a:xfrm>
            <a:off x="3564530" y="3006413"/>
            <a:ext cx="1936817" cy="444052"/>
          </a:xfrm>
          <a:prstGeom prst="homePlate">
            <a:avLst>
              <a:gd name="adj" fmla="val 22773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 온라인 강의 수강</a:t>
            </a:r>
            <a:endParaRPr lang="ko-KR" altLang="en-US" sz="1187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각형 26">
            <a:extLst>
              <a:ext uri="{FF2B5EF4-FFF2-40B4-BE49-F238E27FC236}">
                <a16:creationId xmlns="" xmlns:a16="http://schemas.microsoft.com/office/drawing/2014/main" id="{5A0C4158-F5C6-4D74-9291-231B0CAE576A}"/>
              </a:ext>
            </a:extLst>
          </p:cNvPr>
          <p:cNvSpPr/>
          <p:nvPr/>
        </p:nvSpPr>
        <p:spPr bwMode="auto">
          <a:xfrm>
            <a:off x="7904970" y="3005868"/>
            <a:ext cx="2259585" cy="1726611"/>
          </a:xfrm>
          <a:prstGeom prst="homePlate">
            <a:avLst>
              <a:gd name="adj" fmla="val 22773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논문분석 </a:t>
            </a:r>
            <a:r>
              <a:rPr lang="en-US" altLang="ko-KR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예제 구현</a:t>
            </a: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ko-KR" altLang="en-US" sz="1187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오각형 11">
            <a:extLst>
              <a:ext uri="{FF2B5EF4-FFF2-40B4-BE49-F238E27FC236}">
                <a16:creationId xmlns="" xmlns:a16="http://schemas.microsoft.com/office/drawing/2014/main" id="{F5784124-BDDB-4A6E-9851-38FF95EB86CF}"/>
              </a:ext>
            </a:extLst>
          </p:cNvPr>
          <p:cNvSpPr/>
          <p:nvPr/>
        </p:nvSpPr>
        <p:spPr bwMode="auto">
          <a:xfrm>
            <a:off x="6233292" y="3023342"/>
            <a:ext cx="1417942" cy="1726611"/>
          </a:xfrm>
          <a:prstGeom prst="homePlate">
            <a:avLst>
              <a:gd name="adj" fmla="val 22773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en-US" altLang="ko-KR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Youtube, Github</a:t>
            </a:r>
          </a:p>
          <a:p>
            <a:pPr indent="-99344" algn="ctr" latinLnBrk="0">
              <a:buClr>
                <a:srgbClr val="336699"/>
              </a:buClr>
            </a:pPr>
            <a:r>
              <a:rPr lang="ko-KR" altLang="en-US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 학습</a:t>
            </a: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ko-KR" altLang="en-US" sz="1187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 내역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0446894-73ED-4AA2-A337-25C656D39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835" y="4068862"/>
            <a:ext cx="465101" cy="721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395C4279-BF8E-473E-B72B-734DF5F99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587" y="3670905"/>
            <a:ext cx="1355949" cy="1136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A68F40B5-9BD3-4435-9972-6C6AC65B5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034" y="4083354"/>
            <a:ext cx="558815" cy="723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오각형 25">
            <a:extLst>
              <a:ext uri="{FF2B5EF4-FFF2-40B4-BE49-F238E27FC236}">
                <a16:creationId xmlns="" xmlns:a16="http://schemas.microsoft.com/office/drawing/2014/main" id="{1601BCF4-1E33-4D70-AA44-20E9654AB1FE}"/>
              </a:ext>
            </a:extLst>
          </p:cNvPr>
          <p:cNvSpPr/>
          <p:nvPr/>
        </p:nvSpPr>
        <p:spPr bwMode="auto">
          <a:xfrm>
            <a:off x="2913145" y="5174592"/>
            <a:ext cx="749069" cy="1632298"/>
          </a:xfrm>
          <a:prstGeom prst="homePlate">
            <a:avLst>
              <a:gd name="adj" fmla="val 22773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방향성</a:t>
            </a:r>
            <a:r>
              <a:rPr lang="en-US" altLang="ko-KR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수립</a:t>
            </a:r>
            <a:endParaRPr lang="ko-KR" altLang="en-US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오각형 27">
            <a:extLst>
              <a:ext uri="{FF2B5EF4-FFF2-40B4-BE49-F238E27FC236}">
                <a16:creationId xmlns="" xmlns:a16="http://schemas.microsoft.com/office/drawing/2014/main" id="{5EFB3F21-B37A-4637-AD90-18E3EA46E1D9}"/>
              </a:ext>
            </a:extLst>
          </p:cNvPr>
          <p:cNvSpPr/>
          <p:nvPr/>
        </p:nvSpPr>
        <p:spPr bwMode="auto">
          <a:xfrm>
            <a:off x="2120639" y="5181275"/>
            <a:ext cx="749069" cy="1632300"/>
          </a:xfrm>
          <a:prstGeom prst="homePlate">
            <a:avLst>
              <a:gd name="adj" fmla="val 22773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</a:t>
            </a:r>
            <a:endParaRPr lang="en-US" altLang="ko-KR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정의서</a:t>
            </a:r>
            <a:endParaRPr lang="en-US" altLang="ko-KR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</a:t>
            </a:r>
            <a:endParaRPr lang="ko-KR" altLang="en-US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="" xmlns:a16="http://schemas.microsoft.com/office/drawing/2014/main" id="{5C2CC000-C688-4207-850C-2AC5FE327A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345" b="18138"/>
          <a:stretch/>
        </p:blipFill>
        <p:spPr>
          <a:xfrm>
            <a:off x="6337927" y="3733981"/>
            <a:ext cx="1050633" cy="66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2" name="그림 51">
            <a:extLst>
              <a:ext uri="{FF2B5EF4-FFF2-40B4-BE49-F238E27FC236}">
                <a16:creationId xmlns="" xmlns:a16="http://schemas.microsoft.com/office/drawing/2014/main" id="{411CF073-187C-47FA-A98E-2ADB0F859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2591" y="5419483"/>
            <a:ext cx="1250652" cy="1102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4" name="그림 53">
            <a:extLst>
              <a:ext uri="{FF2B5EF4-FFF2-40B4-BE49-F238E27FC236}">
                <a16:creationId xmlns="" xmlns:a16="http://schemas.microsoft.com/office/drawing/2014/main" id="{A0D0C9CA-9FE2-4A7A-BA22-5F86397C7F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4869" y="3779363"/>
            <a:ext cx="1106894" cy="782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="" xmlns:a16="http://schemas.microsoft.com/office/drawing/2014/main" id="{94E11FD2-98F4-436A-86B8-936A199A58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9438"/>
          <a:stretch/>
        </p:blipFill>
        <p:spPr>
          <a:xfrm>
            <a:off x="8087577" y="3509433"/>
            <a:ext cx="1106895" cy="884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2120639" y="1478598"/>
            <a:ext cx="2285071" cy="247304"/>
          </a:xfrm>
          <a:prstGeom prst="rect">
            <a:avLst/>
          </a:prstGeom>
          <a:solidFill>
            <a:srgbClr val="F29658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step1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16899" y="1282286"/>
            <a:ext cx="1921028" cy="451735"/>
          </a:xfrm>
          <a:prstGeom prst="rect">
            <a:avLst/>
          </a:prstGeom>
          <a:solidFill>
            <a:srgbClr val="EC7C3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37927" y="1144055"/>
            <a:ext cx="3826629" cy="589967"/>
          </a:xfrm>
          <a:prstGeom prst="rect">
            <a:avLst/>
          </a:prstGeom>
          <a:solidFill>
            <a:srgbClr val="AD4F0F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step3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9E409BA3-8196-4CDC-9071-38621DBEF0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2919" y="5385435"/>
            <a:ext cx="1499655" cy="1126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463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 내역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395C4279-BF8E-473E-B72B-734DF5F99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014" y="1415326"/>
            <a:ext cx="2133098" cy="17875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026" name="Picture 2" descr="https://chhplus.hanwha.com/upload_chhplus/2019/05/20190527_110839495_2599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33174" r="32192" b="511"/>
          <a:stretch/>
        </p:blipFill>
        <p:spPr bwMode="auto">
          <a:xfrm>
            <a:off x="6956015" y="3391236"/>
            <a:ext cx="2133098" cy="1697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extLst/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411CF073-187C-47FA-A98E-2ADB0F859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94" y="2629260"/>
            <a:ext cx="3652848" cy="3221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r="63249" b="45162"/>
          <a:stretch/>
        </p:blipFill>
        <p:spPr>
          <a:xfrm>
            <a:off x="6956014" y="5277177"/>
            <a:ext cx="2133098" cy="1678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STEP1.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선수 학습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정보 공유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Picture 10" descr="관련 이미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793" y="3662931"/>
            <a:ext cx="849972" cy="115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16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 내역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Basic GAN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학습활동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68F40B5-9BD3-4435-9972-6C6AC65B5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62" y="3015223"/>
            <a:ext cx="2020564" cy="2617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tx1"/>
            </a:solidFill>
          </a:ln>
          <a:effectLst>
            <a:softEdge rad="12700"/>
          </a:effectLst>
        </p:spPr>
      </p:pic>
      <p:sp>
        <p:nvSpPr>
          <p:cNvPr id="12" name="화살표: 오른쪽 52">
            <a:extLst>
              <a:ext uri="{FF2B5EF4-FFF2-40B4-BE49-F238E27FC236}">
                <a16:creationId xmlns="" xmlns:a16="http://schemas.microsoft.com/office/drawing/2014/main" id="{51AA8CCF-95AF-4732-9F5E-00BDE799C9C2}"/>
              </a:ext>
            </a:extLst>
          </p:cNvPr>
          <p:cNvSpPr/>
          <p:nvPr/>
        </p:nvSpPr>
        <p:spPr>
          <a:xfrm>
            <a:off x="2905985" y="3725155"/>
            <a:ext cx="329451" cy="119744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558342" y="2303153"/>
            <a:ext cx="6335113" cy="1778622"/>
            <a:chOff x="3368824" y="2942454"/>
            <a:chExt cx="5919514" cy="1661940"/>
          </a:xfrm>
        </p:grpSpPr>
        <p:grpSp>
          <p:nvGrpSpPr>
            <p:cNvPr id="10" name="그룹 9"/>
            <p:cNvGrpSpPr/>
            <p:nvPr/>
          </p:nvGrpSpPr>
          <p:grpSpPr>
            <a:xfrm>
              <a:off x="3368824" y="3212976"/>
              <a:ext cx="5919514" cy="1391418"/>
              <a:chOff x="3252276" y="1706963"/>
              <a:chExt cx="5919514" cy="1391418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64" t="3812" r="4083" b="5436"/>
              <a:stretch/>
            </p:blipFill>
            <p:spPr>
              <a:xfrm>
                <a:off x="5313040" y="1711363"/>
                <a:ext cx="1797986" cy="1387018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2276" y="1706963"/>
                <a:ext cx="1854064" cy="1390548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7726" y="1706963"/>
                <a:ext cx="1854064" cy="1391418"/>
              </a:xfrm>
              <a:prstGeom prst="rect">
                <a:avLst/>
              </a:prstGeom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4147156" y="2942454"/>
              <a:ext cx="454991" cy="22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input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109225" y="2955774"/>
              <a:ext cx="721925" cy="22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output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79299" y="2955774"/>
              <a:ext cx="644393" cy="22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Gogh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909990" y="4314635"/>
            <a:ext cx="2983465" cy="1681487"/>
            <a:chOff x="3394469" y="3308148"/>
            <a:chExt cx="2614462" cy="147351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4469" y="3548911"/>
              <a:ext cx="1232753" cy="123275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252" y="3542869"/>
              <a:ext cx="1220679" cy="122067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743855" y="3313224"/>
              <a:ext cx="454991" cy="211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real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68517" y="3308148"/>
              <a:ext cx="429347" cy="211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fake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572694" y="4325406"/>
            <a:ext cx="3024966" cy="1670717"/>
            <a:chOff x="6598337" y="3293057"/>
            <a:chExt cx="2650830" cy="146407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3" t="1654" r="1580" b="5280"/>
            <a:stretch/>
          </p:blipFill>
          <p:spPr>
            <a:xfrm>
              <a:off x="8002981" y="3542498"/>
              <a:ext cx="1246186" cy="1214637"/>
            </a:xfrm>
            <a:prstGeom prst="rect">
              <a:avLst/>
            </a:prstGeom>
          </p:spPr>
        </p:pic>
        <p:pic>
          <p:nvPicPr>
            <p:cNvPr id="21" name="Picture 2" descr="mnist에 대한 이미지 검색결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8337" y="3548912"/>
              <a:ext cx="1210669" cy="120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7067864" y="3293057"/>
              <a:ext cx="454991" cy="211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real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476652" y="3309730"/>
              <a:ext cx="429347" cy="211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fake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" name="덧셈 기호 6"/>
          <p:cNvSpPr/>
          <p:nvPr/>
        </p:nvSpPr>
        <p:spPr>
          <a:xfrm>
            <a:off x="5579067" y="3235796"/>
            <a:ext cx="137046" cy="155440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등호 10"/>
          <p:cNvSpPr/>
          <p:nvPr/>
        </p:nvSpPr>
        <p:spPr>
          <a:xfrm>
            <a:off x="7688009" y="3235796"/>
            <a:ext cx="191405" cy="155440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5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 내역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STEP3.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학습활동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IT Academy, Youtube 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강좌 활용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b="-2469"/>
          <a:stretch/>
        </p:blipFill>
        <p:spPr>
          <a:xfrm>
            <a:off x="609044" y="1914553"/>
            <a:ext cx="2879467" cy="2557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tx1"/>
            </a:solidFill>
          </a:ln>
          <a:effectLst>
            <a:softEdge rad="12700"/>
          </a:effectLst>
        </p:spPr>
      </p:pic>
      <p:sp>
        <p:nvSpPr>
          <p:cNvPr id="18" name="화살표: 오른쪽 52">
            <a:extLst>
              <a:ext uri="{FF2B5EF4-FFF2-40B4-BE49-F238E27FC236}">
                <a16:creationId xmlns="" xmlns:a16="http://schemas.microsoft.com/office/drawing/2014/main" id="{51AA8CCF-95AF-4732-9F5E-00BDE799C9C2}"/>
              </a:ext>
            </a:extLst>
          </p:cNvPr>
          <p:cNvSpPr/>
          <p:nvPr/>
        </p:nvSpPr>
        <p:spPr>
          <a:xfrm>
            <a:off x="3814407" y="2594512"/>
            <a:ext cx="329451" cy="119744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469754" y="2156000"/>
            <a:ext cx="5835775" cy="2043012"/>
            <a:chOff x="4304928" y="3000848"/>
            <a:chExt cx="4128386" cy="144528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4928" y="3212976"/>
              <a:ext cx="4128386" cy="123315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7708687" y="3000848"/>
              <a:ext cx="454991" cy="1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real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682766" y="3000848"/>
              <a:ext cx="454991" cy="1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input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77637" y="3000848"/>
              <a:ext cx="721925" cy="1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prediction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1780" r="3780"/>
          <a:stretch/>
        </p:blipFill>
        <p:spPr>
          <a:xfrm>
            <a:off x="609043" y="4809710"/>
            <a:ext cx="2863748" cy="1923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tx1"/>
            </a:solidFill>
          </a:ln>
          <a:effectLst>
            <a:softEdge rad="12700"/>
          </a:effectLst>
        </p:spPr>
      </p:pic>
      <p:sp>
        <p:nvSpPr>
          <p:cNvPr id="12" name="화살표: 오른쪽 52">
            <a:extLst>
              <a:ext uri="{FF2B5EF4-FFF2-40B4-BE49-F238E27FC236}">
                <a16:creationId xmlns="" xmlns:a16="http://schemas.microsoft.com/office/drawing/2014/main" id="{51AA8CCF-95AF-4732-9F5E-00BDE799C9C2}"/>
              </a:ext>
            </a:extLst>
          </p:cNvPr>
          <p:cNvSpPr/>
          <p:nvPr/>
        </p:nvSpPr>
        <p:spPr>
          <a:xfrm>
            <a:off x="3814406" y="5101080"/>
            <a:ext cx="329451" cy="119744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71A350A2-AB24-4E39-B0A1-C713D816A8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487" y="4498871"/>
            <a:ext cx="2414765" cy="942510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noFill/>
            <a:miter lim="800000"/>
          </a:ln>
          <a:effectLst/>
        </p:spPr>
      </p:pic>
      <p:pic>
        <p:nvPicPr>
          <p:cNvPr id="1026" name="Picture 2" descr="stylgan image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382" y="4637686"/>
            <a:ext cx="3242211" cy="207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cyclegan image에 대한 이미지 검색결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5" b="6584"/>
          <a:stretch/>
        </p:blipFill>
        <p:spPr bwMode="auto">
          <a:xfrm>
            <a:off x="4473261" y="5688245"/>
            <a:ext cx="2450988" cy="120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12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 내역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6787" y="904191"/>
            <a:ext cx="10160757" cy="641110"/>
          </a:xfrm>
        </p:spPr>
        <p:txBody>
          <a:bodyPr/>
          <a:lstStyle/>
          <a:p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STEP3.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학습활동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 분석 및 예제구현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3348" y="3080355"/>
            <a:ext cx="2895586" cy="3595689"/>
            <a:chOff x="6161572" y="2432890"/>
            <a:chExt cx="2682770" cy="333141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1572" y="2432890"/>
              <a:ext cx="2575581" cy="30291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/>
            <p:cNvSpPr/>
            <p:nvPr/>
          </p:nvSpPr>
          <p:spPr>
            <a:xfrm>
              <a:off x="6331107" y="5517232"/>
              <a:ext cx="2513235" cy="247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33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4"/>
                </a:rPr>
                <a:t>https://arxiv.org/pdf/1609.04802.pdf</a:t>
              </a:r>
              <a:endParaRPr lang="ko-KR" altLang="en-US" sz="113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23919" y="2513143"/>
            <a:ext cx="2902391" cy="3613853"/>
            <a:chOff x="3296816" y="2416061"/>
            <a:chExt cx="2689075" cy="334824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96816" y="2416061"/>
              <a:ext cx="2588190" cy="30339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3472656" y="5517232"/>
              <a:ext cx="2513235" cy="247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33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6"/>
                </a:rPr>
                <a:t>https://arxiv.org/pdf/1703.05192.pdf</a:t>
              </a:r>
              <a:endParaRPr lang="ko-KR" altLang="en-US" sz="113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화살표: 오른쪽 52">
            <a:extLst>
              <a:ext uri="{FF2B5EF4-FFF2-40B4-BE49-F238E27FC236}">
                <a16:creationId xmlns="" xmlns:a16="http://schemas.microsoft.com/office/drawing/2014/main" id="{51AA8CCF-95AF-4732-9F5E-00BDE799C9C2}"/>
              </a:ext>
            </a:extLst>
          </p:cNvPr>
          <p:cNvSpPr/>
          <p:nvPr/>
        </p:nvSpPr>
        <p:spPr>
          <a:xfrm>
            <a:off x="4809826" y="4254948"/>
            <a:ext cx="329451" cy="119744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604782" y="1900116"/>
            <a:ext cx="2810302" cy="3782986"/>
            <a:chOff x="416496" y="2420888"/>
            <a:chExt cx="2603754" cy="3504949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496" y="2420888"/>
              <a:ext cx="2603754" cy="3024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직사각형 21"/>
            <p:cNvSpPr/>
            <p:nvPr/>
          </p:nvSpPr>
          <p:spPr>
            <a:xfrm>
              <a:off x="602249" y="5517232"/>
              <a:ext cx="2232248" cy="408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33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8"/>
                </a:rPr>
                <a:t>https://arxiv.org/pdf/1703.10593.pdf</a:t>
              </a:r>
              <a:endParaRPr lang="ko-KR" altLang="en-US" sz="113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744313" y="2031772"/>
            <a:ext cx="3896714" cy="2083097"/>
            <a:chOff x="6321152" y="1687432"/>
            <a:chExt cx="3610319" cy="192999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03" r="167" b="34789"/>
            <a:stretch/>
          </p:blipFill>
          <p:spPr>
            <a:xfrm>
              <a:off x="6321152" y="1687432"/>
              <a:ext cx="965240" cy="1929996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184275" y="2514932"/>
              <a:ext cx="1747196" cy="947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1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Pineapple to Banana</a:t>
              </a:r>
            </a:p>
            <a:p>
              <a:r>
                <a:rPr lang="en-US" altLang="ko-KR" sz="151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 cyclegan</a:t>
              </a:r>
              <a:endParaRPr lang="ko-KR" altLang="en-US" sz="151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sz="151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747318" y="4601341"/>
            <a:ext cx="3991013" cy="2266833"/>
            <a:chOff x="5324909" y="4190126"/>
            <a:chExt cx="3697687" cy="2100228"/>
          </a:xfrm>
        </p:grpSpPr>
        <p:sp>
          <p:nvSpPr>
            <p:cNvPr id="24" name="TextBox 23"/>
            <p:cNvSpPr txBox="1"/>
            <p:nvPr/>
          </p:nvSpPr>
          <p:spPr>
            <a:xfrm>
              <a:off x="7275400" y="4964279"/>
              <a:ext cx="1747196" cy="516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1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Suji to Moon</a:t>
              </a:r>
            </a:p>
            <a:p>
              <a:r>
                <a:rPr lang="en-US" altLang="ko-KR" sz="151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 cyclegan</a:t>
              </a:r>
              <a:endParaRPr lang="ko-KR" altLang="en-US" sz="151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37449" b="34250"/>
            <a:stretch/>
          </p:blipFill>
          <p:spPr>
            <a:xfrm>
              <a:off x="5324909" y="4190126"/>
              <a:ext cx="1069069" cy="21002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252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032482" y="2380874"/>
            <a:ext cx="2680542" cy="3031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0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dist="635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87226" indent="-387226">
              <a:lnSpc>
                <a:spcPct val="150000"/>
              </a:lnSpc>
              <a:buAutoNum type="arabicPeriod"/>
            </a:pPr>
            <a:r>
              <a:rPr lang="ko-KR" altLang="en-US" sz="2590" b="0">
                <a:solidFill>
                  <a:schemeClr val="bg1">
                    <a:lumMod val="75000"/>
                  </a:schemeClr>
                </a:solidFill>
                <a:effectLst/>
              </a:rPr>
              <a:t>과제 </a:t>
            </a:r>
            <a:r>
              <a:rPr lang="ko-KR" altLang="en-US" sz="2590" b="0">
                <a:solidFill>
                  <a:schemeClr val="bg1">
                    <a:lumMod val="75000"/>
                  </a:schemeClr>
                </a:solidFill>
                <a:effectLst/>
              </a:rPr>
              <a:t>소개 및 일정</a:t>
            </a:r>
            <a:endParaRPr lang="en-US" altLang="ko-KR" sz="2590" b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87226" indent="-387226">
              <a:lnSpc>
                <a:spcPct val="150000"/>
              </a:lnSpc>
              <a:buAutoNum type="arabicPeriod"/>
            </a:pPr>
            <a:r>
              <a:rPr lang="ko-KR" altLang="en-US" sz="2590" b="0">
                <a:solidFill>
                  <a:schemeClr val="bg1">
                    <a:lumMod val="75000"/>
                  </a:schemeClr>
                </a:solidFill>
                <a:effectLst/>
              </a:rPr>
              <a:t>활동 내역 </a:t>
            </a:r>
            <a:endParaRPr lang="en-US" altLang="ko-KR" sz="2590" b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87226" indent="-387226">
              <a:lnSpc>
                <a:spcPct val="150000"/>
              </a:lnSpc>
              <a:buAutoNum type="arabicPeriod"/>
            </a:pPr>
            <a:r>
              <a:rPr lang="ko-KR" altLang="en-US" sz="2590" b="0">
                <a:solidFill>
                  <a:schemeClr val="tx1"/>
                </a:solidFill>
                <a:effectLst/>
              </a:rPr>
              <a:t>산출물 소개</a:t>
            </a:r>
            <a:endParaRPr lang="en-US" altLang="ko-KR" sz="2590" b="0">
              <a:solidFill>
                <a:schemeClr val="tx1"/>
              </a:solidFill>
              <a:effectLst/>
            </a:endParaRPr>
          </a:p>
          <a:p>
            <a:pPr marL="387226" indent="-387226">
              <a:lnSpc>
                <a:spcPct val="150000"/>
              </a:lnSpc>
              <a:buAutoNum type="arabicPeriod"/>
            </a:pPr>
            <a:r>
              <a:rPr lang="ko-KR" altLang="en-US" sz="2590" b="0">
                <a:solidFill>
                  <a:schemeClr val="bg1">
                    <a:lumMod val="75000"/>
                  </a:schemeClr>
                </a:solidFill>
                <a:effectLst/>
              </a:rPr>
              <a:t>마치며</a:t>
            </a:r>
            <a:endParaRPr lang="en-US" altLang="ko-KR" sz="2590" b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87226" indent="-387226">
              <a:lnSpc>
                <a:spcPct val="150000"/>
              </a:lnSpc>
              <a:buAutoNum type="arabicPeriod"/>
            </a:pPr>
            <a:endParaRPr lang="en-US" altLang="ko-KR" sz="2590" b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4213" y="1289895"/>
            <a:ext cx="6565578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43" b="1" spc="-162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45A0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딥러닝 기술 </a:t>
            </a:r>
            <a:r>
              <a:rPr lang="en-US" altLang="ko-KR" sz="1943" b="1" spc="-162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45A0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 </a:t>
            </a:r>
            <a:r>
              <a:rPr lang="ko-KR" altLang="en-US" sz="1943" b="1" spc="-162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45A0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기술학습</a:t>
            </a:r>
            <a:endParaRPr lang="ko-KR" altLang="en-US" sz="1943" b="1" spc="-162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45A0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58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616471" y="2573671"/>
            <a:ext cx="3394519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내용을 입력하세요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2157001" cy="230832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4149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684152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729508" y="2674829"/>
            <a:ext cx="242162" cy="262024"/>
            <a:chOff x="3260193" y="2101850"/>
            <a:chExt cx="353663" cy="382673"/>
          </a:xfrm>
        </p:grpSpPr>
        <p:grpSp>
          <p:nvGrpSpPr>
            <p:cNvPr id="49" name="그룹 48"/>
            <p:cNvGrpSpPr/>
            <p:nvPr/>
          </p:nvGrpSpPr>
          <p:grpSpPr>
            <a:xfrm>
              <a:off x="3260193" y="2107655"/>
              <a:ext cx="353663" cy="353663"/>
              <a:chOff x="105436" y="2773272"/>
              <a:chExt cx="507600" cy="507600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3269159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13339" y="2674829"/>
            <a:ext cx="242162" cy="262024"/>
            <a:chOff x="3763880" y="2101850"/>
            <a:chExt cx="353663" cy="382673"/>
          </a:xfrm>
        </p:grpSpPr>
        <p:grpSp>
          <p:nvGrpSpPr>
            <p:cNvPr id="50" name="그룹 49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072490" y="2361971"/>
            <a:ext cx="507600" cy="686910"/>
            <a:chOff x="1714332" y="2361971"/>
            <a:chExt cx="507600" cy="686910"/>
          </a:xfrm>
        </p:grpSpPr>
        <p:grpSp>
          <p:nvGrpSpPr>
            <p:cNvPr id="78" name="그룹 77"/>
            <p:cNvGrpSpPr/>
            <p:nvPr/>
          </p:nvGrpSpPr>
          <p:grpSpPr>
            <a:xfrm>
              <a:off x="1714332" y="2541281"/>
              <a:ext cx="507600" cy="507600"/>
              <a:chOff x="105436" y="2773272"/>
              <a:chExt cx="507600" cy="507600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rgbClr val="E64F25"/>
              </a:solidFill>
              <a:ln w="19050">
                <a:solidFill>
                  <a:srgbClr val="F47E2C"/>
                </a:solidFill>
              </a:ln>
              <a:effectLst>
                <a:innerShdw blurRad="38100" dist="50800" dir="13500000">
                  <a:srgbClr val="A23112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rgbClr val="F47E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1743089" y="2361971"/>
              <a:ext cx="450086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2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2400" b="1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III</a:t>
              </a:r>
              <a:endPara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948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산출물 소개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260" y="1292792"/>
            <a:ext cx="5129531" cy="5442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B20AA58-DC3B-454D-A1A3-2E69AD435255}"/>
              </a:ext>
            </a:extLst>
          </p:cNvPr>
          <p:cNvSpPr/>
          <p:nvPr/>
        </p:nvSpPr>
        <p:spPr>
          <a:xfrm>
            <a:off x="6297338" y="3198001"/>
            <a:ext cx="1134755" cy="655537"/>
          </a:xfrm>
          <a:prstGeom prst="rect">
            <a:avLst/>
          </a:prstGeom>
          <a:noFill/>
          <a:ln w="28575">
            <a:solidFill>
              <a:srgbClr val="79A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34F0859-4FFF-41F0-B8E8-D1D1050D3E7F}"/>
              </a:ext>
            </a:extLst>
          </p:cNvPr>
          <p:cNvSpPr/>
          <p:nvPr/>
        </p:nvSpPr>
        <p:spPr>
          <a:xfrm>
            <a:off x="7887207" y="3176967"/>
            <a:ext cx="1087379" cy="697514"/>
          </a:xfrm>
          <a:prstGeom prst="rect">
            <a:avLst/>
          </a:prstGeom>
          <a:noFill/>
        </p:spPr>
        <p:txBody>
          <a:bodyPr wrap="none" lIns="98694" tIns="49347" rIns="98694" bIns="49347">
            <a:spAutoFit/>
          </a:bodyPr>
          <a:lstStyle/>
          <a:p>
            <a:pPr algn="ctr"/>
            <a:r>
              <a:rPr lang="ko-KR" altLang="en-US" sz="3885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endParaRPr lang="en-US" altLang="ko-KR" sz="5828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305497" y="3925227"/>
            <a:ext cx="2688671" cy="2081164"/>
            <a:chOff x="5049977" y="3501428"/>
            <a:chExt cx="2491063" cy="1928205"/>
          </a:xfrm>
        </p:grpSpPr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D3692705-4190-4473-A531-4F5053BDD355}"/>
                </a:ext>
              </a:extLst>
            </p:cNvPr>
            <p:cNvSpPr/>
            <p:nvPr/>
          </p:nvSpPr>
          <p:spPr>
            <a:xfrm>
              <a:off x="5050938" y="4745816"/>
              <a:ext cx="1051354" cy="68381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ACC2F93-4F8B-4C60-9B50-1829B5D30FCF}"/>
                </a:ext>
              </a:extLst>
            </p:cNvPr>
            <p:cNvSpPr/>
            <p:nvPr/>
          </p:nvSpPr>
          <p:spPr>
            <a:xfrm>
              <a:off x="5049977" y="3501428"/>
              <a:ext cx="1051354" cy="60735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F52E2699-80D6-4516-8C22-A46A39DA3B31}"/>
                </a:ext>
              </a:extLst>
            </p:cNvPr>
            <p:cNvSpPr/>
            <p:nvPr/>
          </p:nvSpPr>
          <p:spPr>
            <a:xfrm>
              <a:off x="6533580" y="4124160"/>
              <a:ext cx="1007460" cy="646249"/>
            </a:xfrm>
            <a:prstGeom prst="rect">
              <a:avLst/>
            </a:prstGeom>
            <a:noFill/>
          </p:spPr>
          <p:txBody>
            <a:bodyPr wrap="none" lIns="98694" tIns="49347" rIns="98694" bIns="49347">
              <a:spAutoFit/>
            </a:bodyPr>
            <a:lstStyle/>
            <a:p>
              <a:pPr algn="ctr"/>
              <a:r>
                <a:rPr lang="ko-KR" altLang="en-US" sz="3885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생성</a:t>
              </a:r>
              <a:endParaRPr lang="en-US" altLang="ko-KR" sz="3885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45906" y="6847261"/>
            <a:ext cx="2622903" cy="24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자료출처</a:t>
            </a:r>
            <a:r>
              <a:rPr lang="en-US" altLang="ko-KR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서클 게시판</a:t>
            </a:r>
            <a:r>
              <a:rPr lang="en-US" altLang="ko-KR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경영설명회 자료</a:t>
            </a:r>
            <a:endParaRPr lang="ko-KR" altLang="en-US" sz="97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94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304499" y="2541281"/>
            <a:ext cx="507600" cy="507600"/>
            <a:chOff x="105436" y="2773272"/>
            <a:chExt cx="507600" cy="507600"/>
          </a:xfrm>
        </p:grpSpPr>
        <p:sp>
          <p:nvSpPr>
            <p:cNvPr id="6" name="타원 5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304499" y="3269416"/>
            <a:ext cx="507600" cy="507600"/>
            <a:chOff x="105436" y="2773272"/>
            <a:chExt cx="507600" cy="507600"/>
          </a:xfrm>
        </p:grpSpPr>
        <p:sp>
          <p:nvSpPr>
            <p:cNvPr id="9" name="타원 8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304499" y="3997550"/>
            <a:ext cx="507600" cy="507600"/>
            <a:chOff x="105436" y="2773272"/>
            <a:chExt cx="507600" cy="507600"/>
          </a:xfrm>
        </p:grpSpPr>
        <p:sp>
          <p:nvSpPr>
            <p:cNvPr id="12" name="타원 11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304499" y="4725685"/>
            <a:ext cx="507600" cy="507600"/>
            <a:chOff x="105436" y="2773272"/>
            <a:chExt cx="507600" cy="507600"/>
          </a:xfrm>
        </p:grpSpPr>
        <p:sp>
          <p:nvSpPr>
            <p:cNvPr id="16" name="타원 15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304500" y="5453821"/>
            <a:ext cx="507600" cy="507600"/>
            <a:chOff x="105436" y="2773272"/>
            <a:chExt cx="507600" cy="507600"/>
          </a:xfrm>
        </p:grpSpPr>
        <p:sp>
          <p:nvSpPr>
            <p:cNvPr id="20" name="타원 19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003603" y="2361970"/>
            <a:ext cx="1982915" cy="369331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400">
                <a:solidFill>
                  <a:schemeClr val="tx1">
                    <a:lumMod val="95000"/>
                    <a:lumOff val="5000"/>
                  </a:schemeClr>
                </a:solidFill>
              </a:rPr>
              <a:t>과제 소개 및 </a:t>
            </a:r>
            <a:r>
              <a:rPr lang="ko-KR" altLang="en-US" sz="2400">
                <a:solidFill>
                  <a:schemeClr val="tx1">
                    <a:lumMod val="95000"/>
                    <a:lumOff val="5000"/>
                  </a:schemeClr>
                </a:solidFill>
              </a:rPr>
              <a:t>일정 </a:t>
            </a:r>
            <a:endParaRPr lang="en-US" altLang="ko-KR" sz="240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400" spc="-7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활동 내역</a:t>
            </a:r>
            <a:endParaRPr lang="en-US" altLang="ko-KR" sz="2400" spc="-70" smtClean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400" spc="-7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산출물 소개</a:t>
            </a:r>
            <a:endParaRPr lang="en-US" altLang="ko-KR" sz="2400" spc="-70" smtClean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400" spc="-7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마치며</a:t>
            </a:r>
          </a:p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smtClean="0"/>
              <a:t>Appendix</a:t>
            </a:r>
            <a:endParaRPr lang="en-US" altLang="ko-KR" sz="24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38085" y="2361971"/>
            <a:ext cx="270908" cy="369331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</a:t>
            </a:r>
          </a:p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II</a:t>
            </a:r>
          </a:p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III</a:t>
            </a:r>
          </a:p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IV</a:t>
            </a:r>
          </a:p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+</a:t>
            </a:r>
            <a:endParaRPr lang="en-US" altLang="ko-KR" sz="2400" b="1" spc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0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산출물 소개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206787" y="904191"/>
            <a:ext cx="10160757" cy="641110"/>
          </a:xfrm>
        </p:spPr>
        <p:txBody>
          <a:bodyPr/>
          <a:lstStyle/>
          <a:p>
            <a:r>
              <a:rPr lang="ko-KR" altLang="en-US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인공위성 사진 </a:t>
            </a:r>
            <a:r>
              <a:rPr lang="en-US" altLang="ko-KR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정사이미지</a:t>
            </a:r>
            <a:endParaRPr lang="en-US" altLang="ko-KR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  <a:p>
            <a:r>
              <a:rPr lang="en-US" altLang="ko-KR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           </a:t>
            </a:r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화살표: 오른쪽 52">
            <a:extLst>
              <a:ext uri="{FF2B5EF4-FFF2-40B4-BE49-F238E27FC236}">
                <a16:creationId xmlns="" xmlns:a16="http://schemas.microsoft.com/office/drawing/2014/main" id="{51AA8CCF-95AF-4732-9F5E-00BDE799C9C2}"/>
              </a:ext>
            </a:extLst>
          </p:cNvPr>
          <p:cNvSpPr/>
          <p:nvPr/>
        </p:nvSpPr>
        <p:spPr>
          <a:xfrm>
            <a:off x="5122439" y="3779837"/>
            <a:ext cx="329451" cy="119744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15682" y="2488443"/>
            <a:ext cx="4417599" cy="3047993"/>
            <a:chOff x="632520" y="1924509"/>
            <a:chExt cx="4092920" cy="282397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20" y="2348880"/>
              <a:ext cx="4092920" cy="239960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TextBox 6"/>
            <p:cNvSpPr txBox="1"/>
            <p:nvPr/>
          </p:nvSpPr>
          <p:spPr>
            <a:xfrm>
              <a:off x="2190853" y="1924509"/>
              <a:ext cx="976254" cy="362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43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input</a:t>
              </a:r>
              <a:endPara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641048" y="2488443"/>
            <a:ext cx="4417598" cy="3047993"/>
            <a:chOff x="5385048" y="1924509"/>
            <a:chExt cx="4092919" cy="28239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048" y="2349802"/>
              <a:ext cx="4092919" cy="239868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TextBox 7"/>
            <p:cNvSpPr txBox="1"/>
            <p:nvPr/>
          </p:nvSpPr>
          <p:spPr>
            <a:xfrm>
              <a:off x="6958761" y="1924509"/>
              <a:ext cx="945491" cy="362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43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output</a:t>
              </a:r>
              <a:endPara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42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산출물 소개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206787" y="904191"/>
            <a:ext cx="10160757" cy="641110"/>
          </a:xfrm>
        </p:spPr>
        <p:txBody>
          <a:bodyPr/>
          <a:lstStyle/>
          <a:p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STEP1. </a:t>
            </a:r>
            <a:r>
              <a:rPr lang="ko-KR" altLang="en-US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항공</a:t>
            </a:r>
            <a:r>
              <a:rPr lang="en-US" altLang="ko-KR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정사</a:t>
            </a:r>
            <a:r>
              <a:rPr lang="ko-KR" altLang="en-US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수집 </a:t>
            </a:r>
            <a:endParaRPr lang="en-US" altLang="ko-KR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.Naver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도로명</a:t>
            </a:r>
            <a:r>
              <a:rPr lang="en-US" altLang="ko-KR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지역명</a:t>
            </a:r>
            <a:r>
              <a:rPr lang="en-US" altLang="ko-KR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주요건물 등 부가정보 제거</a:t>
            </a:r>
            <a:endParaRPr lang="en-US" altLang="ko-KR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.Google Earth -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경도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위도 획득</a:t>
            </a:r>
            <a:endParaRPr lang="en-US" altLang="ko-KR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                   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화살표: 오른쪽 52">
            <a:extLst>
              <a:ext uri="{FF2B5EF4-FFF2-40B4-BE49-F238E27FC236}">
                <a16:creationId xmlns="" xmlns:a16="http://schemas.microsoft.com/office/drawing/2014/main" id="{51AA8CCF-95AF-4732-9F5E-00BDE799C9C2}"/>
              </a:ext>
            </a:extLst>
          </p:cNvPr>
          <p:cNvSpPr/>
          <p:nvPr/>
        </p:nvSpPr>
        <p:spPr>
          <a:xfrm>
            <a:off x="4438992" y="4031525"/>
            <a:ext cx="329451" cy="119744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0" y="2529834"/>
            <a:ext cx="2951354" cy="1730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096" y="3221685"/>
            <a:ext cx="4417598" cy="2588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916618" y="4298057"/>
            <a:ext cx="2918326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1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naver.maps.MapTypeId.SATELLITE</a:t>
            </a:r>
            <a:endParaRPr lang="ko-KR" altLang="en-US" sz="151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9928" y="6050572"/>
            <a:ext cx="4369764" cy="78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1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en-US" altLang="ko-KR" sz="151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ew naver.maps.MapTypeRegistry({‘normal’: naver.maps.NaverMapTypeOption.getVectorMap()}),</a:t>
            </a:r>
            <a:endParaRPr lang="ko-KR" altLang="en-US" sz="151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t="-2" r="198" b="9165"/>
          <a:stretch/>
        </p:blipFill>
        <p:spPr>
          <a:xfrm>
            <a:off x="854841" y="4829455"/>
            <a:ext cx="2980103" cy="1716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직사각형 13"/>
          <p:cNvSpPr/>
          <p:nvPr/>
        </p:nvSpPr>
        <p:spPr>
          <a:xfrm>
            <a:off x="1615338" y="4829456"/>
            <a:ext cx="809836" cy="155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16394" y="6050573"/>
            <a:ext cx="4226401" cy="557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64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산출물 소개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206787" y="904191"/>
            <a:ext cx="10160757" cy="641110"/>
          </a:xfrm>
        </p:spPr>
        <p:txBody>
          <a:bodyPr/>
          <a:lstStyle/>
          <a:p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Trainig Dataset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가공 </a:t>
            </a:r>
            <a:endParaRPr lang="en-US" altLang="ko-KR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.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이미지를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 by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단위로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slice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Training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memory issue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13" y="4735870"/>
            <a:ext cx="1564556" cy="156455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336" y="4725718"/>
            <a:ext cx="1564556" cy="156455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60" y="4725718"/>
            <a:ext cx="1564556" cy="156455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84" y="4735870"/>
            <a:ext cx="1564556" cy="156455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761" y="4725718"/>
            <a:ext cx="1564556" cy="156455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29" y="2303154"/>
            <a:ext cx="1569558" cy="156955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634" y="2313307"/>
            <a:ext cx="1569558" cy="156955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95" y="2313307"/>
            <a:ext cx="1569558" cy="156955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490" y="2323459"/>
            <a:ext cx="1569558" cy="1569558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708" y="2323459"/>
            <a:ext cx="1569558" cy="1569558"/>
          </a:xfrm>
          <a:prstGeom prst="rect">
            <a:avLst/>
          </a:prstGeom>
        </p:spPr>
      </p:pic>
      <p:sp>
        <p:nvSpPr>
          <p:cNvPr id="50" name="오른쪽 대괄호 49"/>
          <p:cNvSpPr/>
          <p:nvPr/>
        </p:nvSpPr>
        <p:spPr>
          <a:xfrm rot="16200000">
            <a:off x="2040284" y="1399314"/>
            <a:ext cx="176418" cy="156455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오른쪽 대괄호 50"/>
          <p:cNvSpPr/>
          <p:nvPr/>
        </p:nvSpPr>
        <p:spPr>
          <a:xfrm rot="16200000">
            <a:off x="1064379" y="2350682"/>
            <a:ext cx="176418" cy="1564558"/>
          </a:xfrm>
          <a:prstGeom prst="rightBracke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735111" y="1729988"/>
            <a:ext cx="1010362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3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300px</a:t>
            </a:r>
            <a:endParaRPr lang="ko-KR" altLang="en-US" sz="1943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717" y="2978792"/>
            <a:ext cx="1010362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3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300px</a:t>
            </a:r>
            <a:endParaRPr lang="ko-KR" altLang="en-US" sz="1943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640539" y="2888617"/>
            <a:ext cx="1041322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TrainA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640539" y="5318833"/>
            <a:ext cx="1041322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TrainB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오른쪽 대괄호 55"/>
          <p:cNvSpPr/>
          <p:nvPr/>
        </p:nvSpPr>
        <p:spPr>
          <a:xfrm rot="16200000">
            <a:off x="2093775" y="3774188"/>
            <a:ext cx="176418" cy="156455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오른쪽 대괄호 56"/>
          <p:cNvSpPr/>
          <p:nvPr/>
        </p:nvSpPr>
        <p:spPr>
          <a:xfrm rot="16200000">
            <a:off x="1117871" y="4725555"/>
            <a:ext cx="176418" cy="1564558"/>
          </a:xfrm>
          <a:prstGeom prst="rightBracke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49209" y="5353665"/>
            <a:ext cx="1010362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3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300px</a:t>
            </a:r>
            <a:endParaRPr lang="ko-KR" altLang="en-US" sz="1943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76803" y="4123146"/>
            <a:ext cx="1010362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3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300px</a:t>
            </a:r>
            <a:endParaRPr lang="ko-KR" altLang="en-US" sz="1943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19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산출물 소개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206787" y="904191"/>
            <a:ext cx="10160757" cy="641110"/>
          </a:xfrm>
        </p:spPr>
        <p:txBody>
          <a:bodyPr/>
          <a:lstStyle/>
          <a:p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STEP3.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CycleGAN, DiscoGAN Training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비교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큰 차이 없음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8" t="5684" r="9653" b="11648"/>
          <a:stretch/>
        </p:blipFill>
        <p:spPr>
          <a:xfrm>
            <a:off x="5190464" y="1999148"/>
            <a:ext cx="5042457" cy="3589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02"/>
          <a:stretch/>
        </p:blipFill>
        <p:spPr>
          <a:xfrm>
            <a:off x="449535" y="1992273"/>
            <a:ext cx="4274610" cy="3603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2031965" y="1586142"/>
            <a:ext cx="1109750" cy="69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cyclegan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6818" y="1586142"/>
            <a:ext cx="1109750" cy="69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discogan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산출물 소개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781140" y="2069993"/>
            <a:ext cx="5362692" cy="3608838"/>
            <a:chOff x="1496616" y="1005384"/>
            <a:chExt cx="3672408" cy="2623520"/>
          </a:xfrm>
        </p:grpSpPr>
        <p:grpSp>
          <p:nvGrpSpPr>
            <p:cNvPr id="22" name="그룹 21"/>
            <p:cNvGrpSpPr/>
            <p:nvPr/>
          </p:nvGrpSpPr>
          <p:grpSpPr>
            <a:xfrm>
              <a:off x="1496616" y="1005384"/>
              <a:ext cx="3672408" cy="2623520"/>
              <a:chOff x="646721" y="1988840"/>
              <a:chExt cx="4740509" cy="2520280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2" t="11171" r="1215"/>
              <a:stretch/>
            </p:blipFill>
            <p:spPr>
              <a:xfrm>
                <a:off x="704528" y="1988840"/>
                <a:ext cx="4682702" cy="252028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</p:spPr>
          </p:pic>
          <p:cxnSp>
            <p:nvCxnSpPr>
              <p:cNvPr id="24" name="직선 화살표 연결선 23"/>
              <p:cNvCxnSpPr/>
              <p:nvPr/>
            </p:nvCxnSpPr>
            <p:spPr>
              <a:xfrm>
                <a:off x="992560" y="2204864"/>
                <a:ext cx="3816424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>
                <a:off x="992560" y="2780928"/>
                <a:ext cx="3816424" cy="0"/>
              </a:xfrm>
              <a:prstGeom prst="straightConnector1">
                <a:avLst/>
              </a:prstGeom>
              <a:ln w="76200">
                <a:tailEnd type="triangle"/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/>
              <p:nvPr/>
            </p:nvCxnSpPr>
            <p:spPr>
              <a:xfrm>
                <a:off x="992560" y="3356992"/>
                <a:ext cx="3816424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/>
              <p:nvPr/>
            </p:nvCxnSpPr>
            <p:spPr>
              <a:xfrm>
                <a:off x="992560" y="4005064"/>
                <a:ext cx="3816424" cy="0"/>
              </a:xfrm>
              <a:prstGeom prst="straightConnector1">
                <a:avLst/>
              </a:prstGeom>
              <a:ln w="76200">
                <a:tailEnd type="triangle"/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>
                <a:off x="4664968" y="2564904"/>
                <a:ext cx="512440" cy="0"/>
              </a:xfrm>
              <a:prstGeom prst="straightConnector1">
                <a:avLst/>
              </a:prstGeom>
              <a:ln w="76200">
                <a:tailEnd type="triangle"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/>
              <p:nvPr/>
            </p:nvCxnSpPr>
            <p:spPr>
              <a:xfrm>
                <a:off x="646721" y="3140968"/>
                <a:ext cx="512440" cy="0"/>
              </a:xfrm>
              <a:prstGeom prst="straightConnector1">
                <a:avLst/>
              </a:prstGeom>
              <a:ln w="76200">
                <a:tailEnd type="triangle"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/>
              <p:cNvCxnSpPr/>
              <p:nvPr/>
            </p:nvCxnSpPr>
            <p:spPr>
              <a:xfrm>
                <a:off x="4575349" y="3717032"/>
                <a:ext cx="512440" cy="0"/>
              </a:xfrm>
              <a:prstGeom prst="straightConnector1">
                <a:avLst/>
              </a:prstGeom>
              <a:ln w="76200">
                <a:tailEnd type="triangle"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31" name="Picture 6" descr="정찰기 이미지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525" y="1018156"/>
              <a:ext cx="804187" cy="530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/>
          <p:cNvSpPr txBox="1"/>
          <p:nvPr/>
        </p:nvSpPr>
        <p:spPr>
          <a:xfrm>
            <a:off x="3213020" y="5917670"/>
            <a:ext cx="4403602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정찰기가 ㄹ 자로 비행하는것으로 가정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27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산출물 소개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lanevi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1297" y="2458594"/>
            <a:ext cx="8626938" cy="287564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55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032482" y="2380874"/>
            <a:ext cx="2680542" cy="308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0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dist="635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87226" indent="-387226">
              <a:lnSpc>
                <a:spcPct val="150000"/>
              </a:lnSpc>
              <a:buAutoNum type="arabicPeriod"/>
            </a:pPr>
            <a:r>
              <a:rPr lang="ko-KR" altLang="en-US" sz="2590" b="0">
                <a:solidFill>
                  <a:schemeClr val="bg1">
                    <a:lumMod val="75000"/>
                  </a:schemeClr>
                </a:solidFill>
                <a:effectLst/>
              </a:rPr>
              <a:t>과제 </a:t>
            </a:r>
            <a:r>
              <a:rPr lang="ko-KR" altLang="en-US" sz="2590" b="0">
                <a:solidFill>
                  <a:schemeClr val="bg1">
                    <a:lumMod val="75000"/>
                  </a:schemeClr>
                </a:solidFill>
                <a:effectLst/>
              </a:rPr>
              <a:t>소개 및 일정</a:t>
            </a:r>
            <a:endParaRPr lang="en-US" altLang="ko-KR" sz="2590" b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87226" indent="-387226">
              <a:lnSpc>
                <a:spcPct val="150000"/>
              </a:lnSpc>
              <a:buAutoNum type="arabicPeriod"/>
            </a:pPr>
            <a:r>
              <a:rPr lang="ko-KR" altLang="en-US" sz="2590" b="0">
                <a:solidFill>
                  <a:schemeClr val="bg1">
                    <a:lumMod val="75000"/>
                  </a:schemeClr>
                </a:solidFill>
                <a:effectLst/>
              </a:rPr>
              <a:t>활동 내역 </a:t>
            </a:r>
            <a:endParaRPr lang="en-US" altLang="ko-KR" sz="2590" b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87226" indent="-387226">
              <a:lnSpc>
                <a:spcPct val="150000"/>
              </a:lnSpc>
              <a:buAutoNum type="arabicPeriod"/>
            </a:pPr>
            <a:r>
              <a:rPr lang="ko-KR" altLang="en-US" sz="2590" b="0">
                <a:solidFill>
                  <a:schemeClr val="bg1">
                    <a:lumMod val="75000"/>
                  </a:schemeClr>
                </a:solidFill>
                <a:effectLst/>
              </a:rPr>
              <a:t>산출물 소개</a:t>
            </a:r>
            <a:endParaRPr lang="en-US" altLang="ko-KR" sz="2590" b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87226" indent="-387226">
              <a:lnSpc>
                <a:spcPct val="150000"/>
              </a:lnSpc>
              <a:buAutoNum type="arabicPeriod"/>
            </a:pPr>
            <a:r>
              <a:rPr lang="ko-KR" altLang="en-US" sz="2590" b="0">
                <a:solidFill>
                  <a:schemeClr val="tx1"/>
                </a:solidFill>
                <a:effectLst/>
              </a:rPr>
              <a:t>마치며</a:t>
            </a:r>
            <a:endParaRPr lang="en-US" altLang="ko-KR" sz="2590" b="0">
              <a:solidFill>
                <a:schemeClr val="tx1"/>
              </a:solidFill>
              <a:effectLst/>
            </a:endParaRPr>
          </a:p>
          <a:p>
            <a:pPr marL="387226" indent="-387226">
              <a:lnSpc>
                <a:spcPct val="150000"/>
              </a:lnSpc>
              <a:buAutoNum type="arabicPeriod"/>
            </a:pPr>
            <a:endParaRPr lang="en-US" altLang="ko-KR" sz="2590" b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4213" y="1289895"/>
            <a:ext cx="6565578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43" b="1" spc="-162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45A0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딥러닝 기술 </a:t>
            </a:r>
            <a:r>
              <a:rPr lang="en-US" altLang="ko-KR" sz="1943" b="1" spc="-162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45A0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 </a:t>
            </a:r>
            <a:r>
              <a:rPr lang="ko-KR" altLang="en-US" sz="1943" b="1" spc="-162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45A0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기술학습</a:t>
            </a:r>
            <a:endParaRPr lang="ko-KR" altLang="en-US" sz="1943" b="1" spc="-162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45A0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68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616471" y="2573671"/>
            <a:ext cx="3394519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내용을 입력하세요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2157001" cy="230832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4149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684152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13339" y="2674829"/>
            <a:ext cx="242162" cy="262024"/>
            <a:chOff x="3763880" y="2101850"/>
            <a:chExt cx="353663" cy="382673"/>
          </a:xfrm>
        </p:grpSpPr>
        <p:grpSp>
          <p:nvGrpSpPr>
            <p:cNvPr id="50" name="그룹 49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459773" y="2361971"/>
            <a:ext cx="507600" cy="686910"/>
            <a:chOff x="1714332" y="2361971"/>
            <a:chExt cx="507600" cy="686910"/>
          </a:xfrm>
        </p:grpSpPr>
        <p:grpSp>
          <p:nvGrpSpPr>
            <p:cNvPr id="78" name="그룹 77"/>
            <p:cNvGrpSpPr/>
            <p:nvPr/>
          </p:nvGrpSpPr>
          <p:grpSpPr>
            <a:xfrm>
              <a:off x="1714332" y="2541281"/>
              <a:ext cx="507600" cy="507600"/>
              <a:chOff x="105436" y="2773272"/>
              <a:chExt cx="507600" cy="507600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rgbClr val="E64F25"/>
              </a:solidFill>
              <a:ln w="19050">
                <a:solidFill>
                  <a:srgbClr val="F47E2C"/>
                </a:solidFill>
              </a:ln>
              <a:effectLst>
                <a:innerShdw blurRad="38100" dist="50800" dir="13500000">
                  <a:srgbClr val="A23112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rgbClr val="F47E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1743089" y="2361971"/>
              <a:ext cx="450086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2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2400" b="1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IV</a:t>
              </a:r>
              <a:endPara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068985" y="2674829"/>
            <a:ext cx="242162" cy="262024"/>
            <a:chOff x="3763880" y="2101850"/>
            <a:chExt cx="353663" cy="382673"/>
          </a:xfrm>
        </p:grpSpPr>
        <p:grpSp>
          <p:nvGrpSpPr>
            <p:cNvPr id="42" name="그룹 41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자유형 58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436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마치며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218" name="Picture 2" descr="http://5b0988e595225.cdn.sohucs.com/images/20180912/6edfe8819f7b467f8060b9e83fc2e03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988" y="2303154"/>
            <a:ext cx="6168353" cy="347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RecycleGAN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학습한다면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65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86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760422" y="2573671"/>
            <a:ext cx="3106621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pc="-7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과제 소개 및 일정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2157001" cy="230832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61846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345677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III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729508" y="2674829"/>
            <a:ext cx="242162" cy="262024"/>
            <a:chOff x="3260193" y="2101850"/>
            <a:chExt cx="353663" cy="382673"/>
          </a:xfrm>
        </p:grpSpPr>
        <p:grpSp>
          <p:nvGrpSpPr>
            <p:cNvPr id="49" name="그룹 48"/>
            <p:cNvGrpSpPr/>
            <p:nvPr/>
          </p:nvGrpSpPr>
          <p:grpSpPr>
            <a:xfrm>
              <a:off x="3260193" y="2107655"/>
              <a:ext cx="353663" cy="353663"/>
              <a:chOff x="105436" y="2773272"/>
              <a:chExt cx="507600" cy="507600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3269159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13339" y="2674829"/>
            <a:ext cx="242162" cy="262024"/>
            <a:chOff x="3763880" y="2101850"/>
            <a:chExt cx="353663" cy="382673"/>
          </a:xfrm>
        </p:grpSpPr>
        <p:grpSp>
          <p:nvGrpSpPr>
            <p:cNvPr id="50" name="그룹 49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1304499" y="2541281"/>
            <a:ext cx="507600" cy="507600"/>
            <a:chOff x="105436" y="2773272"/>
            <a:chExt cx="507600" cy="507600"/>
          </a:xfrm>
        </p:grpSpPr>
        <p:sp>
          <p:nvSpPr>
            <p:cNvPr id="79" name="타원 78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535868" y="2361971"/>
            <a:ext cx="75342" cy="646331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</a:t>
            </a:r>
            <a:endParaRPr lang="en-US" altLang="ko-KR" sz="2400" b="1" spc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27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70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4262803" y="2573671"/>
            <a:ext cx="2101858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pc="-7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APPENDIX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2157001" cy="230832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4149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684152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837595" y="2361971"/>
            <a:ext cx="507600" cy="686910"/>
            <a:chOff x="1714332" y="2361971"/>
            <a:chExt cx="507600" cy="686910"/>
          </a:xfrm>
        </p:grpSpPr>
        <p:grpSp>
          <p:nvGrpSpPr>
            <p:cNvPr id="78" name="그룹 77"/>
            <p:cNvGrpSpPr/>
            <p:nvPr/>
          </p:nvGrpSpPr>
          <p:grpSpPr>
            <a:xfrm>
              <a:off x="1714332" y="2541281"/>
              <a:ext cx="507600" cy="507600"/>
              <a:chOff x="105436" y="2773272"/>
              <a:chExt cx="507600" cy="507600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rgbClr val="E64F25"/>
              </a:solidFill>
              <a:ln w="19050">
                <a:solidFill>
                  <a:srgbClr val="F47E2C"/>
                </a:solidFill>
              </a:ln>
              <a:effectLst>
                <a:innerShdw blurRad="38100" dist="50800" dir="13500000">
                  <a:srgbClr val="A23112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rgbClr val="F47E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1743089" y="2361971"/>
              <a:ext cx="450086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2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2400" b="1" spc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+</a:t>
              </a:r>
              <a:endPara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068985" y="2674829"/>
            <a:ext cx="242162" cy="262024"/>
            <a:chOff x="3763880" y="2101850"/>
            <a:chExt cx="353663" cy="382673"/>
          </a:xfrm>
        </p:grpSpPr>
        <p:grpSp>
          <p:nvGrpSpPr>
            <p:cNvPr id="42" name="그룹 41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자유형 58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464273" y="2674829"/>
            <a:ext cx="242162" cy="262024"/>
            <a:chOff x="3763880" y="2101850"/>
            <a:chExt cx="353663" cy="382673"/>
          </a:xfrm>
        </p:grpSpPr>
        <p:grpSp>
          <p:nvGrpSpPr>
            <p:cNvPr id="66" name="그룹 65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자유형 68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52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APPENDIX. Generator vs Discriminator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42" name="Picture 2" descr="https://github.com/taeoh-kim/Pytorch_DiscoGAN/raw/master/images/Discrimina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82" y="4604674"/>
            <a:ext cx="4878545" cy="232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github.com/taeoh-kim/Pytorch_DiscoGAN/raw/master/images/Generat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342" y="1280374"/>
            <a:ext cx="4896371" cy="32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30448" y="2691755"/>
            <a:ext cx="1351204" cy="1088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Generator</a:t>
            </a:r>
          </a:p>
          <a:p>
            <a:endParaRPr lang="en-US" altLang="ko-KR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95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Downsampling </a:t>
            </a:r>
          </a:p>
          <a:p>
            <a:r>
              <a:rPr lang="en-US" altLang="ko-KR" sz="1295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Upsampling</a:t>
            </a:r>
            <a:endParaRPr lang="ko-KR" altLang="en-US" sz="129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7231" y="5367745"/>
            <a:ext cx="1713931" cy="889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</a:t>
            </a:r>
          </a:p>
          <a:p>
            <a:endParaRPr lang="en-US" altLang="ko-KR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95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Downsampling</a:t>
            </a:r>
            <a:endParaRPr lang="ko-KR" altLang="en-US" sz="129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3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APPENDIX. CycleGAN vs DiscoGAN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8A66019-C1BE-4CFD-AAA5-E8D079E13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021" y="4012998"/>
            <a:ext cx="3603058" cy="27992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7943CD6-428B-42CF-A4C5-C70659B187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5" r="2673"/>
          <a:stretch/>
        </p:blipFill>
        <p:spPr>
          <a:xfrm>
            <a:off x="3092022" y="1582579"/>
            <a:ext cx="6183957" cy="20207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30448" y="2691754"/>
            <a:ext cx="1294522" cy="391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CycleGAN</a:t>
            </a:r>
            <a:endParaRPr lang="ko-KR" altLang="en-US" sz="1943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7231" y="5367744"/>
            <a:ext cx="1318566" cy="391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DiscoGAN</a:t>
            </a:r>
            <a:endParaRPr lang="ko-KR" altLang="en-US" sz="1943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48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APPENDIX. DCGAN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2547" y="1493620"/>
            <a:ext cx="3751155" cy="335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79" dirty="0"/>
              <a:t>DCGAN</a:t>
            </a:r>
            <a:r>
              <a:rPr lang="ko-KR" altLang="en-US" sz="1579"/>
              <a:t> </a:t>
            </a:r>
            <a:r>
              <a:rPr lang="ko-KR" altLang="en-US" sz="1579"/>
              <a:t>기본 원리 </a:t>
            </a:r>
            <a:r>
              <a:rPr lang="en-US" altLang="ko-KR" sz="1579" dirty="0"/>
              <a:t>: </a:t>
            </a:r>
            <a:r>
              <a:rPr lang="ko-KR" altLang="en-US" sz="1579"/>
              <a:t>이미지에 의미를 부여</a:t>
            </a:r>
            <a:endParaRPr lang="ko-KR" altLang="en-US" sz="1579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241026" y="1979333"/>
            <a:ext cx="3910584" cy="1522099"/>
            <a:chOff x="3598333" y="1794933"/>
            <a:chExt cx="4459285" cy="173566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9443" y="1864254"/>
              <a:ext cx="4448175" cy="50482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8712" y="2994026"/>
              <a:ext cx="1704975" cy="361950"/>
            </a:xfrm>
            <a:prstGeom prst="rect">
              <a:avLst/>
            </a:prstGeom>
          </p:spPr>
        </p:pic>
        <p:sp>
          <p:nvSpPr>
            <p:cNvPr id="6" name="아래쪽 화살표 5"/>
            <p:cNvSpPr/>
            <p:nvPr/>
          </p:nvSpPr>
          <p:spPr>
            <a:xfrm>
              <a:off x="5592232" y="2430992"/>
              <a:ext cx="397934" cy="501121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598333" y="1794933"/>
              <a:ext cx="4419600" cy="1735667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69" y="4130093"/>
            <a:ext cx="1228789" cy="19917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27" b="100000" l="9341" r="100000">
                        <a14:foregroundMark x1="40934" y1="14915" x2="61264" y2="14915"/>
                        <a14:foregroundMark x1="95055" y1="78644" x2="98901" y2="83559"/>
                        <a14:foregroundMark x1="46429" y1="42203" x2="21154" y2="48644"/>
                        <a14:foregroundMark x1="71154" y1="42203" x2="89011" y2="46441"/>
                        <a14:foregroundMark x1="78571" y1="45593" x2="71154" y2="62712"/>
                        <a14:foregroundMark x1="34890" y1="47119" x2="71154" y2="63559"/>
                        <a14:foregroundMark x1="74176" y1="54407" x2="72253" y2="65424"/>
                        <a14:foregroundMark x1="40934" y1="43051" x2="78571" y2="52881"/>
                        <a14:foregroundMark x1="48901" y1="49831" x2="57692" y2="58136"/>
                        <a14:foregroundMark x1="54396" y1="52881" x2="54396" y2="52881"/>
                        <a14:foregroundMark x1="45879" y1="48644" x2="45879" y2="48644"/>
                        <a14:foregroundMark x1="45879" y1="48644" x2="45879" y2="48644"/>
                        <a14:foregroundMark x1="74176" y1="49831" x2="74176" y2="49831"/>
                        <a14:foregroundMark x1="74725" y1="49831" x2="74725" y2="49831"/>
                        <a14:foregroundMark x1="74725" y1="49831" x2="74725" y2="49831"/>
                        <a14:foregroundMark x1="80220" y1="51356" x2="74176" y2="67627"/>
                        <a14:foregroundMark x1="74176" y1="63051" x2="68132" y2="70339"/>
                        <a14:foregroundMark x1="45330" y1="15593" x2="31593" y2="22881"/>
                        <a14:foregroundMark x1="48352" y1="18305" x2="75275" y2="320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5731" y="4130093"/>
            <a:ext cx="1228789" cy="1991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4614" y="4130093"/>
            <a:ext cx="1501155" cy="19651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21" b="100000" l="0" r="94286">
                        <a14:foregroundMark x1="45974" y1="39484" x2="36364" y2="42659"/>
                        <a14:foregroundMark x1="33506" y1="63095" x2="36883" y2="70238"/>
                        <a14:foregroundMark x1="20779" y1="84921" x2="44416" y2="91468"/>
                        <a14:foregroundMark x1="75844" y1="67659" x2="56623" y2="67659"/>
                        <a14:foregroundMark x1="62078" y1="68452" x2="62597" y2="81944"/>
                        <a14:foregroundMark x1="26753" y1="84524" x2="26753" y2="94246"/>
                        <a14:foregroundMark x1="24416" y1="81944" x2="20779" y2="97222"/>
                        <a14:foregroundMark x1="25455" y1="80754" x2="32987" y2="82937"/>
                        <a14:foregroundMark x1="11169" y1="62302" x2="12208" y2="70238"/>
                        <a14:foregroundMark x1="12727" y1="61111" x2="16364" y2="69643"/>
                        <a14:foregroundMark x1="76364" y1="68452" x2="69610" y2="77976"/>
                        <a14:foregroundMark x1="65195" y1="67262" x2="66753" y2="79167"/>
                        <a14:foregroundMark x1="42078" y1="38294" x2="45974" y2="54960"/>
                        <a14:foregroundMark x1="43896" y1="39881" x2="41039" y2="46825"/>
                        <a14:foregroundMark x1="70130" y1="67659" x2="68312" y2="75794"/>
                        <a14:foregroundMark x1="60519" y1="72619" x2="87792" y2="69643"/>
                        <a14:foregroundMark x1="37403" y1="58730" x2="37403" y2="71032"/>
                        <a14:foregroundMark x1="16364" y1="56151" x2="19221" y2="71429"/>
                        <a14:foregroundMark x1="11169" y1="57540" x2="11169" y2="66468"/>
                        <a14:backgroundMark x1="2078" y1="63095" x2="2078" y2="672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0099" y="4156663"/>
            <a:ext cx="1501155" cy="1965148"/>
          </a:xfrm>
          <a:prstGeom prst="rect">
            <a:avLst/>
          </a:prstGeom>
        </p:spPr>
      </p:pic>
      <p:sp>
        <p:nvSpPr>
          <p:cNvPr id="15" name="뺄셈 기호 14"/>
          <p:cNvSpPr/>
          <p:nvPr/>
        </p:nvSpPr>
        <p:spPr>
          <a:xfrm>
            <a:off x="2345137" y="5139237"/>
            <a:ext cx="790594" cy="543193"/>
          </a:xfrm>
          <a:prstGeom prst="mathMinus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6" name="덧셈 기호 15"/>
          <p:cNvSpPr/>
          <p:nvPr/>
        </p:nvSpPr>
        <p:spPr>
          <a:xfrm>
            <a:off x="4652013" y="5016714"/>
            <a:ext cx="764499" cy="680846"/>
          </a:xfrm>
          <a:prstGeom prst="mathPlus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7" name="등호 16"/>
          <p:cNvSpPr/>
          <p:nvPr/>
        </p:nvSpPr>
        <p:spPr>
          <a:xfrm>
            <a:off x="7286281" y="5068019"/>
            <a:ext cx="753304" cy="552243"/>
          </a:xfrm>
          <a:prstGeom prst="mathEqual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01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APPENDIX. GAN vs DCGAN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2546" y="1493620"/>
            <a:ext cx="792012" cy="335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79" dirty="0"/>
              <a:t>DCGAN</a:t>
            </a:r>
            <a:endParaRPr lang="ko-KR" altLang="en-US" sz="1579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196" y="1892182"/>
            <a:ext cx="7269718" cy="3734760"/>
          </a:xfrm>
          <a:prstGeom prst="rect">
            <a:avLst/>
          </a:prstGeom>
        </p:spPr>
      </p:pic>
      <p:sp>
        <p:nvSpPr>
          <p:cNvPr id="17" name="왼쪽 중괄호 16"/>
          <p:cNvSpPr/>
          <p:nvPr/>
        </p:nvSpPr>
        <p:spPr>
          <a:xfrm rot="16200000">
            <a:off x="2598984" y="5074364"/>
            <a:ext cx="631476" cy="157869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80189" tIns="40094" rIns="80189" bIns="400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79"/>
          </a:p>
        </p:txBody>
      </p:sp>
      <p:sp>
        <p:nvSpPr>
          <p:cNvPr id="18" name="직사각형 17"/>
          <p:cNvSpPr/>
          <p:nvPr/>
        </p:nvSpPr>
        <p:spPr>
          <a:xfrm>
            <a:off x="2478092" y="6242595"/>
            <a:ext cx="898003" cy="335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79" dirty="0"/>
              <a:t>SMILING</a:t>
            </a:r>
            <a:endParaRPr lang="ko-KR" altLang="en-US" sz="1579" dirty="0"/>
          </a:p>
        </p:txBody>
      </p:sp>
    </p:spTree>
    <p:extLst>
      <p:ext uri="{BB962C8B-B14F-4D97-AF65-F5344CB8AC3E}">
        <p14:creationId xmlns:p14="http://schemas.microsoft.com/office/powerpoint/2010/main" val="186016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304499" y="2541281"/>
            <a:ext cx="507600" cy="507600"/>
            <a:chOff x="105436" y="2773272"/>
            <a:chExt cx="507600" cy="507600"/>
          </a:xfrm>
        </p:grpSpPr>
        <p:sp>
          <p:nvSpPr>
            <p:cNvPr id="4" name="타원 3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304499" y="3269416"/>
            <a:ext cx="507600" cy="507600"/>
            <a:chOff x="105436" y="2773272"/>
            <a:chExt cx="507600" cy="507600"/>
          </a:xfrm>
        </p:grpSpPr>
        <p:sp>
          <p:nvSpPr>
            <p:cNvPr id="24" name="타원 23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04499" y="3997550"/>
            <a:ext cx="507600" cy="507600"/>
            <a:chOff x="105436" y="2773272"/>
            <a:chExt cx="507600" cy="507600"/>
          </a:xfrm>
        </p:grpSpPr>
        <p:sp>
          <p:nvSpPr>
            <p:cNvPr id="27" name="타원 26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304499" y="4725685"/>
            <a:ext cx="507600" cy="507600"/>
            <a:chOff x="105436" y="2773272"/>
            <a:chExt cx="507600" cy="507600"/>
          </a:xfrm>
        </p:grpSpPr>
        <p:sp>
          <p:nvSpPr>
            <p:cNvPr id="30" name="타원 29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31" name="자유형 30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304499" y="5453819"/>
            <a:ext cx="507600" cy="507600"/>
            <a:chOff x="105436" y="2773272"/>
            <a:chExt cx="507600" cy="507600"/>
          </a:xfrm>
        </p:grpSpPr>
        <p:sp>
          <p:nvSpPr>
            <p:cNvPr id="33" name="타원 32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003603" y="2361970"/>
            <a:ext cx="2181046" cy="369331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4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4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4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4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4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4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4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4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4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4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4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4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38085" y="2361971"/>
            <a:ext cx="270908" cy="369331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</a:t>
            </a:r>
          </a:p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II</a:t>
            </a:r>
          </a:p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III</a:t>
            </a:r>
          </a:p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IV</a:t>
            </a:r>
            <a:endParaRPr lang="en-US" altLang="ko-KR" sz="2400" b="1" spc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97710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616471" y="2573671"/>
            <a:ext cx="3394519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내용을 입력하세요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2157001" cy="230832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61846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345677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III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729508" y="2674829"/>
            <a:ext cx="242162" cy="262024"/>
            <a:chOff x="3260193" y="2101850"/>
            <a:chExt cx="353663" cy="382673"/>
          </a:xfrm>
        </p:grpSpPr>
        <p:grpSp>
          <p:nvGrpSpPr>
            <p:cNvPr id="49" name="그룹 48"/>
            <p:cNvGrpSpPr/>
            <p:nvPr/>
          </p:nvGrpSpPr>
          <p:grpSpPr>
            <a:xfrm>
              <a:off x="3260193" y="2107655"/>
              <a:ext cx="353663" cy="353663"/>
              <a:chOff x="105436" y="2773272"/>
              <a:chExt cx="507600" cy="507600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3269159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13339" y="2674829"/>
            <a:ext cx="242162" cy="262024"/>
            <a:chOff x="3763880" y="2101850"/>
            <a:chExt cx="353663" cy="382673"/>
          </a:xfrm>
        </p:grpSpPr>
        <p:grpSp>
          <p:nvGrpSpPr>
            <p:cNvPr id="50" name="그룹 49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1304499" y="2541281"/>
            <a:ext cx="507600" cy="507600"/>
            <a:chOff x="105436" y="2773272"/>
            <a:chExt cx="507600" cy="507600"/>
          </a:xfrm>
        </p:grpSpPr>
        <p:sp>
          <p:nvSpPr>
            <p:cNvPr id="79" name="타원 78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535868" y="2361971"/>
            <a:ext cx="75342" cy="646331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</a:t>
            </a:r>
            <a:endParaRPr lang="en-US" altLang="ko-KR" sz="2400" b="1" spc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68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616471" y="2573671"/>
            <a:ext cx="3394519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내용을 입력하세요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2157001" cy="230832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4149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345677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III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729508" y="2674829"/>
            <a:ext cx="242162" cy="262024"/>
            <a:chOff x="3260193" y="2101850"/>
            <a:chExt cx="353663" cy="382673"/>
          </a:xfrm>
        </p:grpSpPr>
        <p:grpSp>
          <p:nvGrpSpPr>
            <p:cNvPr id="49" name="그룹 48"/>
            <p:cNvGrpSpPr/>
            <p:nvPr/>
          </p:nvGrpSpPr>
          <p:grpSpPr>
            <a:xfrm>
              <a:off x="3260193" y="2107655"/>
              <a:ext cx="353663" cy="353663"/>
              <a:chOff x="105436" y="2773272"/>
              <a:chExt cx="507600" cy="507600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3269159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13339" y="2674829"/>
            <a:ext cx="242162" cy="262024"/>
            <a:chOff x="3763880" y="2101850"/>
            <a:chExt cx="353663" cy="382673"/>
          </a:xfrm>
        </p:grpSpPr>
        <p:grpSp>
          <p:nvGrpSpPr>
            <p:cNvPr id="50" name="그룹 49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694665" y="2361971"/>
            <a:ext cx="507600" cy="738664"/>
            <a:chOff x="1714332" y="2361971"/>
            <a:chExt cx="507600" cy="738664"/>
          </a:xfrm>
        </p:grpSpPr>
        <p:grpSp>
          <p:nvGrpSpPr>
            <p:cNvPr id="78" name="그룹 77"/>
            <p:cNvGrpSpPr/>
            <p:nvPr/>
          </p:nvGrpSpPr>
          <p:grpSpPr>
            <a:xfrm>
              <a:off x="1714332" y="2541281"/>
              <a:ext cx="507600" cy="507600"/>
              <a:chOff x="105436" y="2773272"/>
              <a:chExt cx="507600" cy="507600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rgbClr val="E64F25"/>
              </a:solidFill>
              <a:ln w="19050">
                <a:solidFill>
                  <a:srgbClr val="F47E2C"/>
                </a:solidFill>
              </a:ln>
              <a:effectLst>
                <a:innerShdw blurRad="38100" dist="50800" dir="13500000">
                  <a:srgbClr val="A23112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rgbClr val="F47E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1741573" y="2361971"/>
              <a:ext cx="450086" cy="73866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2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2400" b="1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II</a:t>
              </a:r>
              <a:endPara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967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616471" y="2573671"/>
            <a:ext cx="3394519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내용을 입력하세요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2157001" cy="230832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4149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684152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729508" y="2674829"/>
            <a:ext cx="242162" cy="262024"/>
            <a:chOff x="3260193" y="2101850"/>
            <a:chExt cx="353663" cy="382673"/>
          </a:xfrm>
        </p:grpSpPr>
        <p:grpSp>
          <p:nvGrpSpPr>
            <p:cNvPr id="49" name="그룹 48"/>
            <p:cNvGrpSpPr/>
            <p:nvPr/>
          </p:nvGrpSpPr>
          <p:grpSpPr>
            <a:xfrm>
              <a:off x="3260193" y="2107655"/>
              <a:ext cx="353663" cy="353663"/>
              <a:chOff x="105436" y="2773272"/>
              <a:chExt cx="507600" cy="507600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3269159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13339" y="2674829"/>
            <a:ext cx="242162" cy="262024"/>
            <a:chOff x="3763880" y="2101850"/>
            <a:chExt cx="353663" cy="382673"/>
          </a:xfrm>
        </p:grpSpPr>
        <p:grpSp>
          <p:nvGrpSpPr>
            <p:cNvPr id="50" name="그룹 49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072490" y="2361971"/>
            <a:ext cx="507600" cy="686910"/>
            <a:chOff x="1714332" y="2361971"/>
            <a:chExt cx="507600" cy="686910"/>
          </a:xfrm>
        </p:grpSpPr>
        <p:grpSp>
          <p:nvGrpSpPr>
            <p:cNvPr id="78" name="그룹 77"/>
            <p:cNvGrpSpPr/>
            <p:nvPr/>
          </p:nvGrpSpPr>
          <p:grpSpPr>
            <a:xfrm>
              <a:off x="1714332" y="2541281"/>
              <a:ext cx="507600" cy="507600"/>
              <a:chOff x="105436" y="2773272"/>
              <a:chExt cx="507600" cy="507600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rgbClr val="E64F25"/>
              </a:solidFill>
              <a:ln w="19050">
                <a:solidFill>
                  <a:srgbClr val="F47E2C"/>
                </a:solidFill>
              </a:ln>
              <a:effectLst>
                <a:innerShdw blurRad="38100" dist="50800" dir="13500000">
                  <a:srgbClr val="A23112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rgbClr val="F47E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1743089" y="2361971"/>
              <a:ext cx="450086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2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2400" b="1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III</a:t>
              </a:r>
              <a:endPara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87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 및 일정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734F0859-4FFF-41F0-B8E8-D1D1050D3E7F}"/>
              </a:ext>
            </a:extLst>
          </p:cNvPr>
          <p:cNvSpPr/>
          <p:nvPr/>
        </p:nvSpPr>
        <p:spPr>
          <a:xfrm>
            <a:off x="1400116" y="4441051"/>
            <a:ext cx="1975443" cy="2291925"/>
          </a:xfrm>
          <a:prstGeom prst="rect">
            <a:avLst/>
          </a:prstGeom>
          <a:noFill/>
        </p:spPr>
        <p:txBody>
          <a:bodyPr wrap="none" lIns="98694" tIns="49347" rIns="98694" bIns="49347">
            <a:spAutoFit/>
          </a:bodyPr>
          <a:lstStyle/>
          <a:p>
            <a:pPr algn="ctr"/>
            <a:r>
              <a:rPr lang="en-US" altLang="ko-KR" sz="6476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</a:t>
            </a:r>
          </a:p>
          <a:p>
            <a:pPr algn="ctr"/>
            <a:r>
              <a:rPr lang="ko-KR" altLang="en-US" sz="3885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endParaRPr lang="en-US" altLang="ko-KR" sz="3885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885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endParaRPr lang="en-US" altLang="ko-KR" sz="5828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5E256BFF-FEF2-486A-A4AD-2C2C0DB7D5F4}"/>
              </a:ext>
            </a:extLst>
          </p:cNvPr>
          <p:cNvGrpSpPr/>
          <p:nvPr/>
        </p:nvGrpSpPr>
        <p:grpSpPr>
          <a:xfrm>
            <a:off x="604976" y="1217871"/>
            <a:ext cx="3730568" cy="3015971"/>
            <a:chOff x="560512" y="1047396"/>
            <a:chExt cx="3456384" cy="2794307"/>
          </a:xfrm>
        </p:grpSpPr>
        <p:pic>
          <p:nvPicPr>
            <p:cNvPr id="17" name="그림 16">
              <a:extLst>
                <a:ext uri="{FF2B5EF4-FFF2-40B4-BE49-F238E27FC236}">
                  <a16:creationId xmlns="" xmlns:a16="http://schemas.microsoft.com/office/drawing/2014/main" id="{2D7FA9F3-DB4E-4A2F-813C-95EAB13BF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1" t="10746" r="15835" b="5917"/>
            <a:stretch/>
          </p:blipFill>
          <p:spPr>
            <a:xfrm>
              <a:off x="560512" y="1261971"/>
              <a:ext cx="3456384" cy="257973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C50E41A0-8BD6-464C-9CEB-7EDB0451A205}"/>
                </a:ext>
              </a:extLst>
            </p:cNvPr>
            <p:cNvSpPr/>
            <p:nvPr/>
          </p:nvSpPr>
          <p:spPr>
            <a:xfrm>
              <a:off x="776536" y="1047396"/>
              <a:ext cx="576064" cy="244571"/>
            </a:xfrm>
            <a:prstGeom prst="rect">
              <a:avLst/>
            </a:prstGeom>
            <a:solidFill>
              <a:srgbClr val="79ADDD"/>
            </a:solidFill>
            <a:ln w="12700">
              <a:solidFill>
                <a:srgbClr val="79ADDD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1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2018 </a:t>
              </a:r>
              <a:endParaRPr lang="ko-KR" altLang="en-US" sz="151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227795" y="1554784"/>
            <a:ext cx="3934222" cy="5439512"/>
            <a:chOff x="5770073" y="1367481"/>
            <a:chExt cx="3645070" cy="5039726"/>
          </a:xfrm>
        </p:grpSpPr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3112CAF0-9204-4840-AE55-5639CEED4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073" y="3799685"/>
              <a:ext cx="3645070" cy="260752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F52E2699-80D6-4516-8C22-A46A39DA3B31}"/>
                </a:ext>
              </a:extLst>
            </p:cNvPr>
            <p:cNvSpPr/>
            <p:nvPr/>
          </p:nvSpPr>
          <p:spPr>
            <a:xfrm>
              <a:off x="6455209" y="1367481"/>
              <a:ext cx="2241651" cy="2123476"/>
            </a:xfrm>
            <a:prstGeom prst="rect">
              <a:avLst/>
            </a:prstGeom>
            <a:noFill/>
          </p:spPr>
          <p:txBody>
            <a:bodyPr wrap="none" lIns="98694" tIns="49347" rIns="98694" bIns="49347">
              <a:spAutoFit/>
            </a:bodyPr>
            <a:lstStyle/>
            <a:p>
              <a:pPr algn="ctr"/>
              <a:r>
                <a:rPr lang="en-US" altLang="ko-KR" sz="6476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GAN</a:t>
              </a:r>
            </a:p>
            <a:p>
              <a:pPr algn="ctr"/>
              <a:r>
                <a:rPr lang="ko-KR" altLang="en-US" sz="3885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비지도학습</a:t>
              </a:r>
              <a:endParaRPr lang="en-US" altLang="ko-KR" sz="3885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3885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생성</a:t>
              </a:r>
              <a:endParaRPr lang="en-US" altLang="ko-KR" sz="3885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3B4B9A3B-CBC7-4453-9CC6-76BCF851DA81}"/>
                </a:ext>
              </a:extLst>
            </p:cNvPr>
            <p:cNvSpPr/>
            <p:nvPr/>
          </p:nvSpPr>
          <p:spPr>
            <a:xfrm>
              <a:off x="6118458" y="3677399"/>
              <a:ext cx="544890" cy="244571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1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2019</a:t>
              </a:r>
              <a:endParaRPr lang="ko-KR" altLang="en-US" sz="151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04B61C62-9E2E-4BE1-BFC3-3A6E588CABEF}"/>
              </a:ext>
            </a:extLst>
          </p:cNvPr>
          <p:cNvGrpSpPr/>
          <p:nvPr/>
        </p:nvGrpSpPr>
        <p:grpSpPr>
          <a:xfrm>
            <a:off x="4646425" y="1366313"/>
            <a:ext cx="1230943" cy="5802748"/>
            <a:chOff x="4191523" y="1183809"/>
            <a:chExt cx="1140473" cy="5376265"/>
          </a:xfrm>
        </p:grpSpPr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5E883684-79E4-433F-A6F3-1DD7A5BB7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6548" y="1183809"/>
              <a:ext cx="755448" cy="269406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="" xmlns:a16="http://schemas.microsoft.com/office/drawing/2014/main" id="{7ADDF5E3-EF7D-4282-ADCD-153AA8121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1523" y="3866012"/>
              <a:ext cx="755448" cy="269406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="" xmlns:a16="http://schemas.microsoft.com/office/drawing/2014/main" id="{7C27985D-33B7-4129-8E6C-DACC3D3CF88A}"/>
                </a:ext>
              </a:extLst>
            </p:cNvPr>
            <p:cNvCxnSpPr>
              <a:cxnSpLocks/>
            </p:cNvCxnSpPr>
            <p:nvPr/>
          </p:nvCxnSpPr>
          <p:spPr>
            <a:xfrm>
              <a:off x="4569247" y="3877871"/>
              <a:ext cx="377724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926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616471" y="2573671"/>
            <a:ext cx="3394519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내용을 입력하세요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2157001" cy="230832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4149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684152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13339" y="2674829"/>
            <a:ext cx="242162" cy="262024"/>
            <a:chOff x="3763880" y="2101850"/>
            <a:chExt cx="353663" cy="382673"/>
          </a:xfrm>
        </p:grpSpPr>
        <p:grpSp>
          <p:nvGrpSpPr>
            <p:cNvPr id="50" name="그룹 49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459773" y="2361971"/>
            <a:ext cx="507600" cy="686910"/>
            <a:chOff x="1714332" y="2361971"/>
            <a:chExt cx="507600" cy="686910"/>
          </a:xfrm>
        </p:grpSpPr>
        <p:grpSp>
          <p:nvGrpSpPr>
            <p:cNvPr id="78" name="그룹 77"/>
            <p:cNvGrpSpPr/>
            <p:nvPr/>
          </p:nvGrpSpPr>
          <p:grpSpPr>
            <a:xfrm>
              <a:off x="1714332" y="2541281"/>
              <a:ext cx="507600" cy="507600"/>
              <a:chOff x="105436" y="2773272"/>
              <a:chExt cx="507600" cy="507600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rgbClr val="E64F25"/>
              </a:solidFill>
              <a:ln w="19050">
                <a:solidFill>
                  <a:srgbClr val="F47E2C"/>
                </a:solidFill>
              </a:ln>
              <a:effectLst>
                <a:innerShdw blurRad="38100" dist="50800" dir="13500000">
                  <a:srgbClr val="A23112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rgbClr val="F47E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1743089" y="2361971"/>
              <a:ext cx="450086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2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2400" b="1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IV</a:t>
              </a:r>
              <a:endPara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068985" y="2674829"/>
            <a:ext cx="242162" cy="262024"/>
            <a:chOff x="3763880" y="2101850"/>
            <a:chExt cx="353663" cy="382673"/>
          </a:xfrm>
        </p:grpSpPr>
        <p:grpSp>
          <p:nvGrpSpPr>
            <p:cNvPr id="42" name="그룹 41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자유형 58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30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616471" y="2573671"/>
            <a:ext cx="3394519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내용을 입력하세요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2157001" cy="230832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4149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684152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837595" y="2361971"/>
            <a:ext cx="507600" cy="686910"/>
            <a:chOff x="1714332" y="2361971"/>
            <a:chExt cx="507600" cy="686910"/>
          </a:xfrm>
        </p:grpSpPr>
        <p:grpSp>
          <p:nvGrpSpPr>
            <p:cNvPr id="78" name="그룹 77"/>
            <p:cNvGrpSpPr/>
            <p:nvPr/>
          </p:nvGrpSpPr>
          <p:grpSpPr>
            <a:xfrm>
              <a:off x="1714332" y="2541281"/>
              <a:ext cx="507600" cy="507600"/>
              <a:chOff x="105436" y="2773272"/>
              <a:chExt cx="507600" cy="507600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rgbClr val="E64F25"/>
              </a:solidFill>
              <a:ln w="19050">
                <a:solidFill>
                  <a:srgbClr val="F47E2C"/>
                </a:solidFill>
              </a:ln>
              <a:effectLst>
                <a:innerShdw blurRad="38100" dist="50800" dir="13500000">
                  <a:srgbClr val="A23112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rgbClr val="F47E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1743089" y="2361971"/>
              <a:ext cx="450086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2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2400" b="1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V</a:t>
              </a:r>
              <a:endPara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068985" y="2674829"/>
            <a:ext cx="242162" cy="262024"/>
            <a:chOff x="3763880" y="2101850"/>
            <a:chExt cx="353663" cy="382673"/>
          </a:xfrm>
        </p:grpSpPr>
        <p:grpSp>
          <p:nvGrpSpPr>
            <p:cNvPr id="42" name="그룹 41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자유형 58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464273" y="2674829"/>
            <a:ext cx="242162" cy="262024"/>
            <a:chOff x="3763880" y="2101850"/>
            <a:chExt cx="353663" cy="382673"/>
          </a:xfrm>
        </p:grpSpPr>
        <p:grpSp>
          <p:nvGrpSpPr>
            <p:cNvPr id="66" name="그룹 65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자유형 68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68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/>
          <p:cNvGrpSpPr/>
          <p:nvPr/>
        </p:nvGrpSpPr>
        <p:grpSpPr>
          <a:xfrm>
            <a:off x="597098" y="1187450"/>
            <a:ext cx="2981727" cy="269604"/>
            <a:chOff x="597098" y="1817370"/>
            <a:chExt cx="2981727" cy="269604"/>
          </a:xfrm>
        </p:grpSpPr>
        <p:sp>
          <p:nvSpPr>
            <p:cNvPr id="108" name="직사각형 107"/>
            <p:cNvSpPr/>
            <p:nvPr/>
          </p:nvSpPr>
          <p:spPr>
            <a:xfrm>
              <a:off x="718185" y="1826260"/>
              <a:ext cx="2860640" cy="251824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ea typeface="나눔바른고딕" panose="020B0603020101020101" pitchFamily="50" charset="-127"/>
              </a:endParaRPr>
            </a:p>
          </p:txBody>
        </p:sp>
        <p:sp>
          <p:nvSpPr>
            <p:cNvPr id="109" name="텍스트 개체 틀 4"/>
            <p:cNvSpPr txBox="1">
              <a:spLocks/>
            </p:cNvSpPr>
            <p:nvPr/>
          </p:nvSpPr>
          <p:spPr>
            <a:xfrm>
              <a:off x="964688" y="1844450"/>
              <a:ext cx="1761067" cy="21544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None/>
              </a:pPr>
              <a:r>
                <a:rPr lang="ko-KR" altLang="en-US" sz="1400" b="1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컬러세트</a:t>
              </a:r>
              <a:endPara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3" name="그룹 112"/>
            <p:cNvGrpSpPr/>
            <p:nvPr/>
          </p:nvGrpSpPr>
          <p:grpSpPr>
            <a:xfrm>
              <a:off x="597098" y="1817370"/>
              <a:ext cx="269604" cy="269604"/>
              <a:chOff x="593725" y="1823522"/>
              <a:chExt cx="257300" cy="257300"/>
            </a:xfrm>
          </p:grpSpPr>
          <p:sp>
            <p:nvSpPr>
              <p:cNvPr id="114" name="자유형 113"/>
              <p:cNvSpPr/>
              <p:nvPr/>
            </p:nvSpPr>
            <p:spPr>
              <a:xfrm>
                <a:off x="593725" y="1823522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5" name="타원 114"/>
              <p:cNvSpPr/>
              <p:nvPr/>
            </p:nvSpPr>
            <p:spPr>
              <a:xfrm>
                <a:off x="646555" y="1876352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116" name="직사각형 115"/>
          <p:cNvSpPr/>
          <p:nvPr/>
        </p:nvSpPr>
        <p:spPr>
          <a:xfrm>
            <a:off x="481511" y="3224460"/>
            <a:ext cx="2082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도형컬러 변경도</a:t>
            </a:r>
            <a:r>
              <a:rPr lang="en-US" altLang="ko-KR" sz="12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2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서식복사를 사용하면 편리합니다</a:t>
            </a:r>
            <a:endParaRPr lang="ko-KR" altLang="en-US" sz="1200" spc="-50" dirty="0"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5079206" y="1187450"/>
            <a:ext cx="4349909" cy="2398783"/>
            <a:chOff x="5079206" y="1187450"/>
            <a:chExt cx="4349909" cy="2398783"/>
          </a:xfrm>
        </p:grpSpPr>
        <p:grpSp>
          <p:nvGrpSpPr>
            <p:cNvPr id="28" name="그룹 27"/>
            <p:cNvGrpSpPr/>
            <p:nvPr/>
          </p:nvGrpSpPr>
          <p:grpSpPr>
            <a:xfrm>
              <a:off x="5079206" y="1187450"/>
              <a:ext cx="2981727" cy="269604"/>
              <a:chOff x="597098" y="1817370"/>
              <a:chExt cx="2981727" cy="269604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718185" y="1826260"/>
                <a:ext cx="2860640" cy="251824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lumMod val="95000"/>
                      <a:alpha val="0"/>
                    </a:schemeClr>
                  </a:gs>
                  <a:gs pos="4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텍스트 개체 틀 4"/>
              <p:cNvSpPr txBox="1">
                <a:spLocks/>
              </p:cNvSpPr>
              <p:nvPr/>
            </p:nvSpPr>
            <p:spPr>
              <a:xfrm>
                <a:off x="964688" y="1844450"/>
                <a:ext cx="1761067" cy="215444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lvl1pPr marL="251986" indent="-251986" algn="l" defTabSz="1007943" rtl="0" eaLnBrk="1" latinLnBrk="1" hangingPunct="1">
                  <a:lnSpc>
                    <a:spcPct val="90000"/>
                  </a:lnSpc>
                  <a:spcBef>
                    <a:spcPts val="1102"/>
                  </a:spcBef>
                  <a:buFont typeface="Arial" panose="020B0604020202020204" pitchFamily="34" charset="0"/>
                  <a:buChar char="•"/>
                  <a:defRPr sz="308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5957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264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9929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22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3900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7872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1844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75815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9787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83758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None/>
                </a:pPr>
                <a:r>
                  <a:rPr lang="ko-KR" altLang="en-US" sz="1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기본 텍스트 </a:t>
                </a:r>
                <a:r>
                  <a:rPr lang="en-US" altLang="ko-KR" sz="1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자간</a:t>
                </a:r>
                <a:r>
                  <a:rPr lang="en-US" altLang="ko-KR" sz="1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37" name="그룹 36"/>
              <p:cNvGrpSpPr/>
              <p:nvPr/>
            </p:nvGrpSpPr>
            <p:grpSpPr>
              <a:xfrm>
                <a:off x="597098" y="1817370"/>
                <a:ext cx="269604" cy="269604"/>
                <a:chOff x="593725" y="1823522"/>
                <a:chExt cx="257300" cy="257300"/>
              </a:xfrm>
            </p:grpSpPr>
            <p:sp>
              <p:nvSpPr>
                <p:cNvPr id="38" name="자유형 37"/>
                <p:cNvSpPr/>
                <p:nvPr/>
              </p:nvSpPr>
              <p:spPr>
                <a:xfrm>
                  <a:off x="593725" y="1823522"/>
                  <a:ext cx="257300" cy="257300"/>
                </a:xfrm>
                <a:custGeom>
                  <a:avLst/>
                  <a:gdLst>
                    <a:gd name="connsiteX0" fmla="*/ 152400 w 304800"/>
                    <a:gd name="connsiteY0" fmla="*/ 63500 h 304800"/>
                    <a:gd name="connsiteX1" fmla="*/ 63500 w 304800"/>
                    <a:gd name="connsiteY1" fmla="*/ 152400 h 304800"/>
                    <a:gd name="connsiteX2" fmla="*/ 152400 w 304800"/>
                    <a:gd name="connsiteY2" fmla="*/ 241300 h 304800"/>
                    <a:gd name="connsiteX3" fmla="*/ 241300 w 304800"/>
                    <a:gd name="connsiteY3" fmla="*/ 152400 h 304800"/>
                    <a:gd name="connsiteX4" fmla="*/ 152400 w 304800"/>
                    <a:gd name="connsiteY4" fmla="*/ 63500 h 304800"/>
                    <a:gd name="connsiteX5" fmla="*/ 152400 w 304800"/>
                    <a:gd name="connsiteY5" fmla="*/ 0 h 304800"/>
                    <a:gd name="connsiteX6" fmla="*/ 304800 w 304800"/>
                    <a:gd name="connsiteY6" fmla="*/ 152400 h 304800"/>
                    <a:gd name="connsiteX7" fmla="*/ 152400 w 304800"/>
                    <a:gd name="connsiteY7" fmla="*/ 304800 h 304800"/>
                    <a:gd name="connsiteX8" fmla="*/ 0 w 304800"/>
                    <a:gd name="connsiteY8" fmla="*/ 152400 h 304800"/>
                    <a:gd name="connsiteX9" fmla="*/ 152400 w 304800"/>
                    <a:gd name="connsiteY9" fmla="*/ 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4800" h="304800">
                      <a:moveTo>
                        <a:pt x="152400" y="63500"/>
                      </a:moveTo>
                      <a:cubicBezTo>
                        <a:pt x="103302" y="63500"/>
                        <a:pt x="63500" y="103302"/>
                        <a:pt x="63500" y="152400"/>
                      </a:cubicBezTo>
                      <a:cubicBezTo>
                        <a:pt x="63500" y="201498"/>
                        <a:pt x="103302" y="241300"/>
                        <a:pt x="152400" y="241300"/>
                      </a:cubicBezTo>
                      <a:cubicBezTo>
                        <a:pt x="201498" y="241300"/>
                        <a:pt x="241300" y="201498"/>
                        <a:pt x="241300" y="152400"/>
                      </a:cubicBezTo>
                      <a:cubicBezTo>
                        <a:pt x="241300" y="103302"/>
                        <a:pt x="201498" y="63500"/>
                        <a:pt x="152400" y="63500"/>
                      </a:cubicBezTo>
                      <a:close/>
                      <a:moveTo>
                        <a:pt x="152400" y="0"/>
                      </a:moveTo>
                      <a:cubicBezTo>
                        <a:pt x="236568" y="0"/>
                        <a:pt x="304800" y="68232"/>
                        <a:pt x="304800" y="152400"/>
                      </a:cubicBez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50000">
                      <a:srgbClr val="AF947E"/>
                    </a:gs>
                    <a:gs pos="50000">
                      <a:srgbClr val="6E5744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46555" y="1876352"/>
                  <a:ext cx="151640" cy="1516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 dirty="0">
                    <a:ea typeface="나눔바른고딕" panose="020B0603020101020101" pitchFamily="50" charset="-127"/>
                  </a:endParaRPr>
                </a:p>
              </p:txBody>
            </p:sp>
          </p:grpSp>
        </p:grpSp>
        <p:grpSp>
          <p:nvGrpSpPr>
            <p:cNvPr id="29" name="그룹 28"/>
            <p:cNvGrpSpPr/>
            <p:nvPr/>
          </p:nvGrpSpPr>
          <p:grpSpPr>
            <a:xfrm>
              <a:off x="5104765" y="1623346"/>
              <a:ext cx="4324350" cy="1962887"/>
              <a:chOff x="5131974" y="1516744"/>
              <a:chExt cx="4324350" cy="1962887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131974" y="1516744"/>
                <a:ext cx="2109552" cy="2154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300"/>
                  </a:spcAft>
                  <a:buClr>
                    <a:srgbClr val="FFFF00"/>
                  </a:buClr>
                </a:pPr>
                <a:r>
                  <a:rPr lang="ko-KR" altLang="en-US" sz="1400" spc="-50" dirty="0" err="1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나눔바른고딕</a:t>
                </a: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en-US" altLang="ko-KR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자간</a:t>
                </a:r>
                <a:r>
                  <a:rPr lang="en-US" altLang="ko-KR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</a:t>
                </a: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좁게 </a:t>
                </a:r>
                <a:r>
                  <a:rPr lang="en-US" altLang="ko-KR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0.5 </a:t>
                </a:r>
                <a:r>
                  <a:rPr lang="en-US" altLang="ko-KR" sz="1400" spc="-50" dirty="0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5131974" y="1898481"/>
                <a:ext cx="4324350" cy="1581150"/>
                <a:chOff x="5446796" y="2460816"/>
                <a:chExt cx="4324350" cy="1581150"/>
              </a:xfrm>
            </p:grpSpPr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446796" y="2460816"/>
                  <a:ext cx="4324350" cy="15811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3" name="직사각형 32"/>
                <p:cNvSpPr/>
                <p:nvPr/>
              </p:nvSpPr>
              <p:spPr>
                <a:xfrm>
                  <a:off x="6438900" y="2741058"/>
                  <a:ext cx="342901" cy="29932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6899496" y="3489960"/>
                  <a:ext cx="2267364" cy="221758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 dirty="0"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grpSp>
        <p:nvGrpSpPr>
          <p:cNvPr id="40" name="그룹 39"/>
          <p:cNvGrpSpPr/>
          <p:nvPr/>
        </p:nvGrpSpPr>
        <p:grpSpPr>
          <a:xfrm>
            <a:off x="593725" y="4107649"/>
            <a:ext cx="7341152" cy="2804326"/>
            <a:chOff x="593725" y="4107649"/>
            <a:chExt cx="7341152" cy="2804326"/>
          </a:xfrm>
        </p:grpSpPr>
        <p:grpSp>
          <p:nvGrpSpPr>
            <p:cNvPr id="41" name="그룹 40"/>
            <p:cNvGrpSpPr/>
            <p:nvPr/>
          </p:nvGrpSpPr>
          <p:grpSpPr>
            <a:xfrm>
              <a:off x="597098" y="4107649"/>
              <a:ext cx="2981727" cy="269604"/>
              <a:chOff x="597098" y="1817370"/>
              <a:chExt cx="2981727" cy="269604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718185" y="1826260"/>
                <a:ext cx="2860640" cy="251824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lumMod val="95000"/>
                      <a:alpha val="0"/>
                    </a:schemeClr>
                  </a:gs>
                  <a:gs pos="4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텍스트 개체 틀 4"/>
              <p:cNvSpPr txBox="1">
                <a:spLocks/>
              </p:cNvSpPr>
              <p:nvPr/>
            </p:nvSpPr>
            <p:spPr>
              <a:xfrm>
                <a:off x="964688" y="1844450"/>
                <a:ext cx="1761067" cy="215444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lvl1pPr marL="251986" indent="-251986" algn="l" defTabSz="1007943" rtl="0" eaLnBrk="1" latinLnBrk="1" hangingPunct="1">
                  <a:lnSpc>
                    <a:spcPct val="90000"/>
                  </a:lnSpc>
                  <a:spcBef>
                    <a:spcPts val="1102"/>
                  </a:spcBef>
                  <a:buFont typeface="Arial" panose="020B0604020202020204" pitchFamily="34" charset="0"/>
                  <a:buChar char="•"/>
                  <a:defRPr sz="308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5957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264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9929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22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3900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7872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1844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75815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9787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83758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None/>
                </a:pPr>
                <a:r>
                  <a:rPr lang="ko-KR" altLang="en-US" sz="1400" b="1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기본 </a:t>
                </a:r>
                <a:r>
                  <a:rPr lang="ko-KR" altLang="en-US" sz="1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텍스트 </a:t>
                </a:r>
                <a:r>
                  <a:rPr lang="en-US" altLang="ko-KR" sz="1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행간</a:t>
                </a:r>
                <a:r>
                  <a:rPr lang="en-US" altLang="ko-KR" sz="1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597098" y="1817370"/>
                <a:ext cx="269604" cy="269604"/>
                <a:chOff x="593725" y="1823522"/>
                <a:chExt cx="257300" cy="257300"/>
              </a:xfrm>
            </p:grpSpPr>
            <p:sp>
              <p:nvSpPr>
                <p:cNvPr id="50" name="자유형 49"/>
                <p:cNvSpPr/>
                <p:nvPr/>
              </p:nvSpPr>
              <p:spPr>
                <a:xfrm>
                  <a:off x="593725" y="1823522"/>
                  <a:ext cx="257300" cy="257300"/>
                </a:xfrm>
                <a:custGeom>
                  <a:avLst/>
                  <a:gdLst>
                    <a:gd name="connsiteX0" fmla="*/ 152400 w 304800"/>
                    <a:gd name="connsiteY0" fmla="*/ 63500 h 304800"/>
                    <a:gd name="connsiteX1" fmla="*/ 63500 w 304800"/>
                    <a:gd name="connsiteY1" fmla="*/ 152400 h 304800"/>
                    <a:gd name="connsiteX2" fmla="*/ 152400 w 304800"/>
                    <a:gd name="connsiteY2" fmla="*/ 241300 h 304800"/>
                    <a:gd name="connsiteX3" fmla="*/ 241300 w 304800"/>
                    <a:gd name="connsiteY3" fmla="*/ 152400 h 304800"/>
                    <a:gd name="connsiteX4" fmla="*/ 152400 w 304800"/>
                    <a:gd name="connsiteY4" fmla="*/ 63500 h 304800"/>
                    <a:gd name="connsiteX5" fmla="*/ 152400 w 304800"/>
                    <a:gd name="connsiteY5" fmla="*/ 0 h 304800"/>
                    <a:gd name="connsiteX6" fmla="*/ 304800 w 304800"/>
                    <a:gd name="connsiteY6" fmla="*/ 152400 h 304800"/>
                    <a:gd name="connsiteX7" fmla="*/ 152400 w 304800"/>
                    <a:gd name="connsiteY7" fmla="*/ 304800 h 304800"/>
                    <a:gd name="connsiteX8" fmla="*/ 0 w 304800"/>
                    <a:gd name="connsiteY8" fmla="*/ 152400 h 304800"/>
                    <a:gd name="connsiteX9" fmla="*/ 152400 w 304800"/>
                    <a:gd name="connsiteY9" fmla="*/ 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4800" h="304800">
                      <a:moveTo>
                        <a:pt x="152400" y="63500"/>
                      </a:moveTo>
                      <a:cubicBezTo>
                        <a:pt x="103302" y="63500"/>
                        <a:pt x="63500" y="103302"/>
                        <a:pt x="63500" y="152400"/>
                      </a:cubicBezTo>
                      <a:cubicBezTo>
                        <a:pt x="63500" y="201498"/>
                        <a:pt x="103302" y="241300"/>
                        <a:pt x="152400" y="241300"/>
                      </a:cubicBezTo>
                      <a:cubicBezTo>
                        <a:pt x="201498" y="241300"/>
                        <a:pt x="241300" y="201498"/>
                        <a:pt x="241300" y="152400"/>
                      </a:cubicBezTo>
                      <a:cubicBezTo>
                        <a:pt x="241300" y="103302"/>
                        <a:pt x="201498" y="63500"/>
                        <a:pt x="152400" y="63500"/>
                      </a:cubicBezTo>
                      <a:close/>
                      <a:moveTo>
                        <a:pt x="152400" y="0"/>
                      </a:moveTo>
                      <a:cubicBezTo>
                        <a:pt x="236568" y="0"/>
                        <a:pt x="304800" y="68232"/>
                        <a:pt x="304800" y="152400"/>
                      </a:cubicBez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50000">
                      <a:srgbClr val="AF947E"/>
                    </a:gs>
                    <a:gs pos="50000">
                      <a:srgbClr val="6E5744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646555" y="1876352"/>
                  <a:ext cx="151640" cy="1516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 dirty="0">
                    <a:ea typeface="나눔바른고딕" panose="020B0603020101020101" pitchFamily="50" charset="-127"/>
                  </a:endParaRPr>
                </a:p>
              </p:txBody>
            </p:sp>
          </p:grpSp>
        </p:grpSp>
        <p:grpSp>
          <p:nvGrpSpPr>
            <p:cNvPr id="42" name="그룹 41"/>
            <p:cNvGrpSpPr/>
            <p:nvPr/>
          </p:nvGrpSpPr>
          <p:grpSpPr>
            <a:xfrm>
              <a:off x="593725" y="4529238"/>
              <a:ext cx="6030497" cy="1963193"/>
              <a:chOff x="5104765" y="4529238"/>
              <a:chExt cx="6030497" cy="1963193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5104765" y="4529238"/>
                <a:ext cx="6030497" cy="2154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300"/>
                  </a:spcAft>
                  <a:buClr>
                    <a:srgbClr val="FFFF00"/>
                  </a:buClr>
                </a:pPr>
                <a:r>
                  <a:rPr kumimoji="0" lang="ko-KR" altLang="en-US" sz="1400" spc="-50" dirty="0" err="1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나눔바른고딕</a:t>
                </a:r>
                <a:r>
                  <a:rPr kumimoji="0" lang="ko-KR" altLang="en-US" sz="1400" spc="-50" dirty="0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kumimoji="0" lang="en-US" altLang="ko-KR" sz="1400" spc="-50" dirty="0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kumimoji="0" lang="ko-KR" altLang="en-US" sz="1400" spc="-50" dirty="0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기본 행간</a:t>
                </a:r>
                <a:r>
                  <a:rPr kumimoji="0" lang="en-US" altLang="ko-KR" sz="1400" spc="-50" dirty="0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</a:t>
                </a:r>
                <a:r>
                  <a:rPr kumimoji="0" lang="ko-KR" altLang="en-US" sz="1400" spc="-50" dirty="0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단락 뒤 </a:t>
                </a:r>
                <a:r>
                  <a:rPr kumimoji="0" lang="en-US" altLang="ko-KR" sz="1400" spc="-50" dirty="0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3pt / </a:t>
                </a:r>
                <a:r>
                  <a:rPr kumimoji="0" lang="ko-KR" altLang="en-US" sz="1400" spc="-50" dirty="0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줄 간격은 상황에 따라 배수 </a:t>
                </a:r>
                <a:r>
                  <a:rPr lang="en-US" altLang="ko-KR" sz="1400" spc="-50" dirty="0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1~1.2 </a:t>
                </a:r>
                <a:r>
                  <a:rPr lang="ko-KR" altLang="en-US" sz="1400" spc="-50" dirty="0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사이에서 조절</a:t>
                </a:r>
                <a:r>
                  <a:rPr kumimoji="0" lang="en-US" altLang="ko-KR" sz="1400" spc="-50" dirty="0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</a:p>
            </p:txBody>
          </p:sp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5018" y="4910974"/>
                <a:ext cx="3856262" cy="1581457"/>
              </a:xfrm>
              <a:prstGeom prst="rect">
                <a:avLst/>
              </a:prstGeom>
            </p:spPr>
          </p:pic>
        </p:grp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8913" y="4903598"/>
              <a:ext cx="3385964" cy="2008377"/>
            </a:xfrm>
            <a:prstGeom prst="rect">
              <a:avLst/>
            </a:prstGeom>
          </p:spPr>
        </p:pic>
        <p:sp>
          <p:nvSpPr>
            <p:cNvPr id="44" name="직사각형 43"/>
            <p:cNvSpPr/>
            <p:nvPr/>
          </p:nvSpPr>
          <p:spPr>
            <a:xfrm>
              <a:off x="4677799" y="6468813"/>
              <a:ext cx="1148668" cy="3854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87287" y="1627225"/>
            <a:ext cx="2974634" cy="1476838"/>
            <a:chOff x="587287" y="1627225"/>
            <a:chExt cx="2974634" cy="1476838"/>
          </a:xfrm>
        </p:grpSpPr>
        <p:grpSp>
          <p:nvGrpSpPr>
            <p:cNvPr id="2" name="그룹 1"/>
            <p:cNvGrpSpPr/>
            <p:nvPr/>
          </p:nvGrpSpPr>
          <p:grpSpPr>
            <a:xfrm>
              <a:off x="587287" y="1627225"/>
              <a:ext cx="2966965" cy="433289"/>
              <a:chOff x="587287" y="1627225"/>
              <a:chExt cx="1445876" cy="433289"/>
            </a:xfrm>
          </p:grpSpPr>
          <p:sp>
            <p:nvSpPr>
              <p:cNvPr id="75" name="순서도: 처리 74"/>
              <p:cNvSpPr/>
              <p:nvPr/>
            </p:nvSpPr>
            <p:spPr>
              <a:xfrm>
                <a:off x="587287" y="1627225"/>
                <a:ext cx="451918" cy="433289"/>
              </a:xfrm>
              <a:prstGeom prst="flowChartProcess">
                <a:avLst/>
              </a:prstGeom>
              <a:gradFill flip="none" rotWithShape="1">
                <a:gsLst>
                  <a:gs pos="20000">
                    <a:srgbClr val="FF7200"/>
                  </a:gs>
                  <a:gs pos="80000">
                    <a:srgbClr val="FE6100"/>
                  </a:gs>
                </a:gsLst>
                <a:lin ang="2700000" scaled="1"/>
                <a:tileRect/>
              </a:gradFill>
              <a:ln w="12700">
                <a:gradFill>
                  <a:gsLst>
                    <a:gs pos="0">
                      <a:srgbClr val="FE4900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outerShdw dist="38100" dir="5400000" algn="ctr" rotWithShape="0">
                  <a:schemeClr val="tx1">
                    <a:lumMod val="50000"/>
                    <a:lumOff val="50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7744" tIns="48871" rIns="97744" bIns="48871" anchor="ctr"/>
              <a:lstStyle/>
              <a:p>
                <a:pPr algn="ctr"/>
                <a:endParaRPr lang="ko-KR" altLang="en-US" b="1" spc="-5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순서도: 처리 75"/>
              <p:cNvSpPr/>
              <p:nvPr/>
            </p:nvSpPr>
            <p:spPr>
              <a:xfrm>
                <a:off x="1084266" y="1627225"/>
                <a:ext cx="451918" cy="433289"/>
              </a:xfrm>
              <a:prstGeom prst="flowChartProcess">
                <a:avLst/>
              </a:prstGeom>
              <a:gradFill flip="none" rotWithShape="1">
                <a:gsLst>
                  <a:gs pos="20000">
                    <a:srgbClr val="8E7058"/>
                  </a:gs>
                  <a:gs pos="80000">
                    <a:srgbClr val="6E5744"/>
                  </a:gs>
                </a:gsLst>
                <a:lin ang="2700000" scaled="1"/>
                <a:tileRect/>
              </a:gradFill>
              <a:ln w="12700">
                <a:gradFill>
                  <a:gsLst>
                    <a:gs pos="0">
                      <a:srgbClr val="6E5744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outerShdw dist="38100" dir="5400000" algn="ctr" rotWithShape="0">
                  <a:schemeClr val="tx1">
                    <a:lumMod val="50000"/>
                    <a:lumOff val="50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0206" tIns="50103" rIns="100206" bIns="50103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b="1" spc="-5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" name="순서도: 처리 76"/>
              <p:cNvSpPr/>
              <p:nvPr/>
            </p:nvSpPr>
            <p:spPr>
              <a:xfrm>
                <a:off x="1581245" y="1627225"/>
                <a:ext cx="451918" cy="433289"/>
              </a:xfrm>
              <a:prstGeom prst="flowChartProcess">
                <a:avLst/>
              </a:prstGeom>
              <a:gradFill flip="none" rotWithShape="1">
                <a:gsLst>
                  <a:gs pos="20000">
                    <a:schemeClr val="bg1">
                      <a:lumMod val="65000"/>
                    </a:schemeClr>
                  </a:gs>
                  <a:gs pos="8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ln w="127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outerShdw dist="38100" dir="5400000" algn="ctr" rotWithShape="0">
                  <a:schemeClr val="tx1">
                    <a:lumMod val="50000"/>
                    <a:lumOff val="50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0184" tIns="50092" rIns="100184" bIns="50092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593725" y="2670774"/>
              <a:ext cx="2968196" cy="433289"/>
              <a:chOff x="809625" y="3792441"/>
              <a:chExt cx="3232089" cy="471811"/>
            </a:xfrm>
          </p:grpSpPr>
          <p:sp>
            <p:nvSpPr>
              <p:cNvPr id="97" name="직사각형 96"/>
              <p:cNvSpPr/>
              <p:nvPr/>
            </p:nvSpPr>
            <p:spPr>
              <a:xfrm flipH="1">
                <a:off x="3023572" y="3792441"/>
                <a:ext cx="471811" cy="4718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 spc="-5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 flipH="1">
                <a:off x="1916599" y="3792441"/>
                <a:ext cx="471811" cy="47181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spc="-5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9" name="직사각형 98"/>
              <p:cNvSpPr/>
              <p:nvPr/>
            </p:nvSpPr>
            <p:spPr>
              <a:xfrm flipH="1">
                <a:off x="2470086" y="3792441"/>
                <a:ext cx="471811" cy="4718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spc="-5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flipH="1">
                <a:off x="1363112" y="3792441"/>
                <a:ext cx="471811" cy="47181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spc="-5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flipH="1">
                <a:off x="809625" y="3792441"/>
                <a:ext cx="471811" cy="47181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spc="-5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flipH="1">
                <a:off x="3569903" y="3792441"/>
                <a:ext cx="471811" cy="471811"/>
              </a:xfrm>
              <a:prstGeom prst="rect">
                <a:avLst/>
              </a:prstGeom>
              <a:solidFill>
                <a:srgbClr val="EAEAEA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 spc="-5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3" name="순서도: 처리 52"/>
            <p:cNvSpPr/>
            <p:nvPr/>
          </p:nvSpPr>
          <p:spPr>
            <a:xfrm>
              <a:off x="587287" y="2169475"/>
              <a:ext cx="432933" cy="433289"/>
            </a:xfrm>
            <a:prstGeom prst="flowChartProcess">
              <a:avLst/>
            </a:prstGeom>
            <a:solidFill>
              <a:srgbClr val="EB5413"/>
            </a:solidFill>
            <a:ln w="12700">
              <a:noFill/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600" b="1" kern="10">
                <a:ln w="12700">
                  <a:solidFill>
                    <a:schemeClr val="bg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1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4" name="순서도: 처리 53"/>
            <p:cNvSpPr/>
            <p:nvPr/>
          </p:nvSpPr>
          <p:spPr>
            <a:xfrm>
              <a:off x="1095627" y="2169475"/>
              <a:ext cx="432933" cy="433289"/>
            </a:xfrm>
            <a:prstGeom prst="flowChartProcess">
              <a:avLst/>
            </a:prstGeom>
            <a:solidFill>
              <a:srgbClr val="FF7200"/>
            </a:solidFill>
            <a:ln w="12700">
              <a:noFill/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endParaRPr lang="ko-KR" altLang="en-US" sz="1600" b="1" kern="10">
                <a:ln w="12700">
                  <a:solidFill>
                    <a:schemeClr val="bg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1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5" name="순서도: 처리 54"/>
            <p:cNvSpPr/>
            <p:nvPr/>
          </p:nvSpPr>
          <p:spPr>
            <a:xfrm>
              <a:off x="1603966" y="2169475"/>
              <a:ext cx="432933" cy="433289"/>
            </a:xfrm>
            <a:prstGeom prst="flowChartProcess">
              <a:avLst/>
            </a:prstGeom>
            <a:solidFill>
              <a:srgbClr val="685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21" name="순서도: 처리 120"/>
            <p:cNvSpPr/>
            <p:nvPr/>
          </p:nvSpPr>
          <p:spPr>
            <a:xfrm>
              <a:off x="2115420" y="2169475"/>
              <a:ext cx="432933" cy="433289"/>
            </a:xfrm>
            <a:prstGeom prst="flowChartProcess">
              <a:avLst/>
            </a:prstGeom>
            <a:solidFill>
              <a:srgbClr val="9E7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lt1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125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6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컬러</a:t>
              </a:r>
              <a:r>
                <a:rPr lang="en-US" altLang="ko-KR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</a:t>
              </a: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 가이드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617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597098" y="1187450"/>
            <a:ext cx="2981727" cy="269604"/>
            <a:chOff x="597098" y="1817370"/>
            <a:chExt cx="2981727" cy="269604"/>
          </a:xfrm>
        </p:grpSpPr>
        <p:sp>
          <p:nvSpPr>
            <p:cNvPr id="53" name="직사각형 52"/>
            <p:cNvSpPr/>
            <p:nvPr/>
          </p:nvSpPr>
          <p:spPr>
            <a:xfrm>
              <a:off x="718185" y="1826260"/>
              <a:ext cx="2860640" cy="251824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ea typeface="나눔바른고딕" panose="020B0603020101020101" pitchFamily="50" charset="-127"/>
              </a:endParaRPr>
            </a:p>
          </p:txBody>
        </p:sp>
        <p:sp>
          <p:nvSpPr>
            <p:cNvPr id="54" name="텍스트 개체 틀 4"/>
            <p:cNvSpPr txBox="1">
              <a:spLocks/>
            </p:cNvSpPr>
            <p:nvPr/>
          </p:nvSpPr>
          <p:spPr>
            <a:xfrm>
              <a:off x="964688" y="1844450"/>
              <a:ext cx="1761067" cy="21544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None/>
              </a:pPr>
              <a:r>
                <a:rPr lang="ko-KR" altLang="en-US" sz="1400" b="1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표 서식</a:t>
              </a:r>
              <a:endPara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597098" y="1817370"/>
              <a:ext cx="269604" cy="269604"/>
              <a:chOff x="593725" y="1823522"/>
              <a:chExt cx="257300" cy="257300"/>
            </a:xfrm>
          </p:grpSpPr>
          <p:sp>
            <p:nvSpPr>
              <p:cNvPr id="56" name="자유형 55"/>
              <p:cNvSpPr/>
              <p:nvPr/>
            </p:nvSpPr>
            <p:spPr>
              <a:xfrm>
                <a:off x="593725" y="1823522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646555" y="1876352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58" name="그룹 57"/>
          <p:cNvGrpSpPr/>
          <p:nvPr/>
        </p:nvGrpSpPr>
        <p:grpSpPr>
          <a:xfrm>
            <a:off x="593725" y="4107649"/>
            <a:ext cx="9278601" cy="2804326"/>
            <a:chOff x="593725" y="4107649"/>
            <a:chExt cx="9278601" cy="2804326"/>
          </a:xfrm>
        </p:grpSpPr>
        <p:grpSp>
          <p:nvGrpSpPr>
            <p:cNvPr id="59" name="그룹 58"/>
            <p:cNvGrpSpPr/>
            <p:nvPr/>
          </p:nvGrpSpPr>
          <p:grpSpPr>
            <a:xfrm>
              <a:off x="597098" y="4107649"/>
              <a:ext cx="2981727" cy="269604"/>
              <a:chOff x="597098" y="1817370"/>
              <a:chExt cx="2981727" cy="269604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718185" y="1826260"/>
                <a:ext cx="2860640" cy="251824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lumMod val="95000"/>
                      <a:alpha val="0"/>
                    </a:schemeClr>
                  </a:gs>
                  <a:gs pos="4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텍스트 개체 틀 4"/>
              <p:cNvSpPr txBox="1">
                <a:spLocks/>
              </p:cNvSpPr>
              <p:nvPr/>
            </p:nvSpPr>
            <p:spPr>
              <a:xfrm>
                <a:off x="964688" y="1844450"/>
                <a:ext cx="1761067" cy="215444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lvl1pPr marL="251986" indent="-251986" algn="l" defTabSz="1007943" rtl="0" eaLnBrk="1" latinLnBrk="1" hangingPunct="1">
                  <a:lnSpc>
                    <a:spcPct val="90000"/>
                  </a:lnSpc>
                  <a:spcBef>
                    <a:spcPts val="1102"/>
                  </a:spcBef>
                  <a:buFont typeface="Arial" panose="020B0604020202020204" pitchFamily="34" charset="0"/>
                  <a:buChar char="•"/>
                  <a:defRPr sz="308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5957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264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9929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22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3900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7872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1844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75815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9787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83758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None/>
                </a:pPr>
                <a:r>
                  <a:rPr lang="ko-KR" altLang="en-US" sz="1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서식복사 하는 방법</a:t>
                </a:r>
                <a:endPara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97098" y="1817370"/>
                <a:ext cx="269604" cy="269604"/>
                <a:chOff x="593725" y="1823522"/>
                <a:chExt cx="257300" cy="257300"/>
              </a:xfrm>
            </p:grpSpPr>
            <p:sp>
              <p:nvSpPr>
                <p:cNvPr id="71" name="자유형 70"/>
                <p:cNvSpPr/>
                <p:nvPr/>
              </p:nvSpPr>
              <p:spPr>
                <a:xfrm>
                  <a:off x="593725" y="1823522"/>
                  <a:ext cx="257300" cy="257300"/>
                </a:xfrm>
                <a:custGeom>
                  <a:avLst/>
                  <a:gdLst>
                    <a:gd name="connsiteX0" fmla="*/ 152400 w 304800"/>
                    <a:gd name="connsiteY0" fmla="*/ 63500 h 304800"/>
                    <a:gd name="connsiteX1" fmla="*/ 63500 w 304800"/>
                    <a:gd name="connsiteY1" fmla="*/ 152400 h 304800"/>
                    <a:gd name="connsiteX2" fmla="*/ 152400 w 304800"/>
                    <a:gd name="connsiteY2" fmla="*/ 241300 h 304800"/>
                    <a:gd name="connsiteX3" fmla="*/ 241300 w 304800"/>
                    <a:gd name="connsiteY3" fmla="*/ 152400 h 304800"/>
                    <a:gd name="connsiteX4" fmla="*/ 152400 w 304800"/>
                    <a:gd name="connsiteY4" fmla="*/ 63500 h 304800"/>
                    <a:gd name="connsiteX5" fmla="*/ 152400 w 304800"/>
                    <a:gd name="connsiteY5" fmla="*/ 0 h 304800"/>
                    <a:gd name="connsiteX6" fmla="*/ 304800 w 304800"/>
                    <a:gd name="connsiteY6" fmla="*/ 152400 h 304800"/>
                    <a:gd name="connsiteX7" fmla="*/ 152400 w 304800"/>
                    <a:gd name="connsiteY7" fmla="*/ 304800 h 304800"/>
                    <a:gd name="connsiteX8" fmla="*/ 0 w 304800"/>
                    <a:gd name="connsiteY8" fmla="*/ 152400 h 304800"/>
                    <a:gd name="connsiteX9" fmla="*/ 152400 w 304800"/>
                    <a:gd name="connsiteY9" fmla="*/ 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4800" h="304800">
                      <a:moveTo>
                        <a:pt x="152400" y="63500"/>
                      </a:moveTo>
                      <a:cubicBezTo>
                        <a:pt x="103302" y="63500"/>
                        <a:pt x="63500" y="103302"/>
                        <a:pt x="63500" y="152400"/>
                      </a:cubicBezTo>
                      <a:cubicBezTo>
                        <a:pt x="63500" y="201498"/>
                        <a:pt x="103302" y="241300"/>
                        <a:pt x="152400" y="241300"/>
                      </a:cubicBezTo>
                      <a:cubicBezTo>
                        <a:pt x="201498" y="241300"/>
                        <a:pt x="241300" y="201498"/>
                        <a:pt x="241300" y="152400"/>
                      </a:cubicBezTo>
                      <a:cubicBezTo>
                        <a:pt x="241300" y="103302"/>
                        <a:pt x="201498" y="63500"/>
                        <a:pt x="152400" y="63500"/>
                      </a:cubicBezTo>
                      <a:close/>
                      <a:moveTo>
                        <a:pt x="152400" y="0"/>
                      </a:moveTo>
                      <a:cubicBezTo>
                        <a:pt x="236568" y="0"/>
                        <a:pt x="304800" y="68232"/>
                        <a:pt x="304800" y="152400"/>
                      </a:cubicBez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50000">
                      <a:srgbClr val="AF947E"/>
                    </a:gs>
                    <a:gs pos="50000">
                      <a:srgbClr val="6E5744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/>
                <p:cNvSpPr/>
                <p:nvPr/>
              </p:nvSpPr>
              <p:spPr>
                <a:xfrm>
                  <a:off x="646555" y="1876352"/>
                  <a:ext cx="151640" cy="1516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 dirty="0">
                    <a:ea typeface="나눔바른고딕" panose="020B0603020101020101" pitchFamily="50" charset="-127"/>
                  </a:endParaRPr>
                </a:p>
              </p:txBody>
            </p:sp>
          </p:grpSp>
        </p:grpSp>
        <p:sp>
          <p:nvSpPr>
            <p:cNvPr id="60" name="직사각형 59"/>
            <p:cNvSpPr/>
            <p:nvPr/>
          </p:nvSpPr>
          <p:spPr>
            <a:xfrm>
              <a:off x="593725" y="4529238"/>
              <a:ext cx="3048912" cy="10772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FFFF00"/>
                </a:buClr>
              </a:pPr>
              <a:r>
                <a:rPr lang="ko-KR" altLang="en-US" sz="1400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방법 </a:t>
              </a:r>
              <a:r>
                <a:rPr lang="en-US" altLang="ko-KR" sz="1400" b="1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 (</a:t>
              </a:r>
              <a:r>
                <a:rPr lang="ko-KR" altLang="en-US" sz="1400" b="1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  <a:r>
                <a:rPr lang="en-US" altLang="ko-KR" sz="1400" b="1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b="1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</a:t>
              </a:r>
              <a:r>
                <a:rPr lang="en-US" altLang="ko-KR" sz="1400" b="1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400" b="1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buClr>
                  <a:srgbClr val="FFFF00"/>
                </a:buClr>
              </a:pPr>
              <a: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400" spc="-50" dirty="0" err="1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서식복사할</a:t>
              </a:r>
              <a:r>
                <a:rPr lang="ko-KR" altLang="en-US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텍스트 드래그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(or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도형선택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후</a:t>
              </a:r>
              <a: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</a:t>
              </a:r>
              <a: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Ctrl +Shift + C </a:t>
              </a:r>
              <a: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서식복사</a:t>
              </a:r>
              <a: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buClr>
                  <a:srgbClr val="FFFF00"/>
                </a:buClr>
              </a:pP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바꿀 텍스트를 드래그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(or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도형선택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후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</a:t>
              </a:r>
              <a: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Ctrl 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+Shift + V 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spc="-50" dirty="0" err="1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서식붙여넣기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012021" y="4529238"/>
              <a:ext cx="4860305" cy="6463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FFFF00"/>
                </a:buClr>
              </a:pPr>
              <a:r>
                <a:rPr lang="ko-KR" altLang="en-US" sz="1400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방법 </a:t>
              </a:r>
              <a:r>
                <a:rPr lang="en-US" altLang="ko-KR" sz="1400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 (</a:t>
              </a:r>
              <a:r>
                <a:rPr lang="ko-KR" altLang="en-US" sz="1400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  <a:r>
                <a:rPr lang="en-US" altLang="ko-KR" sz="1400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>
                <a:buClr>
                  <a:srgbClr val="FFFF00"/>
                </a:buClr>
              </a:pP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 드래그 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-&gt; 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Ctrl </a:t>
              </a:r>
              <a: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C</a:t>
              </a:r>
            </a:p>
            <a:p>
              <a:pPr>
                <a:buClr>
                  <a:srgbClr val="FFFF00"/>
                </a:buClr>
              </a:pP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Ctrl </a:t>
              </a:r>
              <a: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+V 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</a:t>
              </a:r>
              <a:r>
                <a:rPr lang="ko-KR" altLang="en-US" sz="1400" spc="-50" dirty="0" err="1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붙여넣기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한 후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아래와 같이 창이 뜨면 맨 오른쪽 버튼 클릭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2"/>
            <a:srcRect r="69244"/>
            <a:stretch/>
          </p:blipFill>
          <p:spPr>
            <a:xfrm>
              <a:off x="3060019" y="5838890"/>
              <a:ext cx="1218609" cy="10730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직사각형 62"/>
            <p:cNvSpPr/>
            <p:nvPr/>
          </p:nvSpPr>
          <p:spPr>
            <a:xfrm>
              <a:off x="593725" y="5832258"/>
              <a:ext cx="2406108" cy="10772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FFFF00"/>
                </a:buClr>
              </a:pPr>
              <a:r>
                <a:rPr lang="ko-KR" altLang="en-US" sz="1400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방법 </a:t>
              </a:r>
              <a:r>
                <a:rPr lang="en-US" altLang="ko-KR" sz="1400" b="1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 (</a:t>
              </a:r>
              <a:r>
                <a:rPr lang="ko-KR" altLang="en-US" sz="1400" b="1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  <a:r>
                <a:rPr lang="en-US" altLang="ko-KR" sz="1400" b="1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b="1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</a:t>
              </a:r>
              <a:r>
                <a:rPr lang="en-US" altLang="ko-KR" sz="1400" b="1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400" b="1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buClr>
                  <a:srgbClr val="FFFF00"/>
                </a:buClr>
              </a:pP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서식복사 할 대상 드래그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클릭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홈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-&gt;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서식복사 버튼 클릭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마우스커서가 </a:t>
              </a:r>
              <a:r>
                <a:rPr lang="ko-KR" altLang="en-US" sz="1400" spc="-50" dirty="0" err="1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붓모양으로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바뀜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400" spc="-50" dirty="0" err="1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서식붙여넣을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대상 드래그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클릭</a:t>
              </a:r>
              <a:endParaRPr lang="en-US" altLang="ko-KR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3562350" y="6501405"/>
              <a:ext cx="716278" cy="2217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ea typeface="나눔바른고딕" panose="020B0603020101020101" pitchFamily="50" charset="-127"/>
              </a:endParaRPr>
            </a:p>
          </p:txBody>
        </p:sp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14" y="5398023"/>
            <a:ext cx="3463397" cy="15101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xmlns="" id="{28D120E4-6EE8-4B70-A672-FC62174D508A}"/>
              </a:ext>
            </a:extLst>
          </p:cNvPr>
          <p:cNvGrpSpPr/>
          <p:nvPr/>
        </p:nvGrpSpPr>
        <p:grpSpPr>
          <a:xfrm>
            <a:off x="8656924" y="1581959"/>
            <a:ext cx="1441164" cy="2272443"/>
            <a:chOff x="694832" y="4276551"/>
            <a:chExt cx="1844499" cy="2908426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xmlns="" id="{DFE1FA24-0AF3-4DA5-8016-437C007A1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832" y="4276551"/>
              <a:ext cx="1844499" cy="2908426"/>
            </a:xfrm>
            <a:prstGeom prst="rect">
              <a:avLst/>
            </a:prstGeom>
          </p:spPr>
        </p:pic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xmlns="" id="{EBA58CB3-3BAE-4C92-A701-C8A5D3CAB472}"/>
                </a:ext>
              </a:extLst>
            </p:cNvPr>
            <p:cNvSpPr/>
            <p:nvPr/>
          </p:nvSpPr>
          <p:spPr>
            <a:xfrm>
              <a:off x="850284" y="6073059"/>
              <a:ext cx="1518233" cy="713502"/>
            </a:xfrm>
            <a:prstGeom prst="rect">
              <a:avLst/>
            </a:prstGeom>
            <a:noFill/>
            <a:ln w="28575">
              <a:solidFill>
                <a:srgbClr val="E83E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02579" y="2648954"/>
          <a:ext cx="7402195" cy="120544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327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34700">
                  <a:extLst>
                    <a:ext uri="{9D8B030D-6E8A-4147-A177-3AD203B41FA5}">
                      <a16:colId xmlns="" xmlns:a16="http://schemas.microsoft.com/office/drawing/2014/main" val="2424530672"/>
                    </a:ext>
                  </a:extLst>
                </a:gridCol>
                <a:gridCol w="27347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400" b="1" i="0" u="none" strike="noStrike" kern="1200" cap="none" normalizeH="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나눔바른고딕</a:t>
                      </a: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Bold</a:t>
                      </a:r>
                      <a:endParaRPr kumimoji="1" lang="en-US" altLang="ko-KR" sz="14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400" b="1" i="0" u="none" strike="noStrike" kern="1200" cap="none" normalizeH="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나눔바른고딕</a:t>
                      </a: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Bold</a:t>
                      </a:r>
                      <a:endParaRPr kumimoji="1" lang="en-US" altLang="ko-KR" sz="14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400" b="1" i="0" u="none" strike="noStrike" kern="1200" cap="none" normalizeH="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나눔바른고딕</a:t>
                      </a: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Bold</a:t>
                      </a:r>
                      <a:endParaRPr kumimoji="1" lang="en-US" altLang="ko-KR" sz="14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6709">
                <a:tc>
                  <a:txBody>
                    <a:bodyPr/>
                    <a:lstStyle/>
                    <a:p>
                      <a:pPr marL="0" marR="0" lvl="0" indent="0" algn="ctr" defTabSz="15001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normalizeH="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나눔바른고딕</a:t>
                      </a:r>
                      <a:endParaRPr kumimoji="1" lang="en-US" altLang="ko-KR" sz="14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err="1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나눔바른고딕</a:t>
                      </a: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Light</a:t>
                      </a:r>
                      <a:endParaRPr kumimoji="1" lang="ko-KR" altLang="en-US" sz="1400" kern="0" dirty="0" smtClean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err="1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나눔바른고딕</a:t>
                      </a: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Light</a:t>
                      </a:r>
                      <a:endParaRPr kumimoji="1" lang="ko-KR" altLang="en-US" sz="1400" kern="0" dirty="0" smtClean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81052"/>
                  </a:ext>
                </a:extLst>
              </a:tr>
              <a:tr h="116709">
                <a:tc>
                  <a:txBody>
                    <a:bodyPr/>
                    <a:lstStyle/>
                    <a:p>
                      <a:pPr marL="0" marR="0" lvl="0" indent="0" algn="ctr" defTabSz="15001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normalizeH="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나눔바른고딕</a:t>
                      </a:r>
                      <a:endParaRPr kumimoji="1" lang="en-US" altLang="ko-KR" sz="14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err="1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나눔바른고딕</a:t>
                      </a: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Light</a:t>
                      </a:r>
                      <a:endParaRPr kumimoji="1" lang="ko-KR" altLang="en-US" sz="1400" kern="0" dirty="0" smtClean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err="1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나눔바른고딕</a:t>
                      </a: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Light</a:t>
                      </a:r>
                      <a:endParaRPr kumimoji="1" lang="ko-KR" altLang="en-US" sz="1400" kern="0" dirty="0" smtClean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16709">
                <a:tc>
                  <a:txBody>
                    <a:bodyPr/>
                    <a:lstStyle/>
                    <a:p>
                      <a:pPr marL="0" marR="0" lvl="0" indent="0" algn="ctr" defTabSz="15001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normalizeH="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나눔바른고딕</a:t>
                      </a:r>
                      <a:endParaRPr kumimoji="1" lang="en-US" altLang="ko-KR" sz="14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E8D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err="1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나눔바른고딕</a:t>
                      </a: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Light</a:t>
                      </a:r>
                      <a:endParaRPr kumimoji="1" lang="ko-KR" altLang="en-US" sz="1400" kern="0" dirty="0" smtClean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E8D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err="1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나눔바른고딕</a:t>
                      </a: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Light</a:t>
                      </a:r>
                      <a:endParaRPr kumimoji="1" lang="ko-KR" altLang="en-US" sz="1400" kern="0" dirty="0" smtClean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E8D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9949817"/>
                  </a:ext>
                </a:extLst>
              </a:tr>
            </a:tbl>
          </a:graphicData>
        </a:graphic>
      </p:graphicFrame>
      <p:grpSp>
        <p:nvGrpSpPr>
          <p:cNvPr id="107" name="그룹 106"/>
          <p:cNvGrpSpPr/>
          <p:nvPr/>
        </p:nvGrpSpPr>
        <p:grpSpPr>
          <a:xfrm>
            <a:off x="6766634" y="1595240"/>
            <a:ext cx="1167181" cy="2267829"/>
            <a:chOff x="10402668" y="3673910"/>
            <a:chExt cx="1167181" cy="2267829"/>
          </a:xfrm>
        </p:grpSpPr>
        <p:sp>
          <p:nvSpPr>
            <p:cNvPr id="111" name="AutoShape 439" descr="서식7"/>
            <p:cNvSpPr>
              <a:spLocks noChangeArrowheads="1"/>
            </p:cNvSpPr>
            <p:nvPr/>
          </p:nvSpPr>
          <p:spPr bwMode="auto">
            <a:xfrm>
              <a:off x="10402668" y="3673910"/>
              <a:ext cx="1167181" cy="185738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35990" tIns="35990" rIns="35990" bIns="35990" anchor="ctr"/>
            <a:lstStyle/>
            <a:p>
              <a:pPr defTabSz="1068388">
                <a:defRPr/>
              </a:pPr>
              <a:r>
                <a:rPr lang="ko-KR" altLang="en-US" sz="800" dirty="0">
                  <a:ln>
                    <a:solidFill>
                      <a:srgbClr val="F08433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아래쪽 테두리 </a:t>
              </a:r>
              <a:r>
                <a:rPr lang="en-US" altLang="ko-KR" sz="800" dirty="0" smtClean="0">
                  <a:ln>
                    <a:solidFill>
                      <a:srgbClr val="F08433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800" dirty="0" smtClean="0">
                  <a:ln>
                    <a:solidFill>
                      <a:srgbClr val="F08433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두께 </a:t>
              </a:r>
              <a:r>
                <a:rPr lang="en-US" altLang="ko-KR" sz="800" dirty="0" smtClean="0">
                  <a:ln>
                    <a:solidFill>
                      <a:srgbClr val="F08433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1.5</a:t>
              </a:r>
              <a:endParaRPr lang="ko-KR" altLang="en-US" sz="800" dirty="0">
                <a:ln>
                  <a:solidFill>
                    <a:srgbClr val="F084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12" name="직선 화살표 연결선 124"/>
            <p:cNvCxnSpPr>
              <a:cxnSpLocks noChangeShapeType="1"/>
            </p:cNvCxnSpPr>
            <p:nvPr/>
          </p:nvCxnSpPr>
          <p:spPr bwMode="auto">
            <a:xfrm>
              <a:off x="11558662" y="3846513"/>
              <a:ext cx="0" cy="2095226"/>
            </a:xfrm>
            <a:prstGeom prst="straightConnector1">
              <a:avLst/>
            </a:prstGeom>
            <a:noFill/>
            <a:ln w="9525">
              <a:solidFill>
                <a:srgbClr val="EA5519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8" name="직사각형 117"/>
            <p:cNvSpPr/>
            <p:nvPr/>
          </p:nvSpPr>
          <p:spPr>
            <a:xfrm>
              <a:off x="10402668" y="3904051"/>
              <a:ext cx="356101" cy="356101"/>
            </a:xfrm>
            <a:prstGeom prst="rect">
              <a:avLst/>
            </a:prstGeom>
            <a:solidFill>
              <a:srgbClr val="FE8D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2310881" y="1581959"/>
            <a:ext cx="1058309" cy="982051"/>
            <a:chOff x="3419476" y="3763396"/>
            <a:chExt cx="1442540" cy="1338597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" r="2311"/>
            <a:stretch/>
          </p:blipFill>
          <p:spPr>
            <a:xfrm>
              <a:off x="3419476" y="3763396"/>
              <a:ext cx="1442540" cy="1338597"/>
            </a:xfrm>
            <a:prstGeom prst="rect">
              <a:avLst/>
            </a:prstGeom>
          </p:spPr>
        </p:pic>
        <p:sp>
          <p:nvSpPr>
            <p:cNvPr id="123" name="직사각형 122"/>
            <p:cNvSpPr/>
            <p:nvPr/>
          </p:nvSpPr>
          <p:spPr bwMode="auto">
            <a:xfrm>
              <a:off x="3571791" y="4262742"/>
              <a:ext cx="108012" cy="108012"/>
            </a:xfrm>
            <a:prstGeom prst="rect">
              <a:avLst/>
            </a:prstGeom>
            <a:noFill/>
            <a:ln w="190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 typeface="Wingdings" pitchFamily="2" charset="2"/>
                <a:buNone/>
                <a:tabLst/>
              </a:pPr>
              <a:endParaRPr kumimoji="1" lang="ko-KR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 bwMode="auto">
            <a:xfrm>
              <a:off x="3422918" y="4262742"/>
              <a:ext cx="108012" cy="108012"/>
            </a:xfrm>
            <a:prstGeom prst="rect">
              <a:avLst/>
            </a:prstGeom>
            <a:noFill/>
            <a:ln w="190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 typeface="Wingdings" pitchFamily="2" charset="2"/>
                <a:buNone/>
                <a:tabLst/>
              </a:pPr>
              <a:endParaRPr kumimoji="1" lang="ko-KR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977241" y="3863069"/>
            <a:ext cx="2214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 클릭 </a:t>
            </a:r>
            <a:r>
              <a:rPr lang="en-US" altLang="ko-KR" sz="10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도형서식 </a:t>
            </a:r>
            <a:r>
              <a:rPr lang="en-US" altLang="ko-KR" sz="10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텍스트옵션 </a:t>
            </a:r>
            <a:r>
              <a:rPr lang="en-US" altLang="ko-KR" sz="10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여백조정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cxnSp>
        <p:nvCxnSpPr>
          <p:cNvPr id="124" name="직선 화살표 연결선 124"/>
          <p:cNvCxnSpPr>
            <a:cxnSpLocks noChangeShapeType="1"/>
          </p:cNvCxnSpPr>
          <p:nvPr/>
        </p:nvCxnSpPr>
        <p:spPr bwMode="auto">
          <a:xfrm>
            <a:off x="2462247" y="2034660"/>
            <a:ext cx="0" cy="825380"/>
          </a:xfrm>
          <a:prstGeom prst="straightConnector1">
            <a:avLst/>
          </a:prstGeom>
          <a:noFill/>
          <a:ln w="9525">
            <a:solidFill>
              <a:srgbClr val="EA5519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직선 화살표 연결선 124"/>
          <p:cNvCxnSpPr>
            <a:cxnSpLocks noChangeShapeType="1"/>
          </p:cNvCxnSpPr>
          <p:nvPr/>
        </p:nvCxnSpPr>
        <p:spPr bwMode="auto">
          <a:xfrm>
            <a:off x="2350487" y="2034660"/>
            <a:ext cx="0" cy="1135260"/>
          </a:xfrm>
          <a:prstGeom prst="straightConnector1">
            <a:avLst/>
          </a:prstGeom>
          <a:noFill/>
          <a:ln w="9525">
            <a:solidFill>
              <a:srgbClr val="EA5519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750" y="1810894"/>
            <a:ext cx="732119" cy="475331"/>
          </a:xfrm>
          <a:prstGeom prst="rect">
            <a:avLst/>
          </a:prstGeom>
        </p:spPr>
      </p:pic>
      <p:grpSp>
        <p:nvGrpSpPr>
          <p:cNvPr id="77" name="그룹 76"/>
          <p:cNvGrpSpPr/>
          <p:nvPr/>
        </p:nvGrpSpPr>
        <p:grpSpPr>
          <a:xfrm>
            <a:off x="4064876" y="1595240"/>
            <a:ext cx="1167181" cy="1660024"/>
            <a:chOff x="10402668" y="3673910"/>
            <a:chExt cx="1167181" cy="1660024"/>
          </a:xfrm>
        </p:grpSpPr>
        <p:sp>
          <p:nvSpPr>
            <p:cNvPr id="78" name="AutoShape 439" descr="서식7"/>
            <p:cNvSpPr>
              <a:spLocks noChangeArrowheads="1"/>
            </p:cNvSpPr>
            <p:nvPr/>
          </p:nvSpPr>
          <p:spPr bwMode="auto">
            <a:xfrm>
              <a:off x="10402668" y="3673910"/>
              <a:ext cx="1167181" cy="185738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35990" tIns="35990" rIns="35990" bIns="35990" anchor="ctr"/>
            <a:lstStyle/>
            <a:p>
              <a:pPr defTabSz="1068388">
                <a:defRPr/>
              </a:pPr>
              <a:r>
                <a:rPr lang="ko-KR" altLang="en-US" sz="800" dirty="0" smtClean="0">
                  <a:ln>
                    <a:solidFill>
                      <a:srgbClr val="F08433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</a:t>
              </a:r>
              <a:r>
                <a:rPr lang="ko-KR" altLang="en-US" sz="800" dirty="0">
                  <a:ln>
                    <a:solidFill>
                      <a:srgbClr val="F08433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쪽</a:t>
              </a:r>
              <a:r>
                <a:rPr lang="ko-KR" altLang="en-US" sz="800" dirty="0" smtClean="0">
                  <a:ln>
                    <a:solidFill>
                      <a:srgbClr val="F08433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800" dirty="0">
                  <a:ln>
                    <a:solidFill>
                      <a:srgbClr val="F08433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테두리 </a:t>
              </a:r>
              <a:r>
                <a:rPr lang="en-US" altLang="ko-KR" sz="800" dirty="0" smtClean="0">
                  <a:ln>
                    <a:solidFill>
                      <a:srgbClr val="F08433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800" dirty="0" smtClean="0">
                  <a:ln>
                    <a:solidFill>
                      <a:srgbClr val="F08433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두께 </a:t>
              </a:r>
              <a:r>
                <a:rPr lang="en-US" altLang="ko-KR" sz="800" dirty="0" smtClean="0">
                  <a:ln>
                    <a:solidFill>
                      <a:srgbClr val="F08433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0.5pt</a:t>
              </a:r>
              <a:endParaRPr lang="ko-KR" altLang="en-US" sz="800" dirty="0">
                <a:ln>
                  <a:solidFill>
                    <a:srgbClr val="F084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9" name="직선 화살표 연결선 124"/>
            <p:cNvCxnSpPr>
              <a:cxnSpLocks noChangeShapeType="1"/>
            </p:cNvCxnSpPr>
            <p:nvPr/>
          </p:nvCxnSpPr>
          <p:spPr bwMode="auto">
            <a:xfrm>
              <a:off x="11558662" y="3846513"/>
              <a:ext cx="0" cy="1487421"/>
            </a:xfrm>
            <a:prstGeom prst="straightConnector1">
              <a:avLst/>
            </a:prstGeom>
            <a:noFill/>
            <a:ln w="9525">
              <a:solidFill>
                <a:srgbClr val="EA5519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7" name="그룹 96"/>
          <p:cNvGrpSpPr/>
          <p:nvPr/>
        </p:nvGrpSpPr>
        <p:grpSpPr>
          <a:xfrm>
            <a:off x="4064876" y="1834337"/>
            <a:ext cx="850077" cy="788823"/>
            <a:chOff x="3419476" y="3763396"/>
            <a:chExt cx="1442540" cy="1338597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" r="2311"/>
            <a:stretch/>
          </p:blipFill>
          <p:spPr>
            <a:xfrm>
              <a:off x="3419476" y="3763396"/>
              <a:ext cx="1442540" cy="1338597"/>
            </a:xfrm>
            <a:prstGeom prst="rect">
              <a:avLst/>
            </a:prstGeom>
          </p:spPr>
        </p:pic>
        <p:sp>
          <p:nvSpPr>
            <p:cNvPr id="100" name="직사각형 99"/>
            <p:cNvSpPr/>
            <p:nvPr/>
          </p:nvSpPr>
          <p:spPr bwMode="auto">
            <a:xfrm>
              <a:off x="3422918" y="4365269"/>
              <a:ext cx="108012" cy="108012"/>
            </a:xfrm>
            <a:prstGeom prst="rect">
              <a:avLst/>
            </a:prstGeom>
            <a:noFill/>
            <a:ln w="190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 typeface="Wingdings" pitchFamily="2" charset="2"/>
                <a:buNone/>
                <a:tabLst/>
              </a:pPr>
              <a:endParaRPr kumimoji="1" lang="ko-KR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1" name="직사각형 100"/>
          <p:cNvSpPr/>
          <p:nvPr/>
        </p:nvSpPr>
        <p:spPr>
          <a:xfrm>
            <a:off x="4591096" y="2911726"/>
            <a:ext cx="798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spc="-50" dirty="0" err="1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첫줄</a:t>
            </a:r>
            <a:endParaRPr lang="en-US" altLang="ko-KR" sz="900" spc="-50" dirty="0" smtClean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9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번째 회색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22016" y="2911726"/>
            <a:ext cx="798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spc="-50" dirty="0" err="1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첫줄</a:t>
            </a:r>
            <a:endParaRPr lang="en-US" altLang="ko-KR" sz="900" spc="-50" dirty="0" smtClean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9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번째 회색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80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표 서식</a:t>
              </a:r>
              <a:r>
                <a:rPr lang="en-US" altLang="ko-KR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</a:t>
              </a: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서식복사 가이드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70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93724" y="1835151"/>
            <a:ext cx="4556245" cy="5076824"/>
            <a:chOff x="593724" y="1835151"/>
            <a:chExt cx="4556245" cy="5076824"/>
          </a:xfrm>
        </p:grpSpPr>
        <p:sp>
          <p:nvSpPr>
            <p:cNvPr id="14" name="직사각형 13"/>
            <p:cNvSpPr/>
            <p:nvPr/>
          </p:nvSpPr>
          <p:spPr>
            <a:xfrm>
              <a:off x="593724" y="2255520"/>
              <a:ext cx="4556245" cy="465645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180975" indent="-180975">
                <a:spcAft>
                  <a:spcPts val="3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endPara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93724" y="1835151"/>
              <a:ext cx="4556245" cy="420369"/>
            </a:xfrm>
            <a:prstGeom prst="rect">
              <a:avLst/>
            </a:prstGeom>
            <a:gradFill flip="none" rotWithShape="1">
              <a:gsLst>
                <a:gs pos="20000">
                  <a:srgbClr val="FF8601"/>
                </a:gs>
                <a:gs pos="80000">
                  <a:srgbClr val="FF7200"/>
                </a:gs>
              </a:gsLst>
              <a:lin ang="2700000" scaled="1"/>
              <a:tileRect/>
            </a:gradFill>
            <a:ln w="12700">
              <a:gradFill>
                <a:gsLst>
                  <a:gs pos="0">
                    <a:srgbClr val="FE4900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  <a:effectLst>
              <a:outerShdw dist="38100" dir="5400000" algn="ctr" rotWithShape="0">
                <a:schemeClr val="tx1">
                  <a:lumMod val="50000"/>
                  <a:lumOff val="5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744" tIns="48871" rIns="97744" bIns="48871" anchor="ctr"/>
            <a:lstStyle/>
            <a:p>
              <a:pPr algn="ctr"/>
              <a:r>
                <a:rPr lang="ko-KR" altLang="en-US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  <a:endParaRPr lang="en-US" altLang="ko-KR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611594" y="2511771"/>
              <a:ext cx="4386927" cy="1426031"/>
            </a:xfrm>
            <a:prstGeom prst="rect">
              <a:avLst/>
            </a:prstGeom>
          </p:spPr>
          <p:txBody>
            <a:bodyPr wrap="square" lIns="252000">
              <a:spAutoFit/>
            </a:bodyPr>
            <a:lstStyle/>
            <a:p>
              <a:pPr marL="180975" indent="-180975">
                <a:spcAft>
                  <a:spcPts val="5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  <a:endParaRPr lang="en-US" altLang="ko-KR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80975" indent="-180975">
                <a:spcAft>
                  <a:spcPts val="5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</a:p>
            <a:p>
              <a:pPr marL="180975" indent="-180975">
                <a:spcAft>
                  <a:spcPts val="5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</a:p>
            <a:p>
              <a:pPr marL="180975" indent="-180975">
                <a:spcAft>
                  <a:spcPts val="5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</a:p>
            <a:p>
              <a:pPr marL="180975" indent="-180975">
                <a:spcAft>
                  <a:spcPts val="5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</a:t>
              </a:r>
              <a:r>
                <a:rPr lang="ko-KR" altLang="en-US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  <a:endPara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541842" y="1835151"/>
            <a:ext cx="4556245" cy="5076824"/>
            <a:chOff x="5541842" y="1835151"/>
            <a:chExt cx="4556245" cy="5076824"/>
          </a:xfrm>
        </p:grpSpPr>
        <p:sp>
          <p:nvSpPr>
            <p:cNvPr id="17" name="직사각형 16"/>
            <p:cNvSpPr/>
            <p:nvPr/>
          </p:nvSpPr>
          <p:spPr>
            <a:xfrm>
              <a:off x="5541842" y="2255520"/>
              <a:ext cx="4556245" cy="465645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180975" indent="-180975">
                <a:spcAft>
                  <a:spcPts val="3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endPara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541842" y="1835151"/>
              <a:ext cx="4556245" cy="420369"/>
            </a:xfrm>
            <a:prstGeom prst="rect">
              <a:avLst/>
            </a:prstGeom>
            <a:gradFill flip="none" rotWithShape="1">
              <a:gsLst>
                <a:gs pos="20000">
                  <a:srgbClr val="8E7058"/>
                </a:gs>
                <a:gs pos="80000">
                  <a:srgbClr val="6E5744"/>
                </a:gs>
              </a:gsLst>
              <a:lin ang="2700000" scaled="1"/>
              <a:tileRect/>
            </a:gradFill>
            <a:ln w="12700">
              <a:gradFill>
                <a:gsLst>
                  <a:gs pos="0">
                    <a:srgbClr val="6E5744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  <a:effectLst>
              <a:outerShdw dist="38100" dir="5400000" algn="ctr" rotWithShape="0">
                <a:schemeClr val="tx1">
                  <a:lumMod val="50000"/>
                  <a:lumOff val="5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0206" tIns="50103" rIns="100206" bIns="50103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  <a:endParaRPr lang="en-US" altLang="ko-KR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559712" y="2511771"/>
              <a:ext cx="4386927" cy="1426031"/>
            </a:xfrm>
            <a:prstGeom prst="rect">
              <a:avLst/>
            </a:prstGeom>
          </p:spPr>
          <p:txBody>
            <a:bodyPr wrap="square" lIns="252000">
              <a:spAutoFit/>
            </a:bodyPr>
            <a:lstStyle/>
            <a:p>
              <a:pPr marL="180975" indent="-180975">
                <a:spcAft>
                  <a:spcPts val="5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  <a:endParaRPr lang="en-US" altLang="ko-KR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80975" indent="-180975">
                <a:spcAft>
                  <a:spcPts val="5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</a:p>
            <a:p>
              <a:pPr marL="180975" indent="-180975">
                <a:spcAft>
                  <a:spcPts val="5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</a:p>
            <a:p>
              <a:pPr marL="180975" indent="-180975">
                <a:spcAft>
                  <a:spcPts val="5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</a:p>
            <a:p>
              <a:pPr marL="180975" indent="-180975">
                <a:spcAft>
                  <a:spcPts val="5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</a:t>
              </a:r>
              <a:r>
                <a:rPr lang="ko-KR" altLang="en-US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  <a:endPara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1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25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 레이아웃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468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593725" y="2255520"/>
            <a:ext cx="2905203" cy="4656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975" indent="-180975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893305" y="2255520"/>
            <a:ext cx="2905203" cy="4656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975" indent="-180975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192885" y="2255520"/>
            <a:ext cx="2905203" cy="4656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975" indent="-180975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93725" y="1835151"/>
            <a:ext cx="2905203" cy="420369"/>
          </a:xfrm>
          <a:prstGeom prst="rect">
            <a:avLst/>
          </a:prstGeom>
          <a:gradFill flip="none" rotWithShape="1">
            <a:gsLst>
              <a:gs pos="20000">
                <a:schemeClr val="bg1">
                  <a:lumMod val="65000"/>
                </a:schemeClr>
              </a:gs>
              <a:gs pos="80000">
                <a:schemeClr val="bg1">
                  <a:lumMod val="50000"/>
                </a:schemeClr>
              </a:gs>
            </a:gsLst>
            <a:lin ang="2700000" scaled="1"/>
            <a:tileRect/>
          </a:gradFill>
          <a:ln w="12700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dist="38100" dir="5400000" algn="ctr" rotWithShape="0">
              <a:schemeClr val="tx1">
                <a:lumMod val="50000"/>
                <a:lumOff val="5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0184" tIns="50092" rIns="100184" bIns="50092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b="1" spc="-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11595" y="2511771"/>
            <a:ext cx="2887334" cy="1426031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893305" y="1835151"/>
            <a:ext cx="2905203" cy="420369"/>
          </a:xfrm>
          <a:prstGeom prst="rect">
            <a:avLst/>
          </a:prstGeom>
          <a:gradFill flip="none" rotWithShape="1">
            <a:gsLst>
              <a:gs pos="20000">
                <a:srgbClr val="8E7058"/>
              </a:gs>
              <a:gs pos="80000">
                <a:srgbClr val="6E5744"/>
              </a:gs>
            </a:gsLst>
            <a:lin ang="2700000" scaled="1"/>
            <a:tileRect/>
          </a:gradFill>
          <a:ln w="12700">
            <a:gradFill>
              <a:gsLst>
                <a:gs pos="0">
                  <a:srgbClr val="6E5744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dist="38100" dir="5400000" algn="ctr" rotWithShape="0">
              <a:schemeClr val="tx1">
                <a:lumMod val="50000"/>
                <a:lumOff val="5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0206" tIns="50103" rIns="100206" bIns="50103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b="1" spc="-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893304" y="2511771"/>
            <a:ext cx="2887334" cy="1426031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192885" y="1835151"/>
            <a:ext cx="2905203" cy="420369"/>
          </a:xfrm>
          <a:prstGeom prst="rect">
            <a:avLst/>
          </a:prstGeom>
          <a:gradFill flip="none" rotWithShape="1">
            <a:gsLst>
              <a:gs pos="20000">
                <a:srgbClr val="FF7200"/>
              </a:gs>
              <a:gs pos="80000">
                <a:srgbClr val="FE6100"/>
              </a:gs>
            </a:gsLst>
            <a:lin ang="2700000" scaled="1"/>
            <a:tileRect/>
          </a:gradFill>
          <a:ln w="12700">
            <a:gradFill>
              <a:gsLst>
                <a:gs pos="0">
                  <a:srgbClr val="FE4900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dist="38100" dir="5400000" algn="ctr" rotWithShape="0">
              <a:schemeClr val="tx1">
                <a:lumMod val="50000"/>
                <a:lumOff val="5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b="1" spc="-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192884" y="2511771"/>
            <a:ext cx="2887334" cy="1426031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6" name="Image"/>
          <p:cNvGrpSpPr>
            <a:grpSpLocks/>
          </p:cNvGrpSpPr>
          <p:nvPr/>
        </p:nvGrpSpPr>
        <p:grpSpPr bwMode="auto">
          <a:xfrm>
            <a:off x="741714" y="5123140"/>
            <a:ext cx="2609226" cy="1643420"/>
            <a:chOff x="508000" y="1397000"/>
            <a:chExt cx="1008112" cy="1008112"/>
          </a:xfrm>
        </p:grpSpPr>
        <p:sp>
          <p:nvSpPr>
            <p:cNvPr id="103" name="Border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</a:t>
              </a:r>
              <a:endParaRPr lang="en-US" sz="12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" name="Line 2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05" name="Line 1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12" name="Image"/>
          <p:cNvGrpSpPr>
            <a:grpSpLocks/>
          </p:cNvGrpSpPr>
          <p:nvPr/>
        </p:nvGrpSpPr>
        <p:grpSpPr bwMode="auto">
          <a:xfrm>
            <a:off x="4041293" y="5123140"/>
            <a:ext cx="2609226" cy="1643420"/>
            <a:chOff x="508000" y="1397000"/>
            <a:chExt cx="1008112" cy="1008112"/>
          </a:xfrm>
        </p:grpSpPr>
        <p:sp>
          <p:nvSpPr>
            <p:cNvPr id="118" name="Border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</a:t>
              </a:r>
              <a:endParaRPr lang="en-US" sz="12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9" name="Line 2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0" name="Line 1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21" name="Image"/>
          <p:cNvGrpSpPr>
            <a:grpSpLocks/>
          </p:cNvGrpSpPr>
          <p:nvPr/>
        </p:nvGrpSpPr>
        <p:grpSpPr bwMode="auto">
          <a:xfrm>
            <a:off x="7340873" y="5123140"/>
            <a:ext cx="2609226" cy="1643420"/>
            <a:chOff x="508000" y="1397000"/>
            <a:chExt cx="1008112" cy="1008112"/>
          </a:xfrm>
        </p:grpSpPr>
        <p:sp>
          <p:nvSpPr>
            <p:cNvPr id="122" name="Border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</a:t>
              </a:r>
              <a:endParaRPr lang="en-US" sz="12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3" name="Line 2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4" name="Line 1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04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593724" y="2255520"/>
            <a:ext cx="4556245" cy="20250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975" indent="-180975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541842" y="2255520"/>
            <a:ext cx="4556245" cy="20250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 dirty="0">
              <a:solidFill>
                <a:schemeClr val="bg1">
                  <a:lumMod val="65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93724" y="4886960"/>
            <a:ext cx="4556245" cy="20250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975" indent="-180975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541842" y="4886960"/>
            <a:ext cx="4556245" cy="20250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975" indent="-180975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93724" y="1835151"/>
            <a:ext cx="4556245" cy="420369"/>
          </a:xfrm>
          <a:prstGeom prst="rect">
            <a:avLst/>
          </a:prstGeom>
          <a:gradFill flip="none" rotWithShape="1">
            <a:gsLst>
              <a:gs pos="20000">
                <a:srgbClr val="FF7200"/>
              </a:gs>
              <a:gs pos="80000">
                <a:srgbClr val="FE6100"/>
              </a:gs>
            </a:gsLst>
            <a:lin ang="2700000" scaled="1"/>
            <a:tileRect/>
          </a:gradFill>
          <a:ln w="12700">
            <a:gradFill>
              <a:gsLst>
                <a:gs pos="0">
                  <a:srgbClr val="FE4900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dist="38100" dir="5400000" algn="ctr" rotWithShape="0">
              <a:schemeClr val="tx1">
                <a:lumMod val="50000"/>
                <a:lumOff val="5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b="1" spc="-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1594" y="2511771"/>
            <a:ext cx="4386927" cy="1426031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541842" y="1835151"/>
            <a:ext cx="4556245" cy="420369"/>
          </a:xfrm>
          <a:prstGeom prst="rect">
            <a:avLst/>
          </a:prstGeom>
          <a:gradFill flip="none" rotWithShape="1">
            <a:gsLst>
              <a:gs pos="20000">
                <a:srgbClr val="8E7058"/>
              </a:gs>
              <a:gs pos="80000">
                <a:srgbClr val="6E5744"/>
              </a:gs>
            </a:gsLst>
            <a:lin ang="2700000" scaled="1"/>
            <a:tileRect/>
          </a:gradFill>
          <a:ln w="12700">
            <a:gradFill>
              <a:gsLst>
                <a:gs pos="0">
                  <a:srgbClr val="6E5744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dist="38100" dir="5400000" algn="ctr" rotWithShape="0">
              <a:schemeClr val="tx1">
                <a:lumMod val="50000"/>
                <a:lumOff val="5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0206" tIns="50103" rIns="100206" bIns="50103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b="1" spc="-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559712" y="2511771"/>
            <a:ext cx="4386927" cy="1426031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93724" y="4466591"/>
            <a:ext cx="4556245" cy="420369"/>
          </a:xfrm>
          <a:prstGeom prst="rect">
            <a:avLst/>
          </a:prstGeom>
          <a:gradFill flip="none" rotWithShape="1">
            <a:gsLst>
              <a:gs pos="20000">
                <a:srgbClr val="8E7058"/>
              </a:gs>
              <a:gs pos="80000">
                <a:srgbClr val="6E5744"/>
              </a:gs>
            </a:gsLst>
            <a:lin ang="2700000" scaled="1"/>
            <a:tileRect/>
          </a:gradFill>
          <a:ln w="12700">
            <a:gradFill>
              <a:gsLst>
                <a:gs pos="0">
                  <a:srgbClr val="6E5744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dist="38100" dir="5400000" algn="ctr" rotWithShape="0">
              <a:schemeClr val="tx1">
                <a:lumMod val="50000"/>
                <a:lumOff val="5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0206" tIns="50103" rIns="100206" bIns="50103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b="1" spc="-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11594" y="5143211"/>
            <a:ext cx="4386927" cy="1426031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541842" y="4466591"/>
            <a:ext cx="4556245" cy="420369"/>
          </a:xfrm>
          <a:prstGeom prst="rect">
            <a:avLst/>
          </a:prstGeom>
          <a:gradFill flip="none" rotWithShape="1">
            <a:gsLst>
              <a:gs pos="20000">
                <a:srgbClr val="FF7200"/>
              </a:gs>
              <a:gs pos="80000">
                <a:srgbClr val="FE6100"/>
              </a:gs>
            </a:gsLst>
            <a:lin ang="2700000" scaled="1"/>
            <a:tileRect/>
          </a:gradFill>
          <a:ln w="12700">
            <a:gradFill>
              <a:gsLst>
                <a:gs pos="0">
                  <a:srgbClr val="FE4900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dist="38100" dir="5400000" algn="ctr" rotWithShape="0">
              <a:schemeClr val="tx1">
                <a:lumMod val="50000"/>
                <a:lumOff val="5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b="1" spc="-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559712" y="5143211"/>
            <a:ext cx="4386927" cy="1426031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47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29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593725" y="1835151"/>
            <a:ext cx="9504363" cy="5076824"/>
            <a:chOff x="593725" y="1835151"/>
            <a:chExt cx="4418582" cy="5076824"/>
          </a:xfrm>
        </p:grpSpPr>
        <p:sp>
          <p:nvSpPr>
            <p:cNvPr id="53" name="직사각형 52"/>
            <p:cNvSpPr/>
            <p:nvPr/>
          </p:nvSpPr>
          <p:spPr>
            <a:xfrm>
              <a:off x="593725" y="2255520"/>
              <a:ext cx="4418582" cy="46564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3725" y="1835151"/>
              <a:ext cx="4418582" cy="420369"/>
            </a:xfrm>
            <a:prstGeom prst="rect">
              <a:avLst/>
            </a:prstGeom>
            <a:gradFill flip="none" rotWithShape="1">
              <a:gsLst>
                <a:gs pos="20000">
                  <a:srgbClr val="FF7200"/>
                </a:gs>
                <a:gs pos="80000">
                  <a:srgbClr val="FE6100"/>
                </a:gs>
              </a:gsLst>
              <a:lin ang="2700000" scaled="1"/>
              <a:tileRect/>
            </a:gradFill>
            <a:ln w="12700">
              <a:gradFill>
                <a:gsLst>
                  <a:gs pos="0">
                    <a:srgbClr val="FE4900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  <a:effectLst>
              <a:outerShdw dist="38100" dir="5400000" algn="ctr" rotWithShape="0">
                <a:schemeClr val="tx1">
                  <a:lumMod val="50000"/>
                  <a:lumOff val="5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744" tIns="48871" rIns="97744" bIns="48871" anchor="ctr"/>
            <a:lstStyle/>
            <a:p>
              <a:pPr algn="ctr"/>
              <a:r>
                <a:rPr lang="ko-KR" altLang="en-US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  <a:endParaRPr lang="en-US" altLang="ko-KR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005840" y="2556511"/>
            <a:ext cx="8680132" cy="4355465"/>
            <a:chOff x="593725" y="2556511"/>
            <a:chExt cx="9504363" cy="4355465"/>
          </a:xfrm>
        </p:grpSpPr>
        <p:grpSp>
          <p:nvGrpSpPr>
            <p:cNvPr id="55" name="그룹 54"/>
            <p:cNvGrpSpPr/>
            <p:nvPr/>
          </p:nvGrpSpPr>
          <p:grpSpPr>
            <a:xfrm>
              <a:off x="593725" y="2556511"/>
              <a:ext cx="2905203" cy="4355465"/>
              <a:chOff x="593725" y="1835151"/>
              <a:chExt cx="4418582" cy="4355465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593725" y="2139071"/>
                <a:ext cx="4418582" cy="40515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180975" indent="-180975"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endPara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593725" y="1835151"/>
                <a:ext cx="4418582" cy="420369"/>
              </a:xfrm>
              <a:prstGeom prst="rect">
                <a:avLst/>
              </a:prstGeom>
              <a:solidFill>
                <a:srgbClr val="7F7F7F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07943" latinLnBrk="0">
                  <a:spcAft>
                    <a:spcPts val="300"/>
                  </a:spcAft>
                </a:pPr>
                <a:r>
                  <a:rPr lang="ko-KR" altLang="en-US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3893305" y="2556511"/>
              <a:ext cx="2905203" cy="4355465"/>
              <a:chOff x="593725" y="1835151"/>
              <a:chExt cx="4418582" cy="4355465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593725" y="2139071"/>
                <a:ext cx="4418582" cy="40515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180975" indent="-180975"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endPara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593725" y="1835151"/>
                <a:ext cx="4418582" cy="420369"/>
              </a:xfrm>
              <a:prstGeom prst="rect">
                <a:avLst/>
              </a:prstGeom>
              <a:solidFill>
                <a:srgbClr val="7F7F7F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07943" latinLnBrk="0">
                  <a:spcAft>
                    <a:spcPts val="300"/>
                  </a:spcAft>
                </a:pPr>
                <a:r>
                  <a:rPr lang="ko-KR" altLang="en-US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7192885" y="2556511"/>
              <a:ext cx="2905203" cy="4355465"/>
              <a:chOff x="593725" y="1835151"/>
              <a:chExt cx="4418582" cy="4355465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593725" y="2139071"/>
                <a:ext cx="4418582" cy="40515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180975" indent="-180975"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endPara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593725" y="1835151"/>
                <a:ext cx="4418582" cy="420369"/>
              </a:xfrm>
              <a:prstGeom prst="rect">
                <a:avLst/>
              </a:prstGeom>
              <a:solidFill>
                <a:srgbClr val="7F7F7F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07943" latinLnBrk="0">
                  <a:spcAft>
                    <a:spcPts val="300"/>
                  </a:spcAft>
                </a:pPr>
                <a:r>
                  <a:rPr lang="ko-KR" altLang="en-US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80" name="직사각형 79"/>
          <p:cNvSpPr/>
          <p:nvPr/>
        </p:nvSpPr>
        <p:spPr>
          <a:xfrm>
            <a:off x="1005841" y="3192007"/>
            <a:ext cx="2653260" cy="1426031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019275" y="3192007"/>
            <a:ext cx="2653261" cy="1426031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032711" y="3192007"/>
            <a:ext cx="2653261" cy="1426031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28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45040" y="1888490"/>
            <a:ext cx="4902063" cy="420369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4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defTabSz="1007943" latinLnBrk="0">
              <a:spcAft>
                <a:spcPts val="300"/>
              </a:spcAft>
            </a:pP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45040" y="2308861"/>
            <a:ext cx="4902063" cy="103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93725" y="1885671"/>
            <a:ext cx="1270634" cy="1270634"/>
          </a:xfrm>
          <a:prstGeom prst="ellipse">
            <a:avLst/>
          </a:prstGeom>
          <a:gradFill flip="none" rotWithShape="1">
            <a:gsLst>
              <a:gs pos="20000">
                <a:srgbClr val="8E7058"/>
              </a:gs>
              <a:gs pos="80000">
                <a:srgbClr val="6E5744"/>
              </a:gs>
            </a:gsLst>
            <a:lin ang="2700000" scaled="1"/>
            <a:tileRect/>
          </a:gra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0206" tIns="50103" rIns="100206" bIns="50103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</a:t>
            </a:r>
            <a:endParaRPr lang="en-US" altLang="ko-KR" sz="1600" b="1" spc="-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445040" y="3651250"/>
            <a:ext cx="4902063" cy="420369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4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defTabSz="1007943" latinLnBrk="0">
              <a:spcAft>
                <a:spcPts val="300"/>
              </a:spcAft>
            </a:pP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445040" y="4071621"/>
            <a:ext cx="4902063" cy="103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93725" y="3648431"/>
            <a:ext cx="1270634" cy="1270634"/>
          </a:xfrm>
          <a:prstGeom prst="ellipse">
            <a:avLst/>
          </a:prstGeom>
          <a:gradFill flip="none" rotWithShape="1">
            <a:gsLst>
              <a:gs pos="20000">
                <a:srgbClr val="8E7058"/>
              </a:gs>
              <a:gs pos="80000">
                <a:srgbClr val="6E5744"/>
              </a:gs>
            </a:gsLst>
            <a:lin ang="2700000" scaled="1"/>
            <a:tileRect/>
          </a:gra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0206" tIns="50103" rIns="100206" bIns="50103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445040" y="5414010"/>
            <a:ext cx="4902063" cy="420369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4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defTabSz="1007943" latinLnBrk="0">
              <a:spcAft>
                <a:spcPts val="300"/>
              </a:spcAft>
            </a:pP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445040" y="5834381"/>
            <a:ext cx="4902063" cy="103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93725" y="5411191"/>
            <a:ext cx="1270634" cy="1270634"/>
          </a:xfrm>
          <a:prstGeom prst="ellipse">
            <a:avLst/>
          </a:prstGeom>
          <a:gradFill flip="none" rotWithShape="1">
            <a:gsLst>
              <a:gs pos="20000">
                <a:srgbClr val="8E7058"/>
              </a:gs>
              <a:gs pos="80000">
                <a:srgbClr val="6E5744"/>
              </a:gs>
            </a:gsLst>
            <a:lin ang="2700000" scaled="1"/>
            <a:tileRect/>
          </a:gra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0206" tIns="50103" rIns="100206" bIns="50103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928523" y="2393569"/>
            <a:ext cx="2562144" cy="866904"/>
          </a:xfrm>
          <a:prstGeom prst="rect">
            <a:avLst/>
          </a:prstGeom>
        </p:spPr>
        <p:txBody>
          <a:bodyPr wrap="square" lIns="108000" anchor="ctr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28523" y="4156329"/>
            <a:ext cx="2562144" cy="866904"/>
          </a:xfrm>
          <a:prstGeom prst="rect">
            <a:avLst/>
          </a:prstGeom>
        </p:spPr>
        <p:txBody>
          <a:bodyPr wrap="square" lIns="108000" anchor="ctr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928523" y="5919089"/>
            <a:ext cx="2562144" cy="866904"/>
          </a:xfrm>
          <a:prstGeom prst="rect">
            <a:avLst/>
          </a:prstGeom>
        </p:spPr>
        <p:txBody>
          <a:bodyPr wrap="square" lIns="108000" anchor="ctr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47210" y="1946024"/>
            <a:ext cx="269304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35B47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47210" y="3713102"/>
            <a:ext cx="269304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35B47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47210" y="5480180"/>
            <a:ext cx="269304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35B47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7366783" y="241585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07943" latinLnBrk="0">
              <a:spcAft>
                <a:spcPts val="300"/>
              </a:spcAft>
            </a:pPr>
            <a:r>
              <a:rPr lang="en-US" altLang="ko-KR" sz="24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46A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</a:t>
            </a:r>
            <a:r>
              <a:rPr lang="ko-KR" altLang="en-US" sz="24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46A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 </a:t>
            </a:r>
            <a:r>
              <a:rPr lang="en-US" altLang="ko-KR" sz="24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46A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en-US" altLang="ko-KR" sz="24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46A2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" name="Picture 18" descr="각종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" t="67163" r="14438" b="23830"/>
          <a:stretch>
            <a:fillRect/>
          </a:stretch>
        </p:blipFill>
        <p:spPr bwMode="auto">
          <a:xfrm rot="16200000">
            <a:off x="5104830" y="3816836"/>
            <a:ext cx="3721520" cy="134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7365685" y="3069230"/>
            <a:ext cx="2778918" cy="2679408"/>
            <a:chOff x="7365685" y="3069230"/>
            <a:chExt cx="2778918" cy="2679408"/>
          </a:xfrm>
        </p:grpSpPr>
        <p:grpSp>
          <p:nvGrpSpPr>
            <p:cNvPr id="32" name="그룹 31"/>
            <p:cNvGrpSpPr/>
            <p:nvPr/>
          </p:nvGrpSpPr>
          <p:grpSpPr>
            <a:xfrm>
              <a:off x="7412200" y="3069230"/>
              <a:ext cx="2685888" cy="2679408"/>
              <a:chOff x="-1312670" y="2006455"/>
              <a:chExt cx="4279561" cy="4299650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-1280817" y="2058484"/>
                <a:ext cx="4247708" cy="4247621"/>
              </a:xfrm>
              <a:prstGeom prst="ellipse">
                <a:avLst/>
              </a:prstGeom>
              <a:solidFill>
                <a:srgbClr val="FA850B">
                  <a:alpha val="54902"/>
                </a:srgbClr>
              </a:solidFill>
              <a:ln w="12700">
                <a:noFill/>
                <a:prstDash val="solid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marL="0" marR="0" lvl="0" indent="-100821" algn="ctr" defTabSz="1001908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500" b="1" i="0" u="none" strike="noStrike" kern="10" cap="none" spc="-100" normalizeH="0" baseline="0" noProof="0" smtClean="0">
                  <a:ln w="12700">
                    <a:solidFill>
                      <a:prstClr val="white">
                        <a:alpha val="0"/>
                      </a:prstClr>
                    </a:solidFill>
                    <a:round/>
                    <a:headEnd/>
                    <a:tailEnd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-1211248" y="2125954"/>
                <a:ext cx="4174879" cy="4174795"/>
              </a:xfrm>
              <a:prstGeom prst="ellipse">
                <a:avLst/>
              </a:prstGeom>
              <a:solidFill>
                <a:srgbClr val="FA850B">
                  <a:alpha val="0"/>
                </a:srgbClr>
              </a:solidFill>
              <a:ln w="19050" cap="flat" cmpd="sng" algn="ctr">
                <a:solidFill>
                  <a:srgbClr val="FB7931"/>
                </a:solidFill>
                <a:prstDash val="solid"/>
              </a:ln>
              <a:effectLst/>
            </p:spPr>
            <p:txBody>
              <a:bodyPr lIns="100191" tIns="50095" rIns="100191" bIns="50095" anchor="ctr"/>
              <a:lstStyle/>
              <a:p>
                <a:pPr marL="0" marR="0" lvl="0" indent="0" algn="ctr" defTabSz="1001908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500" b="0" i="0" u="none" strike="noStrike" kern="0" cap="none" spc="-11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-1312670" y="2006455"/>
                <a:ext cx="4276301" cy="4174795"/>
              </a:xfrm>
              <a:prstGeom prst="ellipse">
                <a:avLst/>
              </a:prstGeom>
              <a:noFill/>
              <a:ln w="15875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ffectLst>
                <a:glow rad="76200">
                  <a:srgbClr val="F79646">
                    <a:satMod val="175000"/>
                    <a:alpha val="40000"/>
                  </a:srgbClr>
                </a:glow>
              </a:effectLst>
            </p:spPr>
            <p:txBody>
              <a:bodyPr lIns="0" tIns="0" rIns="0" bIns="0" anchor="ctr"/>
              <a:lstStyle/>
              <a:p>
                <a:pPr marL="0" marR="0" lvl="0" indent="-100821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10" cap="none" spc="-100" normalizeH="0" baseline="0" noProof="0" smtClean="0">
                  <a:ln w="12700">
                    <a:solidFill>
                      <a:prstClr val="white">
                        <a:alpha val="0"/>
                      </a:prstClr>
                    </a:solidFill>
                    <a:round/>
                    <a:headEnd/>
                    <a:tailEnd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7365685" y="4034969"/>
              <a:ext cx="277891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</a:t>
              </a:r>
              <a:endParaRPr lang="en-US" altLang="ko-KR" sz="24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400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</a:p>
          </p:txBody>
        </p:sp>
        <p:sp>
          <p:nvSpPr>
            <p:cNvPr id="6" name="타원 5"/>
            <p:cNvSpPr/>
            <p:nvPr/>
          </p:nvSpPr>
          <p:spPr>
            <a:xfrm>
              <a:off x="7379793" y="4370031"/>
              <a:ext cx="90000" cy="9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39700">
                <a:srgbClr val="FF72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49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24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93725" y="1835151"/>
            <a:ext cx="9504363" cy="1690370"/>
            <a:chOff x="593725" y="1835151"/>
            <a:chExt cx="9504363" cy="1690370"/>
          </a:xfrm>
        </p:grpSpPr>
        <p:grpSp>
          <p:nvGrpSpPr>
            <p:cNvPr id="24" name="그룹 23"/>
            <p:cNvGrpSpPr/>
            <p:nvPr/>
          </p:nvGrpSpPr>
          <p:grpSpPr>
            <a:xfrm>
              <a:off x="593725" y="1835151"/>
              <a:ext cx="2905203" cy="1690370"/>
              <a:chOff x="593725" y="1835151"/>
              <a:chExt cx="4418582" cy="1690370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593725" y="2255521"/>
                <a:ext cx="4418582" cy="127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0975" indent="-180975">
                  <a:spcAft>
                    <a:spcPts val="5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180975" indent="-180975">
                  <a:spcAft>
                    <a:spcPts val="5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</a:p>
              <a:p>
                <a:pPr marL="180975" indent="-180975">
                  <a:spcAft>
                    <a:spcPts val="5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593725" y="1835151"/>
                <a:ext cx="4418582" cy="420369"/>
              </a:xfrm>
              <a:prstGeom prst="rect">
                <a:avLst/>
              </a:prstGeom>
              <a:gradFill flip="none" rotWithShape="1">
                <a:gsLst>
                  <a:gs pos="20000">
                    <a:srgbClr val="8E7058"/>
                  </a:gs>
                  <a:gs pos="80000">
                    <a:srgbClr val="6E5744"/>
                  </a:gs>
                </a:gsLst>
                <a:lin ang="2700000" scaled="1"/>
                <a:tileRect/>
              </a:gradFill>
              <a:ln w="12700">
                <a:gradFill>
                  <a:gsLst>
                    <a:gs pos="0">
                      <a:srgbClr val="6E5744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outerShdw dist="38100" dir="5400000" algn="ctr" rotWithShape="0">
                  <a:schemeClr val="tx1">
                    <a:lumMod val="50000"/>
                    <a:lumOff val="50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0206" tIns="50103" rIns="100206" bIns="50103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3893305" y="1835151"/>
              <a:ext cx="2905203" cy="1690370"/>
              <a:chOff x="593725" y="1835151"/>
              <a:chExt cx="4418582" cy="1690370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593725" y="2255521"/>
                <a:ext cx="4418582" cy="127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0975" indent="-180975">
                  <a:spcAft>
                    <a:spcPts val="5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180975" indent="-180975">
                  <a:spcAft>
                    <a:spcPts val="5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</a:p>
              <a:p>
                <a:pPr marL="180975" indent="-180975">
                  <a:spcAft>
                    <a:spcPts val="5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593725" y="1835151"/>
                <a:ext cx="4418582" cy="420369"/>
              </a:xfrm>
              <a:prstGeom prst="rect">
                <a:avLst/>
              </a:prstGeom>
              <a:gradFill flip="none" rotWithShape="1">
                <a:gsLst>
                  <a:gs pos="20000">
                    <a:srgbClr val="8E7058"/>
                  </a:gs>
                  <a:gs pos="80000">
                    <a:srgbClr val="6E5744"/>
                  </a:gs>
                </a:gsLst>
                <a:lin ang="2700000" scaled="1"/>
                <a:tileRect/>
              </a:gradFill>
              <a:ln w="12700">
                <a:gradFill>
                  <a:gsLst>
                    <a:gs pos="0">
                      <a:srgbClr val="6E5744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outerShdw dist="38100" dir="5400000" algn="ctr" rotWithShape="0">
                  <a:schemeClr val="tx1">
                    <a:lumMod val="50000"/>
                    <a:lumOff val="50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0206" tIns="50103" rIns="100206" bIns="50103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7192885" y="1835151"/>
              <a:ext cx="2905203" cy="1690370"/>
              <a:chOff x="593725" y="1835151"/>
              <a:chExt cx="4418582" cy="1690370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593725" y="2255521"/>
                <a:ext cx="4418582" cy="127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0975" indent="-180975">
                  <a:spcAft>
                    <a:spcPts val="5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180975" indent="-180975">
                  <a:spcAft>
                    <a:spcPts val="5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</a:p>
              <a:p>
                <a:pPr marL="180975" indent="-180975">
                  <a:spcAft>
                    <a:spcPts val="5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93725" y="1835151"/>
                <a:ext cx="4418582" cy="420369"/>
              </a:xfrm>
              <a:prstGeom prst="rect">
                <a:avLst/>
              </a:prstGeom>
              <a:gradFill flip="none" rotWithShape="1">
                <a:gsLst>
                  <a:gs pos="20000">
                    <a:srgbClr val="8E7058"/>
                  </a:gs>
                  <a:gs pos="80000">
                    <a:srgbClr val="6E5744"/>
                  </a:gs>
                </a:gsLst>
                <a:lin ang="2700000" scaled="1"/>
                <a:tileRect/>
              </a:gradFill>
              <a:ln w="12700">
                <a:gradFill>
                  <a:gsLst>
                    <a:gs pos="0">
                      <a:srgbClr val="6E5744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outerShdw dist="38100" dir="5400000" algn="ctr" rotWithShape="0">
                  <a:schemeClr val="tx1">
                    <a:lumMod val="50000"/>
                    <a:lumOff val="50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0206" tIns="50103" rIns="100206" bIns="50103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47" name="직사각형 46"/>
          <p:cNvSpPr/>
          <p:nvPr/>
        </p:nvSpPr>
        <p:spPr>
          <a:xfrm>
            <a:off x="1485900" y="5220569"/>
            <a:ext cx="8612187" cy="154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6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</p:txBody>
      </p:sp>
      <p:pic>
        <p:nvPicPr>
          <p:cNvPr id="37" name="Picture 18" descr="각종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" t="67163" r="14438" b="23830"/>
          <a:stretch>
            <a:fillRect/>
          </a:stretch>
        </p:blipFill>
        <p:spPr bwMode="auto">
          <a:xfrm>
            <a:off x="2993336" y="3551573"/>
            <a:ext cx="4601264" cy="1668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타원 43"/>
          <p:cNvSpPr/>
          <p:nvPr/>
        </p:nvSpPr>
        <p:spPr>
          <a:xfrm>
            <a:off x="555911" y="5076672"/>
            <a:ext cx="1835303" cy="1835303"/>
          </a:xfrm>
          <a:prstGeom prst="ellipse">
            <a:avLst/>
          </a:prstGeom>
          <a:gradFill flip="none" rotWithShape="1">
            <a:gsLst>
              <a:gs pos="20000">
                <a:srgbClr val="FF7200"/>
              </a:gs>
              <a:gs pos="80000">
                <a:srgbClr val="FE6100"/>
              </a:gs>
            </a:gsLst>
            <a:lin ang="2700000" scaled="1"/>
            <a:tileRect/>
          </a:gra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</a:t>
            </a:r>
            <a:endParaRPr lang="en-US" altLang="ko-KR" b="1" spc="-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48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23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 및 일정</a:t>
            </a:r>
          </a:p>
        </p:txBody>
      </p:sp>
      <p:pic>
        <p:nvPicPr>
          <p:cNvPr id="1032" name="Picture 8" descr="Season Trans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347" y="1059631"/>
            <a:ext cx="4445038" cy="41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604976" y="1202011"/>
            <a:ext cx="4196889" cy="1802743"/>
            <a:chOff x="560512" y="1040635"/>
            <a:chExt cx="3888432" cy="1670247"/>
          </a:xfrm>
        </p:grpSpPr>
        <p:pic>
          <p:nvPicPr>
            <p:cNvPr id="1026" name="Picture 2" descr="아기얼굴변환 앱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512" y="1040635"/>
              <a:ext cx="2822952" cy="1670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484156" y="1512182"/>
              <a:ext cx="964788" cy="916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43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Adult to</a:t>
              </a:r>
            </a:p>
            <a:p>
              <a:r>
                <a:rPr lang="en-US" altLang="ko-KR" sz="1943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Baby</a:t>
              </a:r>
              <a:endPara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050" name="Picture 2" descr="discogan image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62"/>
          <a:stretch/>
        </p:blipFill>
        <p:spPr bwMode="auto">
          <a:xfrm>
            <a:off x="2470260" y="5473015"/>
            <a:ext cx="4395813" cy="142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76993" y="6662681"/>
            <a:ext cx="1865284" cy="24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자료출처</a:t>
            </a:r>
            <a:r>
              <a:rPr lang="en-US" altLang="ko-KR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 이미지검색</a:t>
            </a:r>
            <a:endParaRPr lang="ko-KR" altLang="en-US" sz="97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8910" y="5834855"/>
            <a:ext cx="1398963" cy="69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bag to shoes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4" name="Picture 6" descr="http://www.kwangsiklee.com/wp-content/uploads/direct/ai/border/cycle130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5" t="34817" r="8760" b="12538"/>
          <a:stretch/>
        </p:blipFill>
        <p:spPr bwMode="auto">
          <a:xfrm>
            <a:off x="152461" y="3530011"/>
            <a:ext cx="5284972" cy="194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15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27557" y="2682097"/>
            <a:ext cx="9629903" cy="3801615"/>
            <a:chOff x="565657" y="3110360"/>
            <a:chExt cx="9532431" cy="3801615"/>
          </a:xfrm>
        </p:grpSpPr>
        <p:sp>
          <p:nvSpPr>
            <p:cNvPr id="36" name="직사각형 35"/>
            <p:cNvSpPr/>
            <p:nvPr/>
          </p:nvSpPr>
          <p:spPr>
            <a:xfrm>
              <a:off x="565657" y="3110360"/>
              <a:ext cx="8146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07943" latinLnBrk="0">
                <a:spcAft>
                  <a:spcPts val="300"/>
                </a:spcAft>
              </a:pPr>
              <a:r>
                <a:rPr lang="en-US" altLang="ko-KR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 1</a:t>
              </a:r>
              <a:endPara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841293" y="3110360"/>
              <a:ext cx="8146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07943" latinLnBrk="0">
                <a:spcAft>
                  <a:spcPts val="300"/>
                </a:spcAft>
              </a:pPr>
              <a:r>
                <a:rPr lang="en-US" altLang="ko-KR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 2</a:t>
              </a:r>
              <a:endPara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864344" y="3110360"/>
              <a:ext cx="8146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07943" latinLnBrk="0">
                <a:spcAft>
                  <a:spcPts val="300"/>
                </a:spcAft>
              </a:pPr>
              <a:r>
                <a:rPr lang="en-US" altLang="ko-KR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 3</a:t>
              </a:r>
              <a:endPara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오른쪽 화살표 23"/>
            <p:cNvSpPr/>
            <p:nvPr/>
          </p:nvSpPr>
          <p:spPr>
            <a:xfrm>
              <a:off x="6648477" y="3148314"/>
              <a:ext cx="3449611" cy="1099594"/>
            </a:xfrm>
            <a:prstGeom prst="rightArrow">
              <a:avLst/>
            </a:prstGeom>
            <a:gradFill flip="none" rotWithShape="1">
              <a:gsLst>
                <a:gs pos="20000">
                  <a:srgbClr val="FF7200"/>
                </a:gs>
                <a:gs pos="80000">
                  <a:srgbClr val="FE6100"/>
                </a:gs>
              </a:gsLst>
              <a:lin ang="2700000" scaled="1"/>
              <a:tileRect/>
            </a:gradFill>
            <a:ln w="762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744" tIns="48871" rIns="97744" bIns="48871" anchor="ctr"/>
            <a:lstStyle/>
            <a:p>
              <a:pPr algn="ctr"/>
              <a:endPara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3621101" y="3148314"/>
              <a:ext cx="3449611" cy="1099594"/>
            </a:xfrm>
            <a:prstGeom prst="rightArrow">
              <a:avLst/>
            </a:prstGeom>
            <a:gradFill flip="none" rotWithShape="1">
              <a:gsLst>
                <a:gs pos="20000">
                  <a:srgbClr val="8E7058"/>
                </a:gs>
                <a:gs pos="80000">
                  <a:srgbClr val="6E5744"/>
                </a:gs>
              </a:gsLst>
              <a:lin ang="2700000" scaled="1"/>
              <a:tileRect/>
            </a:gradFill>
            <a:ln w="762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0206" tIns="50103" rIns="100206" bIns="50103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오른쪽 화살표 26"/>
            <p:cNvSpPr/>
            <p:nvPr/>
          </p:nvSpPr>
          <p:spPr>
            <a:xfrm>
              <a:off x="593724" y="3148314"/>
              <a:ext cx="3449611" cy="1099594"/>
            </a:xfrm>
            <a:prstGeom prst="rightArrow">
              <a:avLst/>
            </a:prstGeom>
            <a:gradFill flip="none" rotWithShape="1">
              <a:gsLst>
                <a:gs pos="20000">
                  <a:schemeClr val="bg1">
                    <a:lumMod val="65000"/>
                  </a:schemeClr>
                </a:gs>
                <a:gs pos="8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 w="762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0184" tIns="50092" rIns="100184" bIns="50092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37565" y="4136735"/>
              <a:ext cx="2363612" cy="1577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en-US" altLang="ko-KR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020603" y="4136735"/>
              <a:ext cx="2363612" cy="1577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en-US" altLang="ko-KR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03641" y="4136735"/>
              <a:ext cx="2363612" cy="1577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en-US" altLang="ko-KR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3551653" y="4287205"/>
              <a:ext cx="0" cy="262477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6595794" y="4287205"/>
              <a:ext cx="0" cy="262477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1197549" y="3513445"/>
              <a:ext cx="1819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  <a:endParaRPr lang="en-US" altLang="ko-KR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436042" y="3513445"/>
              <a:ext cx="1819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07943" latinLnBrk="0">
                <a:spcAft>
                  <a:spcPts val="300"/>
                </a:spcAft>
              </a:pPr>
              <a:r>
                <a:rPr lang="ko-KR" altLang="en-US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  <a:endParaRPr lang="en-US" altLang="ko-KR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463418" y="3513445"/>
              <a:ext cx="1819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07943" latinLnBrk="0">
                <a:spcAft>
                  <a:spcPts val="300"/>
                </a:spcAft>
              </a:pPr>
              <a:r>
                <a:rPr lang="ko-KR" altLang="en-US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  <a:endParaRPr lang="en-US" altLang="ko-KR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41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521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93724" y="1794511"/>
            <a:ext cx="9504364" cy="5185412"/>
            <a:chOff x="593724" y="1794511"/>
            <a:chExt cx="9504364" cy="5185412"/>
          </a:xfrm>
        </p:grpSpPr>
        <p:sp>
          <p:nvSpPr>
            <p:cNvPr id="23" name="오른쪽 화살표 22"/>
            <p:cNvSpPr/>
            <p:nvPr/>
          </p:nvSpPr>
          <p:spPr>
            <a:xfrm rot="5400000">
              <a:off x="2753200" y="3837420"/>
              <a:ext cx="5185412" cy="1099594"/>
            </a:xfrm>
            <a:prstGeom prst="rightArrow">
              <a:avLst/>
            </a:prstGeom>
            <a:gradFill>
              <a:gsLst>
                <a:gs pos="100000">
                  <a:srgbClr val="EA5519"/>
                </a:gs>
                <a:gs pos="0">
                  <a:srgbClr val="FCBA5A"/>
                </a:gs>
                <a:gs pos="80000">
                  <a:srgbClr val="FE7E1E"/>
                </a:gs>
              </a:gsLst>
              <a:lin ang="0" scaled="0"/>
            </a:gra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ea typeface="나눔바른고딕" panose="020B0603020101020101" pitchFamily="50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5223986" y="1958364"/>
              <a:ext cx="4874102" cy="581636"/>
              <a:chOff x="5223986" y="1958364"/>
              <a:chExt cx="4874102" cy="581636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5223986" y="2127261"/>
                <a:ext cx="243840" cy="2438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E8D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27" name="직선 연결선 26"/>
              <p:cNvCxnSpPr>
                <a:endCxn id="28" idx="1"/>
              </p:cNvCxnSpPr>
              <p:nvPr/>
            </p:nvCxnSpPr>
            <p:spPr>
              <a:xfrm>
                <a:off x="5467826" y="2235852"/>
                <a:ext cx="943134" cy="13330"/>
              </a:xfrm>
              <a:prstGeom prst="line">
                <a:avLst/>
              </a:prstGeom>
              <a:ln w="28575" cap="rnd">
                <a:solidFill>
                  <a:srgbClr val="FE8D3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/>
              <p:cNvSpPr/>
              <p:nvPr/>
            </p:nvSpPr>
            <p:spPr>
              <a:xfrm>
                <a:off x="6410960" y="1958364"/>
                <a:ext cx="3687128" cy="581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2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flipH="1">
              <a:off x="593724" y="2730524"/>
              <a:ext cx="4874102" cy="581636"/>
              <a:chOff x="5223986" y="1958364"/>
              <a:chExt cx="4874102" cy="581636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5223986" y="2127261"/>
                <a:ext cx="243840" cy="2438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E8D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31" name="직선 연결선 30"/>
              <p:cNvCxnSpPr>
                <a:endCxn id="32" idx="1"/>
              </p:cNvCxnSpPr>
              <p:nvPr/>
            </p:nvCxnSpPr>
            <p:spPr>
              <a:xfrm>
                <a:off x="5467826" y="2235852"/>
                <a:ext cx="943134" cy="13330"/>
              </a:xfrm>
              <a:prstGeom prst="line">
                <a:avLst/>
              </a:prstGeom>
              <a:ln w="28575" cap="rnd">
                <a:solidFill>
                  <a:srgbClr val="FE8D3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/>
              <p:cNvSpPr/>
              <p:nvPr/>
            </p:nvSpPr>
            <p:spPr>
              <a:xfrm>
                <a:off x="6410960" y="1958364"/>
                <a:ext cx="3687128" cy="581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2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5223986" y="3502684"/>
              <a:ext cx="4874102" cy="581636"/>
              <a:chOff x="5223986" y="1958364"/>
              <a:chExt cx="4874102" cy="581636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5223986" y="2127261"/>
                <a:ext cx="243840" cy="2438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E8D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35" name="직선 연결선 34"/>
              <p:cNvCxnSpPr>
                <a:endCxn id="36" idx="1"/>
              </p:cNvCxnSpPr>
              <p:nvPr/>
            </p:nvCxnSpPr>
            <p:spPr>
              <a:xfrm>
                <a:off x="5467826" y="2235852"/>
                <a:ext cx="943134" cy="13330"/>
              </a:xfrm>
              <a:prstGeom prst="line">
                <a:avLst/>
              </a:prstGeom>
              <a:ln w="28575" cap="rnd">
                <a:solidFill>
                  <a:srgbClr val="FE8D3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6410960" y="1958364"/>
                <a:ext cx="3687128" cy="581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2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 flipH="1">
              <a:off x="593724" y="4274844"/>
              <a:ext cx="4874102" cy="581636"/>
              <a:chOff x="5223986" y="1958364"/>
              <a:chExt cx="4874102" cy="581636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5223986" y="2127261"/>
                <a:ext cx="243840" cy="2438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EA55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39" name="직선 연결선 38"/>
              <p:cNvCxnSpPr>
                <a:endCxn id="40" idx="1"/>
              </p:cNvCxnSpPr>
              <p:nvPr/>
            </p:nvCxnSpPr>
            <p:spPr>
              <a:xfrm>
                <a:off x="5467826" y="2235852"/>
                <a:ext cx="943134" cy="13330"/>
              </a:xfrm>
              <a:prstGeom prst="line">
                <a:avLst/>
              </a:prstGeom>
              <a:ln w="28575" cap="rnd">
                <a:solidFill>
                  <a:srgbClr val="FE8D3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직사각형 39"/>
              <p:cNvSpPr/>
              <p:nvPr/>
            </p:nvSpPr>
            <p:spPr>
              <a:xfrm>
                <a:off x="6410960" y="1958364"/>
                <a:ext cx="3687128" cy="581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2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5223986" y="5047004"/>
              <a:ext cx="4874102" cy="581636"/>
              <a:chOff x="5223986" y="1958364"/>
              <a:chExt cx="4874102" cy="581636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5223986" y="2127261"/>
                <a:ext cx="243840" cy="2438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EA55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43" name="직선 연결선 42"/>
              <p:cNvCxnSpPr>
                <a:endCxn id="44" idx="1"/>
              </p:cNvCxnSpPr>
              <p:nvPr/>
            </p:nvCxnSpPr>
            <p:spPr>
              <a:xfrm>
                <a:off x="5467826" y="2235852"/>
                <a:ext cx="943134" cy="13330"/>
              </a:xfrm>
              <a:prstGeom prst="line">
                <a:avLst/>
              </a:prstGeom>
              <a:ln w="28575" cap="rnd">
                <a:solidFill>
                  <a:srgbClr val="FE8D3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/>
              <p:cNvSpPr/>
              <p:nvPr/>
            </p:nvSpPr>
            <p:spPr>
              <a:xfrm>
                <a:off x="6410960" y="1958364"/>
                <a:ext cx="3687128" cy="581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2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 flipH="1">
              <a:off x="593724" y="5819164"/>
              <a:ext cx="4874102" cy="581636"/>
              <a:chOff x="5223986" y="1958364"/>
              <a:chExt cx="4874102" cy="581636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5223986" y="2127261"/>
                <a:ext cx="243840" cy="2438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EA55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47" name="직선 연결선 46"/>
              <p:cNvCxnSpPr>
                <a:endCxn id="52" idx="1"/>
              </p:cNvCxnSpPr>
              <p:nvPr/>
            </p:nvCxnSpPr>
            <p:spPr>
              <a:xfrm>
                <a:off x="5467826" y="2235852"/>
                <a:ext cx="943134" cy="13330"/>
              </a:xfrm>
              <a:prstGeom prst="line">
                <a:avLst/>
              </a:prstGeom>
              <a:ln w="28575" cap="rnd">
                <a:solidFill>
                  <a:srgbClr val="FE8D3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직사각형 51"/>
              <p:cNvSpPr/>
              <p:nvPr/>
            </p:nvSpPr>
            <p:spPr>
              <a:xfrm>
                <a:off x="6410960" y="1958364"/>
                <a:ext cx="3687128" cy="581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2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</p:grpSp>
      <p:grpSp>
        <p:nvGrpSpPr>
          <p:cNvPr id="58" name="그룹 57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59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881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02105" y="2335529"/>
            <a:ext cx="9495983" cy="3587752"/>
            <a:chOff x="1154965" y="2127184"/>
            <a:chExt cx="9882071" cy="3733623"/>
          </a:xfrm>
        </p:grpSpPr>
        <p:grpSp>
          <p:nvGrpSpPr>
            <p:cNvPr id="24" name="그룹 23"/>
            <p:cNvGrpSpPr/>
            <p:nvPr/>
          </p:nvGrpSpPr>
          <p:grpSpPr>
            <a:xfrm>
              <a:off x="1154965" y="2127184"/>
              <a:ext cx="9882071" cy="3733623"/>
              <a:chOff x="1006685" y="5444544"/>
              <a:chExt cx="5762416" cy="2177143"/>
            </a:xfrm>
          </p:grpSpPr>
          <p:sp>
            <p:nvSpPr>
              <p:cNvPr id="30" name="타원 29"/>
              <p:cNvSpPr/>
              <p:nvPr/>
            </p:nvSpPr>
            <p:spPr>
              <a:xfrm flipV="1">
                <a:off x="1146858" y="5444544"/>
                <a:ext cx="1058350" cy="105834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23091" tIns="23091" rIns="23091" bIns="23091" rtlCol="0" anchor="ctr"/>
              <a:lstStyle/>
              <a:p>
                <a:pPr algn="ctr" defTabSz="586496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defRPr/>
                </a:pPr>
                <a:endParaRPr kumimoji="1" lang="ko-KR" altLang="en-US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 bwMode="auto">
              <a:xfrm>
                <a:off x="1376779" y="5711482"/>
                <a:ext cx="4895944" cy="23794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23091" tIns="23091" rIns="23091" bIns="23091" rtlCol="0" anchor="ctr"/>
              <a:lstStyle/>
              <a:p>
                <a:pPr algn="ctr" defTabSz="586496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defRPr/>
                </a:pPr>
                <a:endParaRPr kumimoji="1" lang="ko-KR" altLang="en-US" spc="-5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2" name="타원 31"/>
              <p:cNvSpPr/>
              <p:nvPr/>
            </p:nvSpPr>
            <p:spPr>
              <a:xfrm flipV="1">
                <a:off x="1261793" y="5553147"/>
                <a:ext cx="841142" cy="84114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23091" tIns="23091" rIns="23091" bIns="23091" rtlCol="0" anchor="ctr"/>
              <a:lstStyle/>
              <a:p>
                <a:pPr algn="ctr" defTabSz="586496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defRPr/>
                </a:pPr>
                <a:endParaRPr kumimoji="1" lang="ko-KR" altLang="en-US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1259276" y="5539884"/>
                <a:ext cx="846173" cy="846172"/>
              </a:xfrm>
              <a:prstGeom prst="ellipse">
                <a:avLst/>
              </a:prstGeom>
              <a:gradFill flip="none" rotWithShape="1">
                <a:gsLst>
                  <a:gs pos="20000">
                    <a:schemeClr val="bg1">
                      <a:lumMod val="75000"/>
                    </a:schemeClr>
                  </a:gs>
                  <a:gs pos="8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  <a:ln w="762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0184" tIns="50092" rIns="100184" bIns="50092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양쪽 모서리가 둥근 사각형 81"/>
              <p:cNvSpPr/>
              <p:nvPr/>
            </p:nvSpPr>
            <p:spPr bwMode="auto">
              <a:xfrm>
                <a:off x="1006685" y="6029977"/>
                <a:ext cx="1351358" cy="1591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defTabSz="600751">
                  <a:spcBef>
                    <a:spcPts val="192"/>
                  </a:spcBef>
                  <a:buClr>
                    <a:schemeClr val="tx1">
                      <a:lumMod val="75000"/>
                      <a:lumOff val="25000"/>
                    </a:schemeClr>
                  </a:buClr>
                </a:pPr>
                <a:endParaRPr lang="ko-KR" altLang="en-US" sz="1100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35" name="그룹 34"/>
              <p:cNvGrpSpPr/>
              <p:nvPr/>
            </p:nvGrpSpPr>
            <p:grpSpPr>
              <a:xfrm>
                <a:off x="2639109" y="5444544"/>
                <a:ext cx="1058350" cy="1058348"/>
                <a:chOff x="3383543" y="4962750"/>
                <a:chExt cx="1010076" cy="1010075"/>
              </a:xfrm>
            </p:grpSpPr>
            <p:sp>
              <p:nvSpPr>
                <p:cNvPr id="90" name="타원 89"/>
                <p:cNvSpPr/>
                <p:nvPr/>
              </p:nvSpPr>
              <p:spPr>
                <a:xfrm flipV="1">
                  <a:off x="3383543" y="4962750"/>
                  <a:ext cx="1010076" cy="101007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23091" tIns="23091" rIns="23091" bIns="23091" rtlCol="0" anchor="ctr"/>
                <a:lstStyle/>
                <a:p>
                  <a:pPr algn="ctr" defTabSz="58649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549E"/>
                    </a:buClr>
                    <a:defRPr/>
                  </a:pPr>
                  <a:endParaRPr kumimoji="1" lang="ko-KR" altLang="en-US" spc="-5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1" name="타원 90"/>
                <p:cNvSpPr/>
                <p:nvPr/>
              </p:nvSpPr>
              <p:spPr>
                <a:xfrm>
                  <a:off x="3484791" y="5051095"/>
                  <a:ext cx="807576" cy="807575"/>
                </a:xfrm>
                <a:prstGeom prst="ellipse">
                  <a:avLst/>
                </a:prstGeom>
                <a:gradFill flip="none" rotWithShape="1">
                  <a:gsLst>
                    <a:gs pos="20000">
                      <a:schemeClr val="bg1">
                        <a:lumMod val="50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2700000" scaled="1"/>
                  <a:tileRect/>
                </a:gradFill>
                <a:ln w="762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0184" tIns="50092" rIns="100184" bIns="50092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36" name="그룹 35"/>
              <p:cNvGrpSpPr/>
              <p:nvPr/>
            </p:nvGrpSpPr>
            <p:grpSpPr>
              <a:xfrm>
                <a:off x="4125027" y="5444544"/>
                <a:ext cx="1058350" cy="1058348"/>
                <a:chOff x="5167893" y="4962750"/>
                <a:chExt cx="1010076" cy="1010075"/>
              </a:xfrm>
            </p:grpSpPr>
            <p:sp>
              <p:nvSpPr>
                <p:cNvPr id="88" name="타원 87"/>
                <p:cNvSpPr/>
                <p:nvPr/>
              </p:nvSpPr>
              <p:spPr>
                <a:xfrm flipV="1">
                  <a:off x="5167893" y="4962750"/>
                  <a:ext cx="1010076" cy="101007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23091" tIns="23091" rIns="23091" bIns="23091" rtlCol="0" anchor="ctr"/>
                <a:lstStyle/>
                <a:p>
                  <a:pPr algn="ctr" defTabSz="58649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549E"/>
                    </a:buClr>
                    <a:defRPr/>
                  </a:pPr>
                  <a:endParaRPr kumimoji="1" lang="ko-KR" altLang="en-US" spc="-5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9" name="타원 88"/>
                <p:cNvSpPr/>
                <p:nvPr/>
              </p:nvSpPr>
              <p:spPr>
                <a:xfrm>
                  <a:off x="5269142" y="5051092"/>
                  <a:ext cx="807576" cy="807575"/>
                </a:xfrm>
                <a:prstGeom prst="ellipse">
                  <a:avLst/>
                </a:prstGeom>
                <a:gradFill flip="none" rotWithShape="1">
                  <a:gsLst>
                    <a:gs pos="20000">
                      <a:srgbClr val="8E7058"/>
                    </a:gs>
                    <a:gs pos="80000">
                      <a:srgbClr val="6E5744"/>
                    </a:gs>
                  </a:gsLst>
                  <a:lin ang="2700000" scaled="1"/>
                  <a:tileRect/>
                </a:gradFill>
                <a:ln w="762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0206" tIns="50103" rIns="100206" bIns="50103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37" name="직사각형 703"/>
              <p:cNvSpPr>
                <a:spLocks noChangeArrowheads="1"/>
              </p:cNvSpPr>
              <p:nvPr/>
            </p:nvSpPr>
            <p:spPr bwMode="auto">
              <a:xfrm>
                <a:off x="2818253" y="5756750"/>
                <a:ext cx="701222" cy="168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0">
                <a:scene3d>
                  <a:camera prst="orthographicFront"/>
                  <a:lightRig rig="threePt" dir="t"/>
                </a:scene3d>
                <a:sp3d contourW="38100">
                  <a:contourClr>
                    <a:schemeClr val="bg1"/>
                  </a:contourClr>
                </a:sp3d>
              </a:bodyPr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600" b="1" spc="-50" dirty="0" err="1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내용입력</a:t>
                </a:r>
                <a:endParaRPr kumimoji="1" lang="ko-KR" altLang="en-US" sz="1600" b="1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직사각형 703"/>
              <p:cNvSpPr>
                <a:spLocks noChangeArrowheads="1"/>
              </p:cNvSpPr>
              <p:nvPr/>
            </p:nvSpPr>
            <p:spPr bwMode="auto">
              <a:xfrm>
                <a:off x="4340846" y="5756751"/>
                <a:ext cx="649028" cy="168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0">
                <a:scene3d>
                  <a:camera prst="orthographicFront"/>
                  <a:lightRig rig="threePt" dir="t"/>
                </a:scene3d>
                <a:sp3d contourW="38100">
                  <a:contourClr>
                    <a:schemeClr val="bg1"/>
                  </a:contourClr>
                </a:sp3d>
              </a:bodyPr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600" b="1" spc="-50" dirty="0" err="1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내용입력</a:t>
                </a:r>
                <a:endParaRPr kumimoji="1" lang="ko-KR" altLang="en-US" sz="1600" b="1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직사각형 703"/>
              <p:cNvSpPr>
                <a:spLocks noChangeArrowheads="1"/>
              </p:cNvSpPr>
              <p:nvPr/>
            </p:nvSpPr>
            <p:spPr bwMode="auto">
              <a:xfrm>
                <a:off x="1332334" y="5756750"/>
                <a:ext cx="701222" cy="168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0">
                <a:scene3d>
                  <a:camera prst="orthographicFront"/>
                  <a:lightRig rig="threePt" dir="t"/>
                </a:scene3d>
                <a:sp3d contourW="38100">
                  <a:contourClr>
                    <a:schemeClr val="bg1"/>
                  </a:contourClr>
                </a:sp3d>
              </a:bodyPr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600" b="1" spc="-50" dirty="0" err="1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내용입력</a:t>
                </a:r>
                <a:endParaRPr kumimoji="1" lang="ko-KR" altLang="en-US" sz="1600" b="1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양쪽 모서리가 둥근 사각형 81"/>
              <p:cNvSpPr/>
              <p:nvPr/>
            </p:nvSpPr>
            <p:spPr bwMode="auto">
              <a:xfrm>
                <a:off x="2490647" y="6029976"/>
                <a:ext cx="1351358" cy="1591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defTabSz="600751">
                  <a:spcBef>
                    <a:spcPts val="192"/>
                  </a:spcBef>
                  <a:buClr>
                    <a:schemeClr val="tx1">
                      <a:lumMod val="75000"/>
                      <a:lumOff val="25000"/>
                    </a:schemeClr>
                  </a:buClr>
                </a:pPr>
                <a:endParaRPr lang="ko-KR" altLang="en-US" sz="1100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양쪽 모서리가 둥근 사각형 81"/>
              <p:cNvSpPr/>
              <p:nvPr/>
            </p:nvSpPr>
            <p:spPr bwMode="auto">
              <a:xfrm>
                <a:off x="3965371" y="6029976"/>
                <a:ext cx="1351358" cy="1591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defTabSz="600751">
                  <a:spcBef>
                    <a:spcPts val="192"/>
                  </a:spcBef>
                  <a:buClr>
                    <a:schemeClr val="tx1">
                      <a:lumMod val="75000"/>
                      <a:lumOff val="25000"/>
                    </a:schemeClr>
                  </a:buClr>
                </a:pPr>
                <a:endParaRPr lang="ko-KR" altLang="en-US" sz="1100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이등변 삼각형 41"/>
              <p:cNvSpPr/>
              <p:nvPr/>
            </p:nvSpPr>
            <p:spPr bwMode="auto">
              <a:xfrm rot="10800000">
                <a:off x="1538975" y="5998622"/>
                <a:ext cx="274116" cy="99008"/>
              </a:xfrm>
              <a:prstGeom prst="triangle">
                <a:avLst/>
              </a:prstGeom>
              <a:solidFill>
                <a:srgbClr val="ADADAD"/>
              </a:solidFill>
              <a:ln>
                <a:noFill/>
              </a:ln>
              <a:extLst/>
            </p:spPr>
            <p:txBody>
              <a:bodyPr wrap="none" lIns="0" tIns="0" rIns="0" bIns="0" anchor="ctr"/>
              <a:lstStyle/>
              <a:p>
                <a:pPr algn="ctr"/>
                <a:endParaRPr lang="ko-KR" altLang="en-US" sz="1600" spc="-5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이등변 삼각형 42"/>
              <p:cNvSpPr/>
              <p:nvPr/>
            </p:nvSpPr>
            <p:spPr bwMode="auto">
              <a:xfrm rot="10800000">
                <a:off x="3031226" y="5998622"/>
                <a:ext cx="274116" cy="99008"/>
              </a:xfrm>
              <a:prstGeom prst="triangle">
                <a:avLst/>
              </a:prstGeom>
              <a:solidFill>
                <a:srgbClr val="646464"/>
              </a:solidFill>
              <a:ln w="19050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5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이등변 삼각형 43"/>
              <p:cNvSpPr/>
              <p:nvPr/>
            </p:nvSpPr>
            <p:spPr bwMode="auto">
              <a:xfrm rot="10800000">
                <a:off x="4517145" y="5998622"/>
                <a:ext cx="274116" cy="99008"/>
              </a:xfrm>
              <a:prstGeom prst="triangle">
                <a:avLst/>
              </a:prstGeom>
              <a:solidFill>
                <a:srgbClr val="775E4A"/>
              </a:solidFill>
              <a:ln w="38100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23091" tIns="138548" rIns="23091" bIns="230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</a:pPr>
                <a:endParaRPr kumimoji="1" lang="ko-KR" altLang="en-US" spc="-5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45" name="그룹 44"/>
              <p:cNvGrpSpPr/>
              <p:nvPr/>
            </p:nvGrpSpPr>
            <p:grpSpPr>
              <a:xfrm>
                <a:off x="5577400" y="5444544"/>
                <a:ext cx="1058350" cy="1058348"/>
                <a:chOff x="5167893" y="4962750"/>
                <a:chExt cx="1010076" cy="1010075"/>
              </a:xfrm>
            </p:grpSpPr>
            <p:sp>
              <p:nvSpPr>
                <p:cNvPr id="86" name="타원 85"/>
                <p:cNvSpPr/>
                <p:nvPr/>
              </p:nvSpPr>
              <p:spPr>
                <a:xfrm flipV="1">
                  <a:off x="5167893" y="4962750"/>
                  <a:ext cx="1010076" cy="101007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23091" tIns="23091" rIns="23091" bIns="23091" rtlCol="0" anchor="ctr"/>
                <a:lstStyle/>
                <a:p>
                  <a:pPr algn="ctr" defTabSz="58649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549E"/>
                    </a:buClr>
                    <a:defRPr/>
                  </a:pPr>
                  <a:endParaRPr kumimoji="1" lang="ko-KR" altLang="en-US" spc="-5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7" name="타원 86"/>
                <p:cNvSpPr/>
                <p:nvPr/>
              </p:nvSpPr>
              <p:spPr>
                <a:xfrm>
                  <a:off x="5269142" y="5051091"/>
                  <a:ext cx="807576" cy="807575"/>
                </a:xfrm>
                <a:prstGeom prst="ellipse">
                  <a:avLst/>
                </a:prstGeom>
                <a:gradFill flip="none" rotWithShape="1">
                  <a:gsLst>
                    <a:gs pos="20000">
                      <a:srgbClr val="FF7200"/>
                    </a:gs>
                    <a:gs pos="80000">
                      <a:srgbClr val="FE6100"/>
                    </a:gs>
                  </a:gsLst>
                  <a:lin ang="2700000" scaled="1"/>
                  <a:tileRect/>
                </a:gradFill>
                <a:ln w="762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7744" tIns="48871" rIns="97744" bIns="48871" anchor="ctr"/>
                <a:lstStyle/>
                <a:p>
                  <a:pPr algn="ctr"/>
                  <a:endParaRPr lang="ko-KR" altLang="en-US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6" name="직사각형 703"/>
              <p:cNvSpPr>
                <a:spLocks noChangeArrowheads="1"/>
              </p:cNvSpPr>
              <p:nvPr/>
            </p:nvSpPr>
            <p:spPr bwMode="auto">
              <a:xfrm>
                <a:off x="5793218" y="5756751"/>
                <a:ext cx="649028" cy="168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0">
                <a:scene3d>
                  <a:camera prst="orthographicFront"/>
                  <a:lightRig rig="threePt" dir="t"/>
                </a:scene3d>
                <a:sp3d contourW="38100">
                  <a:contourClr>
                    <a:schemeClr val="bg1"/>
                  </a:contourClr>
                </a:sp3d>
              </a:bodyPr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600" b="1" spc="-50" dirty="0" err="1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내용입력</a:t>
                </a:r>
                <a:endParaRPr kumimoji="1" lang="ko-KR" altLang="en-US" sz="1600" b="1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" name="양쪽 모서리가 둥근 사각형 81"/>
              <p:cNvSpPr/>
              <p:nvPr/>
            </p:nvSpPr>
            <p:spPr bwMode="auto">
              <a:xfrm>
                <a:off x="5417743" y="6029976"/>
                <a:ext cx="1351358" cy="1591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defTabSz="600751">
                  <a:spcBef>
                    <a:spcPts val="192"/>
                  </a:spcBef>
                  <a:buClr>
                    <a:schemeClr val="tx1">
                      <a:lumMod val="75000"/>
                      <a:lumOff val="25000"/>
                    </a:schemeClr>
                  </a:buClr>
                </a:pPr>
                <a:endParaRPr lang="ko-KR" altLang="en-US" sz="1100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이등변 삼각형 51"/>
              <p:cNvSpPr/>
              <p:nvPr/>
            </p:nvSpPr>
            <p:spPr bwMode="auto">
              <a:xfrm rot="10800000">
                <a:off x="5969518" y="5998622"/>
                <a:ext cx="274116" cy="99008"/>
              </a:xfrm>
              <a:prstGeom prst="triangle">
                <a:avLst/>
              </a:prstGeom>
              <a:solidFill>
                <a:srgbClr val="FE6500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5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2315174" y="5801418"/>
                <a:ext cx="3172200" cy="58073"/>
                <a:chOff x="2315174" y="5693307"/>
                <a:chExt cx="3172200" cy="58073"/>
              </a:xfrm>
            </p:grpSpPr>
            <p:grpSp>
              <p:nvGrpSpPr>
                <p:cNvPr id="58" name="그룹 57"/>
                <p:cNvGrpSpPr/>
                <p:nvPr/>
              </p:nvGrpSpPr>
              <p:grpSpPr>
                <a:xfrm>
                  <a:off x="2315174" y="5693308"/>
                  <a:ext cx="213970" cy="58072"/>
                  <a:chOff x="2748112" y="5118231"/>
                  <a:chExt cx="398690" cy="108206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83" name="이등변 삼각형 82"/>
                  <p:cNvSpPr/>
                  <p:nvPr/>
                </p:nvSpPr>
                <p:spPr bwMode="auto">
                  <a:xfrm rot="5400000">
                    <a:off x="2729050" y="5137296"/>
                    <a:ext cx="108203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 spc="-5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4" name="이등변 삼각형 83"/>
                  <p:cNvSpPr/>
                  <p:nvPr/>
                </p:nvSpPr>
                <p:spPr bwMode="auto">
                  <a:xfrm rot="5400000">
                    <a:off x="2893358" y="5137292"/>
                    <a:ext cx="108202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 spc="-5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5" name="이등변 삼각형 84"/>
                  <p:cNvSpPr/>
                  <p:nvPr/>
                </p:nvSpPr>
                <p:spPr bwMode="auto">
                  <a:xfrm rot="5400000">
                    <a:off x="3057662" y="5137292"/>
                    <a:ext cx="108200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 spc="-5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59" name="그룹 58"/>
                <p:cNvGrpSpPr/>
                <p:nvPr/>
              </p:nvGrpSpPr>
              <p:grpSpPr>
                <a:xfrm>
                  <a:off x="3804257" y="5693307"/>
                  <a:ext cx="213972" cy="58072"/>
                  <a:chOff x="2748111" y="5118231"/>
                  <a:chExt cx="398691" cy="108206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80" name="이등변 삼각형 79"/>
                  <p:cNvSpPr/>
                  <p:nvPr/>
                </p:nvSpPr>
                <p:spPr bwMode="auto">
                  <a:xfrm rot="5400000">
                    <a:off x="2729049" y="5137295"/>
                    <a:ext cx="108204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 spc="-5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1" name="이등변 삼각형 80"/>
                  <p:cNvSpPr/>
                  <p:nvPr/>
                </p:nvSpPr>
                <p:spPr bwMode="auto">
                  <a:xfrm rot="5400000">
                    <a:off x="2893359" y="5137292"/>
                    <a:ext cx="108202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 spc="-5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2" name="이등변 삼각형 81"/>
                  <p:cNvSpPr/>
                  <p:nvPr/>
                </p:nvSpPr>
                <p:spPr bwMode="auto">
                  <a:xfrm rot="5400000">
                    <a:off x="3057662" y="5137292"/>
                    <a:ext cx="108199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 spc="-5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60" name="그룹 59"/>
                <p:cNvGrpSpPr/>
                <p:nvPr/>
              </p:nvGrpSpPr>
              <p:grpSpPr>
                <a:xfrm>
                  <a:off x="5273402" y="5693307"/>
                  <a:ext cx="213972" cy="58072"/>
                  <a:chOff x="2748111" y="5118231"/>
                  <a:chExt cx="398691" cy="108206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77" name="이등변 삼각형 76"/>
                  <p:cNvSpPr/>
                  <p:nvPr/>
                </p:nvSpPr>
                <p:spPr bwMode="auto">
                  <a:xfrm rot="5400000">
                    <a:off x="2729049" y="5137295"/>
                    <a:ext cx="108204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 spc="-5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78" name="이등변 삼각형 77"/>
                  <p:cNvSpPr/>
                  <p:nvPr/>
                </p:nvSpPr>
                <p:spPr bwMode="auto">
                  <a:xfrm rot="5400000">
                    <a:off x="2893359" y="5137292"/>
                    <a:ext cx="108202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 spc="-5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79" name="이등변 삼각형 78"/>
                  <p:cNvSpPr/>
                  <p:nvPr/>
                </p:nvSpPr>
                <p:spPr bwMode="auto">
                  <a:xfrm rot="5400000">
                    <a:off x="3057662" y="5137292"/>
                    <a:ext cx="108199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 spc="-5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sp>
            <p:nvSpPr>
              <p:cNvPr id="54" name="양쪽 모서리가 둥근 사각형 212"/>
              <p:cNvSpPr/>
              <p:nvPr/>
            </p:nvSpPr>
            <p:spPr bwMode="auto">
              <a:xfrm>
                <a:off x="1050903" y="6127686"/>
                <a:ext cx="1262923" cy="184827"/>
              </a:xfrm>
              <a:prstGeom prst="round2SameRect">
                <a:avLst>
                  <a:gd name="adj1" fmla="val 27774"/>
                  <a:gd name="adj2" fmla="val 0"/>
                </a:avLst>
              </a:prstGeom>
              <a:solidFill>
                <a:srgbClr val="EAEAEA"/>
              </a:solidFill>
              <a:ln>
                <a:noFill/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400" spc="-50" dirty="0" err="1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내용입력</a:t>
                </a:r>
                <a:endParaRPr kumimoji="1" lang="ko-KR" altLang="en-US" sz="1400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5" name="양쪽 모서리가 둥근 사각형 212"/>
              <p:cNvSpPr/>
              <p:nvPr/>
            </p:nvSpPr>
            <p:spPr bwMode="auto">
              <a:xfrm>
                <a:off x="2534865" y="6127686"/>
                <a:ext cx="1262923" cy="184827"/>
              </a:xfrm>
              <a:prstGeom prst="round2SameRect">
                <a:avLst>
                  <a:gd name="adj1" fmla="val 27774"/>
                  <a:gd name="adj2" fmla="val 0"/>
                </a:avLst>
              </a:prstGeom>
              <a:solidFill>
                <a:srgbClr val="EAEAEA"/>
              </a:solidFill>
              <a:ln>
                <a:noFill/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400" spc="-50" dirty="0" err="1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내용입력</a:t>
                </a:r>
                <a:endParaRPr kumimoji="1" lang="ko-KR" altLang="en-US" sz="1400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양쪽 모서리가 둥근 사각형 212"/>
              <p:cNvSpPr/>
              <p:nvPr/>
            </p:nvSpPr>
            <p:spPr bwMode="auto">
              <a:xfrm>
                <a:off x="4009589" y="6127686"/>
                <a:ext cx="1262923" cy="184827"/>
              </a:xfrm>
              <a:prstGeom prst="round2SameRect">
                <a:avLst>
                  <a:gd name="adj1" fmla="val 27774"/>
                  <a:gd name="adj2" fmla="val 0"/>
                </a:avLst>
              </a:prstGeom>
              <a:solidFill>
                <a:srgbClr val="EAEAEA"/>
              </a:solidFill>
              <a:ln>
                <a:noFill/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400" spc="-50" dirty="0" err="1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내용입력</a:t>
                </a:r>
                <a:endParaRPr kumimoji="1" lang="ko-KR" altLang="en-US" sz="1400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양쪽 모서리가 둥근 사각형 212"/>
              <p:cNvSpPr/>
              <p:nvPr/>
            </p:nvSpPr>
            <p:spPr bwMode="auto">
              <a:xfrm>
                <a:off x="5461961" y="6127686"/>
                <a:ext cx="1262923" cy="184827"/>
              </a:xfrm>
              <a:prstGeom prst="round2SameRect">
                <a:avLst>
                  <a:gd name="adj1" fmla="val 27774"/>
                  <a:gd name="adj2" fmla="val 0"/>
                </a:avLst>
              </a:prstGeom>
              <a:solidFill>
                <a:srgbClr val="EAEAEA"/>
              </a:solidFill>
              <a:ln>
                <a:noFill/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400" spc="-50" dirty="0" err="1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내용입력</a:t>
                </a:r>
                <a:endParaRPr kumimoji="1" lang="ko-KR" altLang="en-US" sz="1400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1339964" y="3662302"/>
              <a:ext cx="1873838" cy="1574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Autofit/>
            </a:bodyPr>
            <a:lstStyle/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</a:t>
              </a:r>
              <a:endParaRPr lang="en-US" altLang="ko-KR" sz="14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40199" y="3662302"/>
              <a:ext cx="1873838" cy="1574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Autofit/>
            </a:bodyPr>
            <a:lstStyle/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</a:t>
              </a:r>
              <a:endParaRPr lang="en-US" altLang="ko-KR" sz="14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366558" y="3662302"/>
              <a:ext cx="1873838" cy="1574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Autofit/>
            </a:bodyPr>
            <a:lstStyle/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</a:t>
              </a:r>
              <a:endParaRPr lang="en-US" altLang="ko-KR" sz="14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857257" y="3662302"/>
              <a:ext cx="1873838" cy="1574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Autofit/>
            </a:bodyPr>
            <a:lstStyle/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</a:t>
              </a:r>
              <a:endParaRPr lang="en-US" altLang="ko-KR" sz="14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74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27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3457635" y="2455653"/>
            <a:ext cx="3776542" cy="3776542"/>
          </a:xfrm>
          <a:custGeom>
            <a:avLst/>
            <a:gdLst>
              <a:gd name="connsiteX0" fmla="*/ 1888271 w 3776542"/>
              <a:gd name="connsiteY0" fmla="*/ 393539 h 3776542"/>
              <a:gd name="connsiteX1" fmla="*/ 393539 w 3776542"/>
              <a:gd name="connsiteY1" fmla="*/ 1888271 h 3776542"/>
              <a:gd name="connsiteX2" fmla="*/ 1888271 w 3776542"/>
              <a:gd name="connsiteY2" fmla="*/ 3383003 h 3776542"/>
              <a:gd name="connsiteX3" fmla="*/ 3383003 w 3776542"/>
              <a:gd name="connsiteY3" fmla="*/ 1888271 h 3776542"/>
              <a:gd name="connsiteX4" fmla="*/ 1888271 w 3776542"/>
              <a:gd name="connsiteY4" fmla="*/ 393539 h 3776542"/>
              <a:gd name="connsiteX5" fmla="*/ 1888271 w 3776542"/>
              <a:gd name="connsiteY5" fmla="*/ 0 h 3776542"/>
              <a:gd name="connsiteX6" fmla="*/ 3776542 w 3776542"/>
              <a:gd name="connsiteY6" fmla="*/ 1888271 h 3776542"/>
              <a:gd name="connsiteX7" fmla="*/ 1888271 w 3776542"/>
              <a:gd name="connsiteY7" fmla="*/ 3776542 h 3776542"/>
              <a:gd name="connsiteX8" fmla="*/ 0 w 3776542"/>
              <a:gd name="connsiteY8" fmla="*/ 1888271 h 3776542"/>
              <a:gd name="connsiteX9" fmla="*/ 1888271 w 3776542"/>
              <a:gd name="connsiteY9" fmla="*/ 0 h 3776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6542" h="3776542">
                <a:moveTo>
                  <a:pt x="1888271" y="393539"/>
                </a:moveTo>
                <a:cubicBezTo>
                  <a:pt x="1062753" y="393539"/>
                  <a:pt x="393539" y="1062753"/>
                  <a:pt x="393539" y="1888271"/>
                </a:cubicBezTo>
                <a:cubicBezTo>
                  <a:pt x="393539" y="2713789"/>
                  <a:pt x="1062753" y="3383003"/>
                  <a:pt x="1888271" y="3383003"/>
                </a:cubicBezTo>
                <a:cubicBezTo>
                  <a:pt x="2713789" y="3383003"/>
                  <a:pt x="3383003" y="2713789"/>
                  <a:pt x="3383003" y="1888271"/>
                </a:cubicBezTo>
                <a:cubicBezTo>
                  <a:pt x="3383003" y="1062753"/>
                  <a:pt x="2713789" y="393539"/>
                  <a:pt x="1888271" y="393539"/>
                </a:cubicBezTo>
                <a:close/>
                <a:moveTo>
                  <a:pt x="1888271" y="0"/>
                </a:moveTo>
                <a:cubicBezTo>
                  <a:pt x="2931134" y="0"/>
                  <a:pt x="3776542" y="845408"/>
                  <a:pt x="3776542" y="1888271"/>
                </a:cubicBezTo>
                <a:cubicBezTo>
                  <a:pt x="3776542" y="2931134"/>
                  <a:pt x="2931134" y="3776542"/>
                  <a:pt x="1888271" y="3776542"/>
                </a:cubicBezTo>
                <a:cubicBezTo>
                  <a:pt x="845408" y="3776542"/>
                  <a:pt x="0" y="2931134"/>
                  <a:pt x="0" y="1888271"/>
                </a:cubicBezTo>
                <a:cubicBezTo>
                  <a:pt x="0" y="845408"/>
                  <a:pt x="845408" y="0"/>
                  <a:pt x="188827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  <a:gs pos="52000">
                <a:schemeClr val="bg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372816" y="2538475"/>
            <a:ext cx="3946180" cy="3610900"/>
            <a:chOff x="3342640" y="2538727"/>
            <a:chExt cx="3946180" cy="3610900"/>
          </a:xfrm>
        </p:grpSpPr>
        <p:sp>
          <p:nvSpPr>
            <p:cNvPr id="25" name="타원 24"/>
            <p:cNvSpPr/>
            <p:nvPr/>
          </p:nvSpPr>
          <p:spPr>
            <a:xfrm>
              <a:off x="6085840" y="2538727"/>
              <a:ext cx="1202980" cy="1202980"/>
            </a:xfrm>
            <a:prstGeom prst="ellipse">
              <a:avLst/>
            </a:prstGeom>
            <a:gradFill flip="none" rotWithShape="1">
              <a:gsLst>
                <a:gs pos="20000">
                  <a:srgbClr val="8E7058"/>
                </a:gs>
                <a:gs pos="80000">
                  <a:srgbClr val="6E5744"/>
                </a:gs>
              </a:gsLst>
              <a:lin ang="2700000" scaled="1"/>
              <a:tileRect/>
            </a:gradFill>
            <a:ln w="762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0206" tIns="50103" rIns="100206" bIns="50103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3342640" y="2538727"/>
              <a:ext cx="1202980" cy="1202980"/>
            </a:xfrm>
            <a:prstGeom prst="ellipse">
              <a:avLst/>
            </a:prstGeom>
            <a:gradFill flip="none" rotWithShape="1">
              <a:gsLst>
                <a:gs pos="20000">
                  <a:srgbClr val="FF7200"/>
                </a:gs>
                <a:gs pos="80000">
                  <a:srgbClr val="FE6100"/>
                </a:gs>
              </a:gsLst>
              <a:lin ang="2700000" scaled="1"/>
              <a:tileRect/>
            </a:gradFill>
            <a:ln w="762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744" tIns="48871" rIns="97744" bIns="48871" anchor="ctr"/>
            <a:lstStyle/>
            <a:p>
              <a:pPr algn="ctr"/>
              <a:r>
                <a:rPr lang="ko-KR" altLang="en-US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</a:t>
              </a:r>
            </a:p>
          </p:txBody>
        </p:sp>
        <p:sp>
          <p:nvSpPr>
            <p:cNvPr id="28" name="타원 27"/>
            <p:cNvSpPr/>
            <p:nvPr/>
          </p:nvSpPr>
          <p:spPr>
            <a:xfrm>
              <a:off x="6042880" y="4946647"/>
              <a:ext cx="1202980" cy="1202980"/>
            </a:xfrm>
            <a:prstGeom prst="ellipse">
              <a:avLst/>
            </a:prstGeom>
            <a:gradFill flip="none" rotWithShape="1">
              <a:gsLst>
                <a:gs pos="20000">
                  <a:srgbClr val="FF7200"/>
                </a:gs>
                <a:gs pos="80000">
                  <a:srgbClr val="FE6100"/>
                </a:gs>
              </a:gsLst>
              <a:lin ang="2700000" scaled="1"/>
              <a:tileRect/>
            </a:gradFill>
            <a:ln w="762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744" tIns="48871" rIns="97744" bIns="48871" anchor="ctr"/>
            <a:lstStyle/>
            <a:p>
              <a:pPr algn="ctr"/>
              <a:r>
                <a:rPr lang="ko-KR" altLang="en-US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3342640" y="4946647"/>
              <a:ext cx="1202980" cy="1202980"/>
            </a:xfrm>
            <a:prstGeom prst="ellipse">
              <a:avLst/>
            </a:prstGeom>
            <a:gradFill flip="none" rotWithShape="1">
              <a:gsLst>
                <a:gs pos="20000">
                  <a:srgbClr val="8E7058"/>
                </a:gs>
                <a:gs pos="80000">
                  <a:srgbClr val="6E5744"/>
                </a:gs>
              </a:gsLst>
              <a:lin ang="2700000" scaled="1"/>
              <a:tileRect/>
            </a:gradFill>
            <a:ln w="762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0206" tIns="50103" rIns="100206" bIns="50103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</a:t>
              </a:r>
            </a:p>
          </p:txBody>
        </p:sp>
      </p:grpSp>
      <p:cxnSp>
        <p:nvCxnSpPr>
          <p:cNvPr id="30" name="직선 연결선 29"/>
          <p:cNvCxnSpPr/>
          <p:nvPr/>
        </p:nvCxnSpPr>
        <p:spPr>
          <a:xfrm rot="5400000">
            <a:off x="2074386" y="3031540"/>
            <a:ext cx="0" cy="262477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rot="5400000">
            <a:off x="8617426" y="3031540"/>
            <a:ext cx="0" cy="262477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762001" y="2703690"/>
            <a:ext cx="236361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92075" indent="-92075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92075" indent="-92075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62001" y="4538591"/>
            <a:ext cx="236361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92075" indent="-92075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92075" indent="-92075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566200" y="2703690"/>
            <a:ext cx="236361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 algn="r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92075" indent="-92075" algn="r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92075" indent="-92075" algn="r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566200" y="4538591"/>
            <a:ext cx="236361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 algn="r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92075" indent="-92075" algn="r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92075" indent="-92075" algn="r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6" name="이등변 삼각형 35"/>
          <p:cNvSpPr/>
          <p:nvPr/>
        </p:nvSpPr>
        <p:spPr>
          <a:xfrm rot="5400000">
            <a:off x="5252455" y="2573208"/>
            <a:ext cx="186902" cy="16112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37" name="이등변 삼각형 36"/>
          <p:cNvSpPr/>
          <p:nvPr/>
        </p:nvSpPr>
        <p:spPr>
          <a:xfrm rot="16200000" flipH="1">
            <a:off x="5252455" y="5953518"/>
            <a:ext cx="186902" cy="16112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39" name="이등변 삼각형 38"/>
          <p:cNvSpPr/>
          <p:nvPr/>
        </p:nvSpPr>
        <p:spPr>
          <a:xfrm rot="10800000">
            <a:off x="6936473" y="4263361"/>
            <a:ext cx="186906" cy="16112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40" name="이등변 삼각형 39"/>
          <p:cNvSpPr/>
          <p:nvPr/>
        </p:nvSpPr>
        <p:spPr>
          <a:xfrm rot="10800000" flipV="1">
            <a:off x="3568434" y="4263363"/>
            <a:ext cx="186904" cy="16112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584320" y="3847853"/>
            <a:ext cx="1523173" cy="869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07943" latinLnBrk="0">
              <a:spcAft>
                <a:spcPts val="300"/>
              </a:spcAft>
            </a:pPr>
            <a:r>
              <a:rPr lang="ko-KR" altLang="en-US" sz="24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</a:t>
            </a:r>
            <a:endParaRPr lang="en-US" altLang="ko-KR" sz="24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1007943" latinLnBrk="0">
              <a:spcAft>
                <a:spcPts val="300"/>
              </a:spcAft>
            </a:pPr>
            <a:r>
              <a:rPr lang="ko-KR" altLang="en-US" sz="24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24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51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73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7223553" y="2392135"/>
            <a:ext cx="3091200" cy="4004153"/>
            <a:chOff x="7090819" y="2392135"/>
            <a:chExt cx="3091200" cy="4004153"/>
          </a:xfrm>
        </p:grpSpPr>
        <p:sp>
          <p:nvSpPr>
            <p:cNvPr id="24" name="직사각형 23"/>
            <p:cNvSpPr/>
            <p:nvPr/>
          </p:nvSpPr>
          <p:spPr>
            <a:xfrm>
              <a:off x="7090819" y="2392135"/>
              <a:ext cx="2363612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07943" latinLnBrk="0">
                <a:spcAft>
                  <a:spcPts val="300"/>
                </a:spcAft>
              </a:pP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2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1007943" latinLnBrk="0">
                <a:spcAft>
                  <a:spcPts val="300"/>
                </a:spcAft>
              </a:pPr>
              <a:r>
                <a: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818407" y="4092233"/>
              <a:ext cx="2363612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07943" latinLnBrk="0">
                <a:spcAft>
                  <a:spcPts val="300"/>
                </a:spcAft>
              </a:pP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2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1007943" latinLnBrk="0">
                <a:spcAft>
                  <a:spcPts val="300"/>
                </a:spcAft>
              </a:pPr>
              <a:r>
                <a: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090819" y="5896151"/>
              <a:ext cx="2363612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07943" latinLnBrk="0">
                <a:spcAft>
                  <a:spcPts val="300"/>
                </a:spcAft>
              </a:pP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2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1007943" latinLnBrk="0">
                <a:spcAft>
                  <a:spcPts val="300"/>
                </a:spcAft>
              </a:pPr>
              <a:r>
                <a: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 flipH="1">
            <a:off x="390630" y="2392135"/>
            <a:ext cx="3091981" cy="4004153"/>
            <a:chOff x="7090819" y="2392135"/>
            <a:chExt cx="3091981" cy="4004153"/>
          </a:xfrm>
        </p:grpSpPr>
        <p:sp>
          <p:nvSpPr>
            <p:cNvPr id="29" name="직사각형 28"/>
            <p:cNvSpPr/>
            <p:nvPr/>
          </p:nvSpPr>
          <p:spPr>
            <a:xfrm>
              <a:off x="7090819" y="2392135"/>
              <a:ext cx="2363612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007943" latinLnBrk="0">
                <a:spcAft>
                  <a:spcPts val="300"/>
                </a:spcAft>
              </a:pP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2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r" defTabSz="1007943" latinLnBrk="0">
                <a:spcAft>
                  <a:spcPts val="300"/>
                </a:spcAft>
              </a:pPr>
              <a:r>
                <a: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819188" y="4092233"/>
              <a:ext cx="2363612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007943" latinLnBrk="0">
                <a:spcAft>
                  <a:spcPts val="300"/>
                </a:spcAft>
              </a:pP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2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r" defTabSz="1007943" latinLnBrk="0">
                <a:spcAft>
                  <a:spcPts val="300"/>
                </a:spcAft>
              </a:pPr>
              <a:r>
                <a: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090819" y="5896151"/>
              <a:ext cx="2363612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007943" latinLnBrk="0">
                <a:spcAft>
                  <a:spcPts val="300"/>
                </a:spcAft>
              </a:pP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2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r" defTabSz="1007943" latinLnBrk="0">
                <a:spcAft>
                  <a:spcPts val="300"/>
                </a:spcAft>
              </a:pPr>
              <a:r>
                <a: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792779" y="1835150"/>
            <a:ext cx="5106255" cy="5054851"/>
            <a:chOff x="2692032" y="1835150"/>
            <a:chExt cx="5106255" cy="5054851"/>
          </a:xfrm>
        </p:grpSpPr>
        <p:grpSp>
          <p:nvGrpSpPr>
            <p:cNvPr id="33" name="그룹 32"/>
            <p:cNvGrpSpPr/>
            <p:nvPr/>
          </p:nvGrpSpPr>
          <p:grpSpPr>
            <a:xfrm>
              <a:off x="3252455" y="2689860"/>
              <a:ext cx="3985408" cy="3435696"/>
              <a:chOff x="8246466" y="2689860"/>
              <a:chExt cx="3985408" cy="3435696"/>
            </a:xfrm>
          </p:grpSpPr>
          <p:sp>
            <p:nvSpPr>
              <p:cNvPr id="80" name="육각형 79"/>
              <p:cNvSpPr/>
              <p:nvPr/>
            </p:nvSpPr>
            <p:spPr>
              <a:xfrm>
                <a:off x="8246466" y="2689860"/>
                <a:ext cx="3985408" cy="3435696"/>
              </a:xfrm>
              <a:prstGeom prst="hexagon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1" name="육각형 80"/>
              <p:cNvSpPr/>
              <p:nvPr/>
            </p:nvSpPr>
            <p:spPr>
              <a:xfrm>
                <a:off x="8402326" y="2824223"/>
                <a:ext cx="3673688" cy="3166970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2692032" y="1835150"/>
              <a:ext cx="2284277" cy="5054851"/>
              <a:chOff x="2692032" y="1835150"/>
              <a:chExt cx="2284277" cy="5054851"/>
            </a:xfrm>
          </p:grpSpPr>
          <p:grpSp>
            <p:nvGrpSpPr>
              <p:cNvPr id="52" name="그룹 51"/>
              <p:cNvGrpSpPr/>
              <p:nvPr/>
            </p:nvGrpSpPr>
            <p:grpSpPr>
              <a:xfrm>
                <a:off x="3437763" y="1835150"/>
                <a:ext cx="1538546" cy="1610611"/>
                <a:chOff x="10621" y="1835150"/>
                <a:chExt cx="1538546" cy="1610611"/>
              </a:xfrm>
            </p:grpSpPr>
            <p:sp>
              <p:nvSpPr>
                <p:cNvPr id="77" name="타원 76"/>
                <p:cNvSpPr/>
                <p:nvPr/>
              </p:nvSpPr>
              <p:spPr>
                <a:xfrm>
                  <a:off x="10621" y="1907215"/>
                  <a:ext cx="1538546" cy="1538546"/>
                </a:xfrm>
                <a:prstGeom prst="ellipse">
                  <a:avLst/>
                </a:prstGeom>
                <a:solidFill>
                  <a:srgbClr val="FF7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8" name="타원 77"/>
                <p:cNvSpPr/>
                <p:nvPr/>
              </p:nvSpPr>
              <p:spPr>
                <a:xfrm>
                  <a:off x="142240" y="2038834"/>
                  <a:ext cx="1275308" cy="12753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ko-KR" altLang="en-US" sz="1600" spc="-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내용</a:t>
                  </a:r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657974" y="1835150"/>
                  <a:ext cx="243840" cy="3390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en-US" altLang="ko-KR" sz="1600" spc="-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FE61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1</a:t>
                  </a:r>
                  <a:endParaRPr lang="ko-KR" altLang="en-US" sz="16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E61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53" name="그룹 52"/>
              <p:cNvGrpSpPr/>
              <p:nvPr/>
            </p:nvGrpSpPr>
            <p:grpSpPr>
              <a:xfrm>
                <a:off x="2692032" y="3557270"/>
                <a:ext cx="1538546" cy="1610611"/>
                <a:chOff x="10621" y="1835150"/>
                <a:chExt cx="1538546" cy="1610611"/>
              </a:xfrm>
            </p:grpSpPr>
            <p:sp>
              <p:nvSpPr>
                <p:cNvPr id="58" name="타원 57"/>
                <p:cNvSpPr/>
                <p:nvPr/>
              </p:nvSpPr>
              <p:spPr>
                <a:xfrm>
                  <a:off x="10621" y="1907215"/>
                  <a:ext cx="1538546" cy="1538546"/>
                </a:xfrm>
                <a:prstGeom prst="ellipse">
                  <a:avLst/>
                </a:prstGeom>
                <a:solidFill>
                  <a:srgbClr val="6852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9" name="타원 58"/>
                <p:cNvSpPr/>
                <p:nvPr/>
              </p:nvSpPr>
              <p:spPr>
                <a:xfrm>
                  <a:off x="142240" y="2038834"/>
                  <a:ext cx="1275308" cy="12753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ko-KR" altLang="en-US" sz="1600" spc="-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내용</a:t>
                  </a:r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657974" y="1835150"/>
                  <a:ext cx="243840" cy="3390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en-US" altLang="ko-KR" sz="1600" spc="-5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68524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6</a:t>
                  </a:r>
                  <a:endParaRPr lang="ko-KR" altLang="en-US" sz="16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68524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3437763" y="5279390"/>
                <a:ext cx="1538546" cy="1610611"/>
                <a:chOff x="10621" y="1835150"/>
                <a:chExt cx="1538546" cy="1610611"/>
              </a:xfrm>
            </p:grpSpPr>
            <p:sp>
              <p:nvSpPr>
                <p:cNvPr id="55" name="타원 54"/>
                <p:cNvSpPr/>
                <p:nvPr/>
              </p:nvSpPr>
              <p:spPr>
                <a:xfrm>
                  <a:off x="10621" y="1907215"/>
                  <a:ext cx="1538546" cy="1538546"/>
                </a:xfrm>
                <a:prstGeom prst="ellipse">
                  <a:avLst/>
                </a:prstGeom>
                <a:solidFill>
                  <a:srgbClr val="FF7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6" name="타원 55"/>
                <p:cNvSpPr/>
                <p:nvPr/>
              </p:nvSpPr>
              <p:spPr>
                <a:xfrm>
                  <a:off x="142240" y="2038834"/>
                  <a:ext cx="1275308" cy="12753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ko-KR" altLang="en-US" sz="1600" spc="-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내용</a:t>
                  </a:r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657974" y="1835150"/>
                  <a:ext cx="243840" cy="3390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en-US" altLang="ko-KR" sz="1600" spc="-5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FE61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5</a:t>
                  </a:r>
                  <a:endParaRPr lang="ko-KR" altLang="en-US" sz="16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E61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grpSp>
          <p:nvGrpSpPr>
            <p:cNvPr id="35" name="그룹 34"/>
            <p:cNvGrpSpPr/>
            <p:nvPr/>
          </p:nvGrpSpPr>
          <p:grpSpPr>
            <a:xfrm flipH="1">
              <a:off x="5514010" y="1835150"/>
              <a:ext cx="2284277" cy="5054851"/>
              <a:chOff x="2692032" y="1835150"/>
              <a:chExt cx="2284277" cy="5054851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3437763" y="1835150"/>
                <a:ext cx="1538546" cy="1610611"/>
                <a:chOff x="10621" y="1835150"/>
                <a:chExt cx="1538546" cy="1610611"/>
              </a:xfrm>
            </p:grpSpPr>
            <p:sp>
              <p:nvSpPr>
                <p:cNvPr id="45" name="타원 44"/>
                <p:cNvSpPr/>
                <p:nvPr/>
              </p:nvSpPr>
              <p:spPr>
                <a:xfrm>
                  <a:off x="10621" y="1907215"/>
                  <a:ext cx="1538546" cy="1538546"/>
                </a:xfrm>
                <a:prstGeom prst="ellipse">
                  <a:avLst/>
                </a:prstGeom>
                <a:solidFill>
                  <a:srgbClr val="6852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6" name="타원 45"/>
                <p:cNvSpPr/>
                <p:nvPr/>
              </p:nvSpPr>
              <p:spPr>
                <a:xfrm>
                  <a:off x="142240" y="2038834"/>
                  <a:ext cx="1275308" cy="12753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ko-KR" altLang="en-US" sz="1600" spc="-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내용</a:t>
                  </a:r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657974" y="1835150"/>
                  <a:ext cx="243840" cy="3390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en-US" altLang="ko-KR" sz="1600" spc="-5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68524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2</a:t>
                  </a:r>
                  <a:endParaRPr lang="ko-KR" altLang="en-US" sz="16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68524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37" name="그룹 36"/>
              <p:cNvGrpSpPr/>
              <p:nvPr/>
            </p:nvGrpSpPr>
            <p:grpSpPr>
              <a:xfrm>
                <a:off x="2692032" y="3557270"/>
                <a:ext cx="1538546" cy="1610611"/>
                <a:chOff x="10621" y="1835150"/>
                <a:chExt cx="1538546" cy="1610611"/>
              </a:xfrm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10621" y="1907215"/>
                  <a:ext cx="1538546" cy="1538546"/>
                </a:xfrm>
                <a:prstGeom prst="ellipse">
                  <a:avLst/>
                </a:prstGeom>
                <a:solidFill>
                  <a:srgbClr val="FF7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142240" y="2038834"/>
                  <a:ext cx="1275308" cy="12753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ko-KR" altLang="en-US" sz="1600" spc="-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내용</a:t>
                  </a:r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657974" y="1835150"/>
                  <a:ext cx="243840" cy="3390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en-US" altLang="ko-KR" sz="1600" spc="-5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FE61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3</a:t>
                  </a:r>
                  <a:endParaRPr lang="ko-KR" altLang="en-US" sz="16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E61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38" name="그룹 37"/>
              <p:cNvGrpSpPr/>
              <p:nvPr/>
            </p:nvGrpSpPr>
            <p:grpSpPr>
              <a:xfrm>
                <a:off x="3437763" y="5279390"/>
                <a:ext cx="1538546" cy="1610611"/>
                <a:chOff x="10621" y="1835150"/>
                <a:chExt cx="1538546" cy="1610611"/>
              </a:xfrm>
            </p:grpSpPr>
            <p:sp>
              <p:nvSpPr>
                <p:cNvPr id="39" name="타원 38"/>
                <p:cNvSpPr/>
                <p:nvPr/>
              </p:nvSpPr>
              <p:spPr>
                <a:xfrm>
                  <a:off x="10621" y="1907215"/>
                  <a:ext cx="1538546" cy="1538546"/>
                </a:xfrm>
                <a:prstGeom prst="ellipse">
                  <a:avLst/>
                </a:prstGeom>
                <a:solidFill>
                  <a:srgbClr val="6852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142240" y="2038834"/>
                  <a:ext cx="1275308" cy="12753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ko-KR" altLang="en-US" sz="1600" spc="-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내용</a:t>
                  </a: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657974" y="1835150"/>
                  <a:ext cx="243840" cy="3390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en-US" altLang="ko-KR" sz="1600" spc="-5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68524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4</a:t>
                  </a:r>
                  <a:endParaRPr lang="ko-KR" altLang="en-US" sz="16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68524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sp>
        <p:nvSpPr>
          <p:cNvPr id="82" name="직사각형 81"/>
          <p:cNvSpPr/>
          <p:nvPr/>
        </p:nvSpPr>
        <p:spPr>
          <a:xfrm>
            <a:off x="4696530" y="4019812"/>
            <a:ext cx="1298753" cy="746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07943" latinLnBrk="0">
              <a:spcAft>
                <a:spcPts val="300"/>
              </a:spcAft>
            </a:pPr>
            <a:r>
              <a:rPr lang="ko-KR" altLang="en-US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</a:t>
            </a:r>
            <a:endParaRPr lang="en-US" altLang="ko-KR" sz="20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1007943" latinLnBrk="0">
              <a:spcAft>
                <a:spcPts val="300"/>
              </a:spcAft>
            </a:pPr>
            <a:r>
              <a:rPr lang="ko-KR" altLang="en-US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20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4352921" y="3425953"/>
            <a:ext cx="1981514" cy="1902328"/>
            <a:chOff x="4379440" y="3445761"/>
            <a:chExt cx="1940245" cy="1862711"/>
          </a:xfrm>
        </p:grpSpPr>
        <p:grpSp>
          <p:nvGrpSpPr>
            <p:cNvPr id="84" name="그룹 83"/>
            <p:cNvGrpSpPr/>
            <p:nvPr/>
          </p:nvGrpSpPr>
          <p:grpSpPr>
            <a:xfrm>
              <a:off x="4829088" y="3445761"/>
              <a:ext cx="1040948" cy="1862711"/>
              <a:chOff x="4849792" y="3445761"/>
              <a:chExt cx="1040948" cy="1862711"/>
            </a:xfrm>
          </p:grpSpPr>
          <p:grpSp>
            <p:nvGrpSpPr>
              <p:cNvPr id="88" name="그룹 87"/>
              <p:cNvGrpSpPr/>
              <p:nvPr/>
            </p:nvGrpSpPr>
            <p:grpSpPr>
              <a:xfrm>
                <a:off x="4849792" y="3445761"/>
                <a:ext cx="1040948" cy="450599"/>
                <a:chOff x="4849792" y="3445761"/>
                <a:chExt cx="1040948" cy="450599"/>
              </a:xfrm>
            </p:grpSpPr>
            <p:cxnSp>
              <p:nvCxnSpPr>
                <p:cNvPr id="92" name="직선 연결선 91"/>
                <p:cNvCxnSpPr/>
                <p:nvPr/>
              </p:nvCxnSpPr>
              <p:spPr>
                <a:xfrm>
                  <a:off x="4849792" y="3445761"/>
                  <a:ext cx="227264" cy="450599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/>
                <p:cNvCxnSpPr/>
                <p:nvPr/>
              </p:nvCxnSpPr>
              <p:spPr>
                <a:xfrm flipH="1">
                  <a:off x="5663476" y="3445761"/>
                  <a:ext cx="227264" cy="450599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그룹 88"/>
              <p:cNvGrpSpPr/>
              <p:nvPr/>
            </p:nvGrpSpPr>
            <p:grpSpPr>
              <a:xfrm flipV="1">
                <a:off x="4849792" y="4857873"/>
                <a:ext cx="1040948" cy="450599"/>
                <a:chOff x="4849792" y="3445761"/>
                <a:chExt cx="1040948" cy="450599"/>
              </a:xfrm>
            </p:grpSpPr>
            <p:cxnSp>
              <p:nvCxnSpPr>
                <p:cNvPr id="90" name="직선 연결선 89"/>
                <p:cNvCxnSpPr/>
                <p:nvPr/>
              </p:nvCxnSpPr>
              <p:spPr>
                <a:xfrm>
                  <a:off x="4849792" y="3445761"/>
                  <a:ext cx="227264" cy="450599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 90"/>
                <p:cNvCxnSpPr/>
                <p:nvPr/>
              </p:nvCxnSpPr>
              <p:spPr>
                <a:xfrm flipH="1">
                  <a:off x="5663476" y="3445761"/>
                  <a:ext cx="227264" cy="450599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5" name="그룹 84"/>
            <p:cNvGrpSpPr/>
            <p:nvPr/>
          </p:nvGrpSpPr>
          <p:grpSpPr>
            <a:xfrm>
              <a:off x="4379440" y="4375191"/>
              <a:ext cx="1940245" cy="3851"/>
              <a:chOff x="4379440" y="4391965"/>
              <a:chExt cx="1940245" cy="3851"/>
            </a:xfrm>
          </p:grpSpPr>
          <p:cxnSp>
            <p:nvCxnSpPr>
              <p:cNvPr id="86" name="직선 연결선 85"/>
              <p:cNvCxnSpPr/>
              <p:nvPr/>
            </p:nvCxnSpPr>
            <p:spPr>
              <a:xfrm flipH="1">
                <a:off x="5890740" y="4391965"/>
                <a:ext cx="428945" cy="3851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 flipH="1">
                <a:off x="4379440" y="4391965"/>
                <a:ext cx="428945" cy="3851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그룹 95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97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57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603279" y="1664429"/>
            <a:ext cx="9494809" cy="5141193"/>
            <a:chOff x="603279" y="1786180"/>
            <a:chExt cx="9494809" cy="5141193"/>
          </a:xfrm>
        </p:grpSpPr>
        <p:grpSp>
          <p:nvGrpSpPr>
            <p:cNvPr id="95" name="그룹 94"/>
            <p:cNvGrpSpPr/>
            <p:nvPr/>
          </p:nvGrpSpPr>
          <p:grpSpPr>
            <a:xfrm>
              <a:off x="3270814" y="1786180"/>
              <a:ext cx="4150184" cy="3933020"/>
              <a:chOff x="3409848" y="2325834"/>
              <a:chExt cx="3872116" cy="3669502"/>
            </a:xfrm>
          </p:grpSpPr>
          <p:grpSp>
            <p:nvGrpSpPr>
              <p:cNvPr id="109" name="그룹 108"/>
              <p:cNvGrpSpPr/>
              <p:nvPr/>
            </p:nvGrpSpPr>
            <p:grpSpPr>
              <a:xfrm>
                <a:off x="3409848" y="2325834"/>
                <a:ext cx="3872116" cy="3669502"/>
                <a:chOff x="3530400" y="2446102"/>
                <a:chExt cx="2820870" cy="2673264"/>
              </a:xfrm>
            </p:grpSpPr>
            <p:sp>
              <p:nvSpPr>
                <p:cNvPr id="114" name="자유형 113"/>
                <p:cNvSpPr/>
                <p:nvPr/>
              </p:nvSpPr>
              <p:spPr>
                <a:xfrm>
                  <a:off x="3530400" y="2693670"/>
                  <a:ext cx="2820870" cy="2419500"/>
                </a:xfrm>
                <a:custGeom>
                  <a:avLst/>
                  <a:gdLst>
                    <a:gd name="connsiteX0" fmla="*/ 1449105 w 3727331"/>
                    <a:gd name="connsiteY0" fmla="*/ 0 h 3220052"/>
                    <a:gd name="connsiteX1" fmla="*/ 2287581 w 3727331"/>
                    <a:gd name="connsiteY1" fmla="*/ 0 h 3220052"/>
                    <a:gd name="connsiteX2" fmla="*/ 3727331 w 3727331"/>
                    <a:gd name="connsiteY2" fmla="*/ 2509553 h 3220052"/>
                    <a:gd name="connsiteX3" fmla="*/ 3317124 w 3727331"/>
                    <a:gd name="connsiteY3" fmla="*/ 3220052 h 3220052"/>
                    <a:gd name="connsiteX4" fmla="*/ 400793 w 3727331"/>
                    <a:gd name="connsiteY4" fmla="*/ 3220052 h 3220052"/>
                    <a:gd name="connsiteX5" fmla="*/ 0 w 3727331"/>
                    <a:gd name="connsiteY5" fmla="*/ 2525859 h 3220052"/>
                    <a:gd name="connsiteX0" fmla="*/ 1449105 w 3727331"/>
                    <a:gd name="connsiteY0" fmla="*/ 0 h 3220052"/>
                    <a:gd name="connsiteX1" fmla="*/ 2287581 w 3727331"/>
                    <a:gd name="connsiteY1" fmla="*/ 0 h 3220052"/>
                    <a:gd name="connsiteX2" fmla="*/ 3727331 w 3727331"/>
                    <a:gd name="connsiteY2" fmla="*/ 2509553 h 3220052"/>
                    <a:gd name="connsiteX3" fmla="*/ 3292842 w 3727331"/>
                    <a:gd name="connsiteY3" fmla="*/ 3201510 h 3220052"/>
                    <a:gd name="connsiteX4" fmla="*/ 400793 w 3727331"/>
                    <a:gd name="connsiteY4" fmla="*/ 3220052 h 3220052"/>
                    <a:gd name="connsiteX5" fmla="*/ 0 w 3727331"/>
                    <a:gd name="connsiteY5" fmla="*/ 2525859 h 3220052"/>
                    <a:gd name="connsiteX6" fmla="*/ 1449105 w 3727331"/>
                    <a:gd name="connsiteY6" fmla="*/ 0 h 3220052"/>
                    <a:gd name="connsiteX0" fmla="*/ 1449105 w 3709119"/>
                    <a:gd name="connsiteY0" fmla="*/ 0 h 3220052"/>
                    <a:gd name="connsiteX1" fmla="*/ 2287581 w 3709119"/>
                    <a:gd name="connsiteY1" fmla="*/ 0 h 3220052"/>
                    <a:gd name="connsiteX2" fmla="*/ 3709119 w 3709119"/>
                    <a:gd name="connsiteY2" fmla="*/ 2484831 h 3220052"/>
                    <a:gd name="connsiteX3" fmla="*/ 3292842 w 3709119"/>
                    <a:gd name="connsiteY3" fmla="*/ 3201510 h 3220052"/>
                    <a:gd name="connsiteX4" fmla="*/ 400793 w 3709119"/>
                    <a:gd name="connsiteY4" fmla="*/ 3220052 h 3220052"/>
                    <a:gd name="connsiteX5" fmla="*/ 0 w 3709119"/>
                    <a:gd name="connsiteY5" fmla="*/ 2525859 h 3220052"/>
                    <a:gd name="connsiteX6" fmla="*/ 1449105 w 3709119"/>
                    <a:gd name="connsiteY6" fmla="*/ 0 h 3220052"/>
                    <a:gd name="connsiteX0" fmla="*/ 1449105 w 3709119"/>
                    <a:gd name="connsiteY0" fmla="*/ 0 h 3220052"/>
                    <a:gd name="connsiteX1" fmla="*/ 2287581 w 3709119"/>
                    <a:gd name="connsiteY1" fmla="*/ 0 h 3220052"/>
                    <a:gd name="connsiteX2" fmla="*/ 3709119 w 3709119"/>
                    <a:gd name="connsiteY2" fmla="*/ 2484831 h 3220052"/>
                    <a:gd name="connsiteX3" fmla="*/ 3295119 w 3709119"/>
                    <a:gd name="connsiteY3" fmla="*/ 3217735 h 3220052"/>
                    <a:gd name="connsiteX4" fmla="*/ 400793 w 3709119"/>
                    <a:gd name="connsiteY4" fmla="*/ 3220052 h 3220052"/>
                    <a:gd name="connsiteX5" fmla="*/ 0 w 3709119"/>
                    <a:gd name="connsiteY5" fmla="*/ 2525859 h 3220052"/>
                    <a:gd name="connsiteX6" fmla="*/ 1449105 w 3709119"/>
                    <a:gd name="connsiteY6" fmla="*/ 0 h 3220052"/>
                    <a:gd name="connsiteX0" fmla="*/ 1449105 w 3709119"/>
                    <a:gd name="connsiteY0" fmla="*/ 0 h 3220052"/>
                    <a:gd name="connsiteX1" fmla="*/ 2287581 w 3709119"/>
                    <a:gd name="connsiteY1" fmla="*/ 0 h 3220052"/>
                    <a:gd name="connsiteX2" fmla="*/ 3709119 w 3709119"/>
                    <a:gd name="connsiteY2" fmla="*/ 2484831 h 3220052"/>
                    <a:gd name="connsiteX3" fmla="*/ 3295119 w 3709119"/>
                    <a:gd name="connsiteY3" fmla="*/ 3217735 h 3220052"/>
                    <a:gd name="connsiteX4" fmla="*/ 448599 w 3709119"/>
                    <a:gd name="connsiteY4" fmla="*/ 3220052 h 3220052"/>
                    <a:gd name="connsiteX5" fmla="*/ 0 w 3709119"/>
                    <a:gd name="connsiteY5" fmla="*/ 2525859 h 3220052"/>
                    <a:gd name="connsiteX6" fmla="*/ 1449105 w 3709119"/>
                    <a:gd name="connsiteY6" fmla="*/ 0 h 3220052"/>
                    <a:gd name="connsiteX0" fmla="*/ 1419510 w 3679524"/>
                    <a:gd name="connsiteY0" fmla="*/ 0 h 3220052"/>
                    <a:gd name="connsiteX1" fmla="*/ 2257986 w 3679524"/>
                    <a:gd name="connsiteY1" fmla="*/ 0 h 3220052"/>
                    <a:gd name="connsiteX2" fmla="*/ 3679524 w 3679524"/>
                    <a:gd name="connsiteY2" fmla="*/ 2484831 h 3220052"/>
                    <a:gd name="connsiteX3" fmla="*/ 3265524 w 3679524"/>
                    <a:gd name="connsiteY3" fmla="*/ 3217735 h 3220052"/>
                    <a:gd name="connsiteX4" fmla="*/ 419004 w 3679524"/>
                    <a:gd name="connsiteY4" fmla="*/ 3220052 h 3220052"/>
                    <a:gd name="connsiteX5" fmla="*/ 0 w 3679524"/>
                    <a:gd name="connsiteY5" fmla="*/ 2479505 h 3220052"/>
                    <a:gd name="connsiteX6" fmla="*/ 1419510 w 3679524"/>
                    <a:gd name="connsiteY6" fmla="*/ 0 h 3220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79524" h="3220052">
                      <a:moveTo>
                        <a:pt x="1419510" y="0"/>
                      </a:moveTo>
                      <a:lnTo>
                        <a:pt x="2257986" y="0"/>
                      </a:lnTo>
                      <a:lnTo>
                        <a:pt x="3679524" y="2484831"/>
                      </a:lnTo>
                      <a:lnTo>
                        <a:pt x="3265524" y="3217735"/>
                      </a:lnTo>
                      <a:lnTo>
                        <a:pt x="419004" y="3220052"/>
                      </a:lnTo>
                      <a:lnTo>
                        <a:pt x="0" y="2479505"/>
                      </a:lnTo>
                      <a:lnTo>
                        <a:pt x="141951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15" name="사다리꼴 114"/>
                <p:cNvSpPr/>
                <p:nvPr/>
              </p:nvSpPr>
              <p:spPr>
                <a:xfrm rot="10800000">
                  <a:off x="3608014" y="4553175"/>
                  <a:ext cx="2673263" cy="514653"/>
                </a:xfrm>
                <a:prstGeom prst="trapezoid">
                  <a:avLst>
                    <a:gd name="adj" fmla="val 57449"/>
                  </a:avLst>
                </a:prstGeom>
                <a:gradFill flip="none" rotWithShape="1">
                  <a:gsLst>
                    <a:gs pos="80000">
                      <a:srgbClr val="8E7058"/>
                    </a:gs>
                    <a:gs pos="20000">
                      <a:srgbClr val="6E5744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0206" tIns="50103" rIns="100206" bIns="50103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6" name="사다리꼴 115"/>
                <p:cNvSpPr/>
                <p:nvPr/>
              </p:nvSpPr>
              <p:spPr>
                <a:xfrm rot="18008665" flipH="1">
                  <a:off x="3012244" y="3525408"/>
                  <a:ext cx="2673263" cy="514653"/>
                </a:xfrm>
                <a:prstGeom prst="trapezoid">
                  <a:avLst>
                    <a:gd name="adj" fmla="val 57449"/>
                  </a:avLst>
                </a:prstGeom>
                <a:gradFill flip="none" rotWithShape="1">
                  <a:gsLst>
                    <a:gs pos="20000">
                      <a:schemeClr val="bg1">
                        <a:lumMod val="75000"/>
                      </a:schemeClr>
                    </a:gs>
                    <a:gs pos="8000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  <a:ln w="762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0184" tIns="50092" rIns="100184" bIns="50092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7" name="사다리꼴 116"/>
                <p:cNvSpPr/>
                <p:nvPr/>
              </p:nvSpPr>
              <p:spPr>
                <a:xfrm rot="3591335">
                  <a:off x="4205826" y="3525407"/>
                  <a:ext cx="2673263" cy="514653"/>
                </a:xfrm>
                <a:prstGeom prst="trapezoid">
                  <a:avLst>
                    <a:gd name="adj" fmla="val 57449"/>
                  </a:avLst>
                </a:prstGeom>
                <a:gradFill flip="none" rotWithShape="1">
                  <a:gsLst>
                    <a:gs pos="20000">
                      <a:srgbClr val="FF7200"/>
                    </a:gs>
                    <a:gs pos="80000">
                      <a:srgbClr val="FE6100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7744" tIns="48871" rIns="97744" bIns="48871" anchor="ctr"/>
                <a:lstStyle/>
                <a:p>
                  <a:pPr algn="ctr"/>
                  <a:endParaRPr lang="ko-KR" altLang="en-US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0" name="직사각형 109"/>
              <p:cNvSpPr/>
              <p:nvPr/>
            </p:nvSpPr>
            <p:spPr>
              <a:xfrm>
                <a:off x="5009996" y="4214133"/>
                <a:ext cx="671823" cy="775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1007943" latinLnBrk="0">
                  <a:spcAft>
                    <a:spcPts val="300"/>
                  </a:spcAft>
                </a:pPr>
                <a:r>
                  <a:rPr lang="ko-KR" altLang="en-US" sz="2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</a:t>
                </a:r>
                <a:r>
                  <a:rPr lang="en-US" altLang="ko-KR" sz="2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/>
                </a:r>
                <a:br>
                  <a:rPr lang="en-US" altLang="ko-KR" sz="2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r>
                  <a:rPr lang="ko-KR" altLang="en-US" sz="2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입력</a:t>
                </a:r>
                <a:endParaRPr lang="en-US" altLang="ko-KR" sz="2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3600000">
                <a:off x="5506317" y="4003285"/>
                <a:ext cx="1352322" cy="287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1007943" latinLnBrk="0">
                  <a:spcAft>
                    <a:spcPts val="300"/>
                  </a:spcAft>
                </a:pPr>
                <a:r>
                  <a:rPr lang="ko-KR" altLang="en-US" sz="1400" b="1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18000000" flipH="1">
                <a:off x="3790901" y="3992974"/>
                <a:ext cx="14494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1007943" latinLnBrk="0">
                  <a:spcAft>
                    <a:spcPts val="300"/>
                  </a:spcAft>
                </a:pPr>
                <a:r>
                  <a:rPr lang="ko-KR" altLang="en-US" sz="14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4718301" y="5450314"/>
                <a:ext cx="1352322" cy="287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1007943" latinLnBrk="0">
                  <a:spcAft>
                    <a:spcPts val="300"/>
                  </a:spcAft>
                </a:pPr>
                <a:r>
                  <a:rPr lang="ko-KR" altLang="en-US" sz="1400" b="1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603279" y="2326023"/>
              <a:ext cx="9494809" cy="4601350"/>
              <a:chOff x="603279" y="2326023"/>
              <a:chExt cx="9494809" cy="4601350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6687330" y="2508302"/>
                <a:ext cx="2363612" cy="8156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  <a:endParaRPr lang="en-US" altLang="ko-KR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4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en-US" altLang="ko-KR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4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grpSp>
            <p:nvGrpSpPr>
              <p:cNvPr id="98" name="그룹 97"/>
              <p:cNvGrpSpPr/>
              <p:nvPr/>
            </p:nvGrpSpPr>
            <p:grpSpPr>
              <a:xfrm>
                <a:off x="5847360" y="2326023"/>
                <a:ext cx="4250728" cy="208346"/>
                <a:chOff x="5847360" y="2703690"/>
                <a:chExt cx="4250728" cy="208346"/>
              </a:xfrm>
            </p:grpSpPr>
            <p:cxnSp>
              <p:nvCxnSpPr>
                <p:cNvPr id="107" name="직선 연결선 106"/>
                <p:cNvCxnSpPr>
                  <a:stCxn id="108" idx="6"/>
                </p:cNvCxnSpPr>
                <p:nvPr/>
              </p:nvCxnSpPr>
              <p:spPr>
                <a:xfrm>
                  <a:off x="6055706" y="2807863"/>
                  <a:ext cx="4042382" cy="0"/>
                </a:xfrm>
                <a:prstGeom prst="line">
                  <a:avLst/>
                </a:prstGeom>
                <a:solidFill>
                  <a:schemeClr val="bg1"/>
                </a:solidFill>
                <a:ln w="381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타원 107"/>
                <p:cNvSpPr/>
                <p:nvPr/>
              </p:nvSpPr>
              <p:spPr>
                <a:xfrm>
                  <a:off x="5847360" y="2703690"/>
                  <a:ext cx="208346" cy="208346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EA55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99" name="그룹 98"/>
              <p:cNvGrpSpPr/>
              <p:nvPr/>
            </p:nvGrpSpPr>
            <p:grpSpPr>
              <a:xfrm flipH="1">
                <a:off x="603279" y="2785923"/>
                <a:ext cx="4030781" cy="208346"/>
                <a:chOff x="6069263" y="2703690"/>
                <a:chExt cx="4030781" cy="208346"/>
              </a:xfrm>
            </p:grpSpPr>
            <p:cxnSp>
              <p:nvCxnSpPr>
                <p:cNvPr id="105" name="직선 연결선 104"/>
                <p:cNvCxnSpPr>
                  <a:stCxn id="106" idx="6"/>
                </p:cNvCxnSpPr>
                <p:nvPr/>
              </p:nvCxnSpPr>
              <p:spPr>
                <a:xfrm>
                  <a:off x="6277609" y="2807863"/>
                  <a:ext cx="3822435" cy="0"/>
                </a:xfrm>
                <a:prstGeom prst="line">
                  <a:avLst/>
                </a:prstGeom>
                <a:solidFill>
                  <a:schemeClr val="bg1"/>
                </a:solidFill>
                <a:ln w="381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6" name="타원 105"/>
                <p:cNvSpPr/>
                <p:nvPr/>
              </p:nvSpPr>
              <p:spPr>
                <a:xfrm>
                  <a:off x="6069263" y="2703690"/>
                  <a:ext cx="208346" cy="208346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EA55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0" name="직사각형 99"/>
              <p:cNvSpPr/>
              <p:nvPr/>
            </p:nvSpPr>
            <p:spPr>
              <a:xfrm>
                <a:off x="603279" y="2994475"/>
                <a:ext cx="2363612" cy="8156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  <a:endParaRPr lang="en-US" altLang="ko-KR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4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en-US" altLang="ko-KR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4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grpSp>
            <p:nvGrpSpPr>
              <p:cNvPr id="101" name="그룹 100"/>
              <p:cNvGrpSpPr/>
              <p:nvPr/>
            </p:nvGrpSpPr>
            <p:grpSpPr>
              <a:xfrm>
                <a:off x="3924769" y="5574131"/>
                <a:ext cx="208346" cy="1353242"/>
                <a:chOff x="5847360" y="2703690"/>
                <a:chExt cx="208346" cy="1353242"/>
              </a:xfrm>
            </p:grpSpPr>
            <p:cxnSp>
              <p:nvCxnSpPr>
                <p:cNvPr id="103" name="직선 연결선 102"/>
                <p:cNvCxnSpPr/>
                <p:nvPr/>
              </p:nvCxnSpPr>
              <p:spPr>
                <a:xfrm flipV="1">
                  <a:off x="5969199" y="2877106"/>
                  <a:ext cx="0" cy="1179826"/>
                </a:xfrm>
                <a:prstGeom prst="line">
                  <a:avLst/>
                </a:prstGeom>
                <a:solidFill>
                  <a:schemeClr val="bg1"/>
                </a:solidFill>
                <a:ln w="381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4" name="타원 103"/>
                <p:cNvSpPr/>
                <p:nvPr/>
              </p:nvSpPr>
              <p:spPr>
                <a:xfrm>
                  <a:off x="5847360" y="2703690"/>
                  <a:ext cx="208346" cy="208346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EA55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2" name="직사각형 101"/>
              <p:cNvSpPr/>
              <p:nvPr/>
            </p:nvSpPr>
            <p:spPr>
              <a:xfrm>
                <a:off x="4164099" y="6097406"/>
                <a:ext cx="2363612" cy="8156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  <a:endParaRPr lang="en-US" altLang="ko-KR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4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en-US" altLang="ko-KR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4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</p:grpSp>
      <p:grpSp>
        <p:nvGrpSpPr>
          <p:cNvPr id="42" name="그룹 41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43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00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727422" y="1845410"/>
            <a:ext cx="9230329" cy="5067469"/>
            <a:chOff x="1770066" y="1562245"/>
            <a:chExt cx="8645649" cy="4746478"/>
          </a:xfrm>
        </p:grpSpPr>
        <p:sp>
          <p:nvSpPr>
            <p:cNvPr id="24" name="사다리꼴 23"/>
            <p:cNvSpPr/>
            <p:nvPr/>
          </p:nvSpPr>
          <p:spPr>
            <a:xfrm rot="16200000">
              <a:off x="3563922" y="3709393"/>
              <a:ext cx="4746478" cy="452181"/>
            </a:xfrm>
            <a:prstGeom prst="trapezoid">
              <a:avLst>
                <a:gd name="adj" fmla="val 66869"/>
              </a:avLst>
            </a:prstGeom>
            <a:gradFill>
              <a:gsLst>
                <a:gs pos="0">
                  <a:srgbClr val="EAEAEA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endParaRPr lang="ko-KR" altLang="en-US" sz="1600" b="1" spc="-5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>
              <a:off x="6106021" y="1999028"/>
              <a:ext cx="4366929" cy="4252459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1770066" y="1857375"/>
              <a:ext cx="3941004" cy="4152902"/>
              <a:chOff x="1732809" y="1860395"/>
              <a:chExt cx="3941004" cy="4152902"/>
            </a:xfrm>
          </p:grpSpPr>
          <p:sp>
            <p:nvSpPr>
              <p:cNvPr id="45" name="양쪽 모서리가 둥근 사각형 44"/>
              <p:cNvSpPr/>
              <p:nvPr/>
            </p:nvSpPr>
            <p:spPr>
              <a:xfrm rot="16200000">
                <a:off x="1811723" y="2151207"/>
                <a:ext cx="3783176" cy="394100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 flipH="1">
                <a:off x="1738015" y="1860395"/>
                <a:ext cx="3935795" cy="372242"/>
              </a:xfrm>
              <a:prstGeom prst="rect">
                <a:avLst/>
              </a:prstGeom>
              <a:gradFill flip="none" rotWithShape="1">
                <a:gsLst>
                  <a:gs pos="20000">
                    <a:srgbClr val="8E7058"/>
                  </a:gs>
                  <a:gs pos="80000">
                    <a:srgbClr val="6E5744"/>
                  </a:gs>
                </a:gsLst>
                <a:lin ang="2700000" scaled="1"/>
                <a:tileRect/>
              </a:gradFill>
              <a:ln w="12700">
                <a:gradFill>
                  <a:gsLst>
                    <a:gs pos="0">
                      <a:srgbClr val="6E5744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outerShdw dist="38100" dir="5400000" algn="ctr" rotWithShape="0">
                  <a:schemeClr val="tx1">
                    <a:lumMod val="50000"/>
                    <a:lumOff val="50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0206" tIns="50103" rIns="100206" bIns="50103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AS-IS</a:t>
                </a:r>
                <a:endParaRPr lang="ko-KR" altLang="en-US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6306926" y="2081855"/>
              <a:ext cx="3965118" cy="4086805"/>
              <a:chOff x="6306926" y="2066345"/>
              <a:chExt cx="3965118" cy="4086805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6306926" y="2066345"/>
                <a:ext cx="3965118" cy="2086555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>
                <a:off x="6306926" y="4375515"/>
                <a:ext cx="3965118" cy="1777635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6503652" y="2227101"/>
              <a:ext cx="1873838" cy="148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/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</a:t>
              </a:r>
              <a:endParaRPr lang="en-US" altLang="ko-KR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503652" y="4580537"/>
              <a:ext cx="1873838" cy="148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/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</a:t>
              </a:r>
              <a:endParaRPr lang="en-US" altLang="ko-KR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8072240" y="4048125"/>
              <a:ext cx="434490" cy="434490"/>
              <a:chOff x="8072240" y="4048125"/>
              <a:chExt cx="434490" cy="434490"/>
            </a:xfrm>
          </p:grpSpPr>
          <p:grpSp>
            <p:nvGrpSpPr>
              <p:cNvPr id="38" name="그룹 37"/>
              <p:cNvGrpSpPr/>
              <p:nvPr/>
            </p:nvGrpSpPr>
            <p:grpSpPr>
              <a:xfrm rot="5400000">
                <a:off x="8072240" y="4048125"/>
                <a:ext cx="434490" cy="434490"/>
                <a:chOff x="1722039" y="2984782"/>
                <a:chExt cx="280452" cy="280452"/>
              </a:xfrm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1722039" y="2984782"/>
                  <a:ext cx="280452" cy="280452"/>
                </a:xfrm>
                <a:prstGeom prst="ellipse">
                  <a:avLst/>
                </a:prstGeom>
                <a:solidFill>
                  <a:schemeClr val="bg1">
                    <a:lumMod val="85000"/>
                    <a:alpha val="4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 dirty="0">
                    <a:ln>
                      <a:solidFill>
                        <a:srgbClr val="5F5F5F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1756912" y="3019655"/>
                  <a:ext cx="210707" cy="21070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 dirty="0">
                    <a:ln>
                      <a:solidFill>
                        <a:srgbClr val="5F5F5F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39" name="이등변 삼각형 38"/>
              <p:cNvSpPr/>
              <p:nvPr/>
            </p:nvSpPr>
            <p:spPr>
              <a:xfrm rot="10800000">
                <a:off x="8211257" y="4222437"/>
                <a:ext cx="156458" cy="114563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55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5711201" y="3869524"/>
              <a:ext cx="406439" cy="100626"/>
              <a:chOff x="621464" y="1356381"/>
              <a:chExt cx="532830" cy="131918"/>
            </a:xfrm>
          </p:grpSpPr>
          <p:sp>
            <p:nvSpPr>
              <p:cNvPr id="35" name="이등변 삼각형 34"/>
              <p:cNvSpPr/>
              <p:nvPr/>
            </p:nvSpPr>
            <p:spPr>
              <a:xfrm rot="5400000">
                <a:off x="597027" y="1380818"/>
                <a:ext cx="131917" cy="83044"/>
              </a:xfrm>
              <a:prstGeom prst="triangle">
                <a:avLst/>
              </a:prstGeom>
              <a:solidFill>
                <a:schemeClr val="bg1">
                  <a:lumMod val="50000"/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55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이등변 삼각형 35"/>
              <p:cNvSpPr/>
              <p:nvPr/>
            </p:nvSpPr>
            <p:spPr>
              <a:xfrm rot="5400000">
                <a:off x="821920" y="1380819"/>
                <a:ext cx="131917" cy="83044"/>
              </a:xfrm>
              <a:prstGeom prst="triangle">
                <a:avLst/>
              </a:prstGeom>
              <a:solidFill>
                <a:schemeClr val="bg1">
                  <a:lumMod val="50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55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이등변 삼각형 36"/>
              <p:cNvSpPr/>
              <p:nvPr/>
            </p:nvSpPr>
            <p:spPr>
              <a:xfrm rot="5400000">
                <a:off x="1046813" y="1380819"/>
                <a:ext cx="131917" cy="83044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55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2028403" y="2423605"/>
              <a:ext cx="1873838" cy="148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/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</a:t>
              </a:r>
              <a:endParaRPr lang="en-US" altLang="ko-KR" sz="14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149658" y="1562707"/>
              <a:ext cx="4258682" cy="379090"/>
            </a:xfrm>
            <a:prstGeom prst="rect">
              <a:avLst/>
            </a:prstGeom>
            <a:gradFill flip="none" rotWithShape="1">
              <a:gsLst>
                <a:gs pos="20000">
                  <a:srgbClr val="FF7200"/>
                </a:gs>
                <a:gs pos="80000">
                  <a:srgbClr val="FE6100"/>
                </a:gs>
              </a:gsLst>
              <a:lin ang="2700000" scaled="1"/>
              <a:tileRect/>
            </a:gradFill>
            <a:ln w="12700">
              <a:gradFill>
                <a:gsLst>
                  <a:gs pos="0">
                    <a:srgbClr val="FE4900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  <a:effectLst>
              <a:outerShdw dist="38100" dir="5400000" algn="ctr" rotWithShape="0">
                <a:schemeClr val="tx1">
                  <a:lumMod val="50000"/>
                  <a:lumOff val="5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744" tIns="48871" rIns="97744" bIns="48871" anchor="ctr"/>
            <a:lstStyle/>
            <a:p>
              <a:pPr algn="ctr"/>
              <a:r>
                <a:rPr lang="en-US" altLang="ko-KR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TO-BE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50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5910205"/>
            <a:ext cx="10691813" cy="5892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43" latinLnBrk="0">
              <a:spcAft>
                <a:spcPts val="300"/>
              </a:spcAft>
            </a:pPr>
            <a:r>
              <a:rPr lang="ko-KR" altLang="en-US" sz="2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2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481129" y="2588734"/>
            <a:ext cx="7729555" cy="2214994"/>
            <a:chOff x="1481129" y="2747551"/>
            <a:chExt cx="7729555" cy="2214994"/>
          </a:xfrm>
        </p:grpSpPr>
        <p:grpSp>
          <p:nvGrpSpPr>
            <p:cNvPr id="25" name="그룹 24"/>
            <p:cNvGrpSpPr/>
            <p:nvPr/>
          </p:nvGrpSpPr>
          <p:grpSpPr>
            <a:xfrm>
              <a:off x="1481129" y="2747551"/>
              <a:ext cx="2214994" cy="2214994"/>
              <a:chOff x="3538510" y="1907215"/>
              <a:chExt cx="1538546" cy="1538546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3538510" y="1907215"/>
                <a:ext cx="1538546" cy="1538546"/>
              </a:xfrm>
              <a:prstGeom prst="ellipse">
                <a:avLst/>
              </a:prstGeom>
              <a:solidFill>
                <a:srgbClr val="9E7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3670129" y="2038834"/>
                <a:ext cx="1275308" cy="1275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1007943" latinLnBrk="0">
                  <a:spcAft>
                    <a:spcPts val="300"/>
                  </a:spcAft>
                </a:pPr>
                <a:r>
                  <a:rPr lang="ko-KR" altLang="en-US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</a:t>
                </a:r>
                <a:endParaRPr lang="en-US" altLang="ko-KR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 defTabSz="1007943" latinLnBrk="0">
                  <a:spcAft>
                    <a:spcPts val="300"/>
                  </a:spcAft>
                </a:pPr>
                <a:r>
                  <a:rPr lang="ko-KR" altLang="en-US" sz="14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  <a:endPara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238410" y="2747551"/>
              <a:ext cx="2214994" cy="2214994"/>
              <a:chOff x="3538510" y="1907215"/>
              <a:chExt cx="1538546" cy="1538546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3538510" y="1907215"/>
                <a:ext cx="1538546" cy="1538546"/>
              </a:xfrm>
              <a:prstGeom prst="ellipse">
                <a:avLst/>
              </a:prstGeom>
              <a:solidFill>
                <a:srgbClr val="FF7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3670129" y="2038834"/>
                <a:ext cx="1275308" cy="1275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1007943" latinLnBrk="0">
                  <a:spcAft>
                    <a:spcPts val="300"/>
                  </a:spcAft>
                </a:pPr>
                <a:r>
                  <a:rPr lang="ko-KR" altLang="en-US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</a:t>
                </a:r>
                <a:endParaRPr lang="en-US" altLang="ko-KR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 defTabSz="1007943" latinLnBrk="0">
                  <a:spcAft>
                    <a:spcPts val="300"/>
                  </a:spcAft>
                </a:pPr>
                <a:r>
                  <a:rPr lang="ko-KR" altLang="en-US" sz="14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6995690" y="2747551"/>
              <a:ext cx="2214994" cy="2214994"/>
              <a:chOff x="3538510" y="1907215"/>
              <a:chExt cx="1538546" cy="1538546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538510" y="1907215"/>
                <a:ext cx="1538546" cy="1538546"/>
              </a:xfrm>
              <a:prstGeom prst="ellipse">
                <a:avLst/>
              </a:prstGeom>
              <a:solidFill>
                <a:srgbClr val="9E7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3670129" y="2038834"/>
                <a:ext cx="1275308" cy="1275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1007943" latinLnBrk="0">
                  <a:spcAft>
                    <a:spcPts val="300"/>
                  </a:spcAft>
                </a:pPr>
                <a:r>
                  <a:rPr lang="ko-KR" altLang="en-US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</a:t>
                </a:r>
                <a:endParaRPr lang="en-US" altLang="ko-KR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 defTabSz="1007943" latinLnBrk="0">
                  <a:spcAft>
                    <a:spcPts val="300"/>
                  </a:spcAft>
                </a:pPr>
                <a:r>
                  <a:rPr lang="ko-KR" altLang="en-US" sz="14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3582560" y="3470341"/>
              <a:ext cx="769414" cy="769414"/>
              <a:chOff x="3430474" y="3290037"/>
              <a:chExt cx="897686" cy="897686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430474" y="3290037"/>
                <a:ext cx="897686" cy="89768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3574516" y="3434081"/>
                <a:ext cx="609600" cy="6096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덧셈 기호 35"/>
              <p:cNvSpPr/>
              <p:nvPr/>
            </p:nvSpPr>
            <p:spPr>
              <a:xfrm>
                <a:off x="3592405" y="3451968"/>
                <a:ext cx="573824" cy="573824"/>
              </a:xfrm>
              <a:prstGeom prst="mathPlus">
                <a:avLst>
                  <a:gd name="adj1" fmla="val 506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6339840" y="3470341"/>
              <a:ext cx="769414" cy="769414"/>
              <a:chOff x="3430474" y="3290037"/>
              <a:chExt cx="897686" cy="897686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3430474" y="3290037"/>
                <a:ext cx="897686" cy="89768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3574517" y="3434080"/>
                <a:ext cx="609600" cy="6096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덧셈 기호 32"/>
              <p:cNvSpPr/>
              <p:nvPr/>
            </p:nvSpPr>
            <p:spPr>
              <a:xfrm>
                <a:off x="3592405" y="3451968"/>
                <a:ext cx="573824" cy="573824"/>
              </a:xfrm>
              <a:prstGeom prst="mathPlus">
                <a:avLst>
                  <a:gd name="adj1" fmla="val 506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43" name="직사각형 42"/>
          <p:cNvSpPr/>
          <p:nvPr/>
        </p:nvSpPr>
        <p:spPr>
          <a:xfrm>
            <a:off x="4177958" y="1853917"/>
            <a:ext cx="2335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07943" latinLnBrk="0">
              <a:spcAft>
                <a:spcPts val="300"/>
              </a:spcAft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46A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</a:t>
            </a:r>
            <a:r>
              <a:rPr lang="ko-KR" altLang="en-US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46A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 </a:t>
            </a: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46A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en-US" altLang="ko-KR" sz="20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46A2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428325" y="2899845"/>
            <a:ext cx="320601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24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185605" y="2899845"/>
            <a:ext cx="320601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24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942886" y="2899845"/>
            <a:ext cx="320601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24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911356" y="4985800"/>
            <a:ext cx="1354538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spAutoFit/>
          </a:bodyPr>
          <a:lstStyle/>
          <a:p>
            <a:pPr marL="88900" indent="-88900" defTabSz="577332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r>
              <a:rPr lang="ko-KR" altLang="en-US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입력하세요</a:t>
            </a:r>
            <a:endParaRPr lang="en-US" altLang="ko-KR" sz="1400" kern="0" spc="-5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88900" indent="-88900" defTabSz="577332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r>
              <a:rPr lang="ko-KR" altLang="en-US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</a:t>
            </a:r>
            <a:r>
              <a:rPr lang="ko-KR" altLang="en-US" sz="14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입력하세요</a:t>
            </a:r>
            <a:endParaRPr lang="en-US" altLang="ko-KR" sz="1400" kern="0" spc="-5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668637" y="4985800"/>
            <a:ext cx="1354538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spAutoFit/>
          </a:bodyPr>
          <a:lstStyle/>
          <a:p>
            <a:pPr marL="88900" indent="-88900" defTabSz="577332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r>
              <a:rPr lang="ko-KR" altLang="en-US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입력하세요</a:t>
            </a:r>
            <a:endParaRPr lang="en-US" altLang="ko-KR" sz="1400" kern="0" spc="-5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88900" indent="-88900" defTabSz="577332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r>
              <a:rPr lang="ko-KR" altLang="en-US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</a:t>
            </a:r>
            <a:r>
              <a:rPr lang="ko-KR" altLang="en-US" sz="14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입력하세요</a:t>
            </a:r>
            <a:endParaRPr lang="en-US" altLang="ko-KR" sz="1400" kern="0" spc="-5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425918" y="4985800"/>
            <a:ext cx="1354538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spAutoFit/>
          </a:bodyPr>
          <a:lstStyle/>
          <a:p>
            <a:pPr marL="88900" indent="-88900" defTabSz="577332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r>
              <a:rPr lang="ko-KR" altLang="en-US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입력하세요</a:t>
            </a:r>
            <a:endParaRPr lang="en-US" altLang="ko-KR" sz="1400" kern="0" spc="-5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88900" indent="-88900" defTabSz="577332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r>
              <a:rPr lang="ko-KR" altLang="en-US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</a:t>
            </a:r>
            <a:r>
              <a:rPr lang="ko-KR" altLang="en-US" sz="14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입력하세요</a:t>
            </a:r>
            <a:endParaRPr lang="en-US" altLang="ko-KR" sz="1400" kern="0" spc="-5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84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240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874713" y="2495642"/>
            <a:ext cx="5308731" cy="1212338"/>
            <a:chOff x="6070600" y="2006160"/>
            <a:chExt cx="6121400" cy="1397925"/>
          </a:xfrm>
        </p:grpSpPr>
        <p:grpSp>
          <p:nvGrpSpPr>
            <p:cNvPr id="42" name="그룹 41"/>
            <p:cNvGrpSpPr/>
            <p:nvPr/>
          </p:nvGrpSpPr>
          <p:grpSpPr>
            <a:xfrm>
              <a:off x="6070600" y="2006160"/>
              <a:ext cx="6121400" cy="934129"/>
              <a:chOff x="6785558" y="2006161"/>
              <a:chExt cx="3450643" cy="526570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4C1922D6-64C4-4D53-9286-36E6EA154FF5}"/>
                  </a:ext>
                </a:extLst>
              </p:cNvPr>
              <p:cNvSpPr/>
              <p:nvPr/>
            </p:nvSpPr>
            <p:spPr>
              <a:xfrm>
                <a:off x="6833657" y="2142116"/>
                <a:ext cx="3402544" cy="254661"/>
              </a:xfrm>
              <a:prstGeom prst="rect">
                <a:avLst/>
              </a:prstGeom>
              <a:gradFill>
                <a:gsLst>
                  <a:gs pos="43000">
                    <a:srgbClr val="F2F2F2"/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0000" tIns="0" rIns="0" bIns="0" rtlCol="0" anchor="ctr" anchorCtr="0">
                <a:noAutofit/>
              </a:bodyPr>
              <a:lstStyle/>
              <a:p>
                <a:pPr>
                  <a:buClr>
                    <a:schemeClr val="tx1">
                      <a:lumMod val="65000"/>
                      <a:lumOff val="35000"/>
                    </a:schemeClr>
                  </a:buClr>
                  <a:buSzPct val="110000"/>
                </a:pPr>
                <a:endParaRPr lang="en-US" altLang="ko-KR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xmlns="" id="{AE900FC1-1C2F-479A-A819-62E0BD63C630}"/>
                  </a:ext>
                </a:extLst>
              </p:cNvPr>
              <p:cNvGrpSpPr/>
              <p:nvPr/>
            </p:nvGrpSpPr>
            <p:grpSpPr>
              <a:xfrm>
                <a:off x="6785558" y="2006161"/>
                <a:ext cx="526570" cy="526570"/>
                <a:chOff x="7628034" y="4019341"/>
                <a:chExt cx="1235056" cy="1235056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xmlns="" id="{F671BBC4-07A0-4875-9DF3-FA99647D3E9D}"/>
                    </a:ext>
                  </a:extLst>
                </p:cNvPr>
                <p:cNvSpPr/>
                <p:nvPr/>
              </p:nvSpPr>
              <p:spPr>
                <a:xfrm>
                  <a:off x="7628034" y="4019341"/>
                  <a:ext cx="1235056" cy="1235056"/>
                </a:xfrm>
                <a:prstGeom prst="ellipse">
                  <a:avLst/>
                </a:prstGeom>
                <a:solidFill>
                  <a:srgbClr val="EAEA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xmlns="" id="{A8CB5810-C088-40FD-8F31-9D81DAA60104}"/>
                    </a:ext>
                  </a:extLst>
                </p:cNvPr>
                <p:cNvSpPr/>
                <p:nvPr/>
              </p:nvSpPr>
              <p:spPr>
                <a:xfrm>
                  <a:off x="7758662" y="4149969"/>
                  <a:ext cx="973800" cy="973800"/>
                </a:xfrm>
                <a:prstGeom prst="ellipse">
                  <a:avLst/>
                </a:prstGeom>
                <a:gradFill flip="none" rotWithShape="1">
                  <a:gsLst>
                    <a:gs pos="20000">
                      <a:srgbClr val="FF7200"/>
                    </a:gs>
                    <a:gs pos="80000">
                      <a:srgbClr val="FE6100"/>
                    </a:gs>
                  </a:gsLst>
                  <a:lin ang="2700000" scaled="1"/>
                  <a:tileRect/>
                </a:gradFill>
                <a:ln w="381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7744" tIns="48871" rIns="97744" bIns="48871" anchor="ctr"/>
                <a:lstStyle/>
                <a:p>
                  <a:pPr algn="ctr"/>
                  <a:r>
                    <a:rPr lang="en-US" altLang="ko-KR" sz="2000" b="1" spc="-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01</a:t>
                  </a:r>
                  <a:endParaRPr lang="ko-KR" altLang="en-US" sz="2000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AF1887BF-D3F1-41E1-B4A9-09D2848A9480}"/>
                  </a:ext>
                </a:extLst>
              </p:cNvPr>
              <p:cNvSpPr txBox="1"/>
              <p:nvPr/>
            </p:nvSpPr>
            <p:spPr>
              <a:xfrm flipH="1">
                <a:off x="7394323" y="2165670"/>
                <a:ext cx="2382595" cy="207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ts val="2600"/>
                  </a:lnSpc>
                </a:pPr>
                <a:r>
                  <a:rPr lang="ko-KR" altLang="en-US" spc="-15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텍스트를 입력하세요</a:t>
                </a:r>
                <a:endParaRPr lang="ko-KR" altLang="en-US" sz="11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43" name="직사각형 42"/>
            <p:cNvSpPr/>
            <p:nvPr/>
          </p:nvSpPr>
          <p:spPr>
            <a:xfrm>
              <a:off x="7150543" y="2770117"/>
              <a:ext cx="4108008" cy="633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6894" tIns="46183" rIns="46894" bIns="46183" anchor="t" anchorCtr="0">
              <a:spAutoFit/>
            </a:bodyPr>
            <a:lstStyle/>
            <a:p>
              <a:pPr marL="88900" indent="-88900" defTabSz="577332">
                <a:spcBef>
                  <a:spcPts val="192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내용을 입력하세요</a:t>
              </a:r>
            </a:p>
            <a:p>
              <a:pPr marL="88900" indent="-88900" defTabSz="577332">
                <a:spcBef>
                  <a:spcPts val="192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내용을 </a:t>
              </a: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874713" y="3792485"/>
            <a:ext cx="5308731" cy="1212338"/>
            <a:chOff x="6070600" y="2006160"/>
            <a:chExt cx="6121400" cy="1397925"/>
          </a:xfrm>
        </p:grpSpPr>
        <p:grpSp>
          <p:nvGrpSpPr>
            <p:cNvPr id="35" name="그룹 34"/>
            <p:cNvGrpSpPr/>
            <p:nvPr/>
          </p:nvGrpSpPr>
          <p:grpSpPr>
            <a:xfrm>
              <a:off x="6070600" y="2006160"/>
              <a:ext cx="6121400" cy="934129"/>
              <a:chOff x="6785558" y="2006161"/>
              <a:chExt cx="3450643" cy="52657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4C1922D6-64C4-4D53-9286-36E6EA154FF5}"/>
                  </a:ext>
                </a:extLst>
              </p:cNvPr>
              <p:cNvSpPr/>
              <p:nvPr/>
            </p:nvSpPr>
            <p:spPr>
              <a:xfrm>
                <a:off x="6833657" y="2142116"/>
                <a:ext cx="3402544" cy="254661"/>
              </a:xfrm>
              <a:prstGeom prst="rect">
                <a:avLst/>
              </a:prstGeom>
              <a:gradFill>
                <a:gsLst>
                  <a:gs pos="43000">
                    <a:srgbClr val="F2F2F2"/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0000" tIns="0" rIns="0" bIns="0" rtlCol="0" anchor="ctr" anchorCtr="0">
                <a:noAutofit/>
              </a:bodyPr>
              <a:lstStyle/>
              <a:p>
                <a:pPr>
                  <a:buClr>
                    <a:schemeClr val="tx1">
                      <a:lumMod val="65000"/>
                      <a:lumOff val="35000"/>
                    </a:schemeClr>
                  </a:buClr>
                  <a:buSzPct val="110000"/>
                </a:pPr>
                <a:endParaRPr lang="en-US" altLang="ko-KR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xmlns="" id="{AE900FC1-1C2F-479A-A819-62E0BD63C630}"/>
                  </a:ext>
                </a:extLst>
              </p:cNvPr>
              <p:cNvGrpSpPr/>
              <p:nvPr/>
            </p:nvGrpSpPr>
            <p:grpSpPr>
              <a:xfrm>
                <a:off x="6785558" y="2006161"/>
                <a:ext cx="526570" cy="526570"/>
                <a:chOff x="7628034" y="4019341"/>
                <a:chExt cx="1235056" cy="1235056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xmlns="" id="{F671BBC4-07A0-4875-9DF3-FA99647D3E9D}"/>
                    </a:ext>
                  </a:extLst>
                </p:cNvPr>
                <p:cNvSpPr/>
                <p:nvPr/>
              </p:nvSpPr>
              <p:spPr>
                <a:xfrm>
                  <a:off x="7628034" y="4019341"/>
                  <a:ext cx="1235056" cy="1235056"/>
                </a:xfrm>
                <a:prstGeom prst="ellipse">
                  <a:avLst/>
                </a:prstGeom>
                <a:solidFill>
                  <a:srgbClr val="EAEA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xmlns="" id="{A8CB5810-C088-40FD-8F31-9D81DAA60104}"/>
                    </a:ext>
                  </a:extLst>
                </p:cNvPr>
                <p:cNvSpPr/>
                <p:nvPr/>
              </p:nvSpPr>
              <p:spPr>
                <a:xfrm>
                  <a:off x="7758662" y="4149969"/>
                  <a:ext cx="973800" cy="973800"/>
                </a:xfrm>
                <a:prstGeom prst="ellipse">
                  <a:avLst/>
                </a:prstGeom>
                <a:gradFill flip="none" rotWithShape="1">
                  <a:gsLst>
                    <a:gs pos="20000">
                      <a:srgbClr val="FF7200"/>
                    </a:gs>
                    <a:gs pos="80000">
                      <a:srgbClr val="FE6100"/>
                    </a:gs>
                  </a:gsLst>
                  <a:lin ang="2700000" scaled="1"/>
                  <a:tileRect/>
                </a:gradFill>
                <a:ln w="381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7744" tIns="48871" rIns="97744" bIns="48871" anchor="ctr"/>
                <a:lstStyle/>
                <a:p>
                  <a:pPr algn="ctr"/>
                  <a:r>
                    <a:rPr lang="en-US" altLang="ko-KR" sz="2000" b="1" spc="-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02</a:t>
                  </a:r>
                  <a:endParaRPr lang="ko-KR" altLang="en-US" sz="2000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AF1887BF-D3F1-41E1-B4A9-09D2848A9480}"/>
                  </a:ext>
                </a:extLst>
              </p:cNvPr>
              <p:cNvSpPr txBox="1"/>
              <p:nvPr/>
            </p:nvSpPr>
            <p:spPr>
              <a:xfrm flipH="1">
                <a:off x="7394323" y="2165670"/>
                <a:ext cx="2382595" cy="207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ts val="2600"/>
                  </a:lnSpc>
                </a:pPr>
                <a:r>
                  <a:rPr lang="ko-KR" altLang="en-US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텍스트를 입력하세요</a:t>
                </a:r>
                <a:endParaRPr lang="ko-KR" altLang="en-US" sz="11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6" name="직사각형 35"/>
            <p:cNvSpPr/>
            <p:nvPr/>
          </p:nvSpPr>
          <p:spPr>
            <a:xfrm>
              <a:off x="7150543" y="2770117"/>
              <a:ext cx="4108008" cy="633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6894" tIns="46183" rIns="46894" bIns="46183" anchor="t" anchorCtr="0">
              <a:spAutoFit/>
            </a:bodyPr>
            <a:lstStyle/>
            <a:p>
              <a:pPr marL="88900" indent="-88900" defTabSz="577332">
                <a:spcBef>
                  <a:spcPts val="192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내용을 입력하세요</a:t>
              </a:r>
            </a:p>
            <a:p>
              <a:pPr marL="88900" indent="-88900" defTabSz="577332">
                <a:spcBef>
                  <a:spcPts val="192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내용을 </a:t>
              </a: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74713" y="5089328"/>
            <a:ext cx="5308731" cy="1212338"/>
            <a:chOff x="6070600" y="2006160"/>
            <a:chExt cx="6121400" cy="1397925"/>
          </a:xfrm>
        </p:grpSpPr>
        <p:grpSp>
          <p:nvGrpSpPr>
            <p:cNvPr id="28" name="그룹 27"/>
            <p:cNvGrpSpPr/>
            <p:nvPr/>
          </p:nvGrpSpPr>
          <p:grpSpPr>
            <a:xfrm>
              <a:off x="6070600" y="2006160"/>
              <a:ext cx="6121400" cy="934129"/>
              <a:chOff x="6785558" y="2006161"/>
              <a:chExt cx="3450643" cy="526570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xmlns="" id="{4C1922D6-64C4-4D53-9286-36E6EA154FF5}"/>
                  </a:ext>
                </a:extLst>
              </p:cNvPr>
              <p:cNvSpPr/>
              <p:nvPr/>
            </p:nvSpPr>
            <p:spPr>
              <a:xfrm>
                <a:off x="6833657" y="2142116"/>
                <a:ext cx="3402544" cy="254661"/>
              </a:xfrm>
              <a:prstGeom prst="rect">
                <a:avLst/>
              </a:prstGeom>
              <a:gradFill>
                <a:gsLst>
                  <a:gs pos="43000">
                    <a:srgbClr val="F2F2F2"/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0000" tIns="0" rIns="0" bIns="0" rtlCol="0" anchor="ctr" anchorCtr="0">
                <a:noAutofit/>
              </a:bodyPr>
              <a:lstStyle/>
              <a:p>
                <a:pPr>
                  <a:buClr>
                    <a:schemeClr val="tx1">
                      <a:lumMod val="65000"/>
                      <a:lumOff val="35000"/>
                    </a:schemeClr>
                  </a:buClr>
                  <a:buSzPct val="110000"/>
                </a:pPr>
                <a:endParaRPr lang="en-US" altLang="ko-KR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xmlns="" id="{AE900FC1-1C2F-479A-A819-62E0BD63C630}"/>
                  </a:ext>
                </a:extLst>
              </p:cNvPr>
              <p:cNvGrpSpPr/>
              <p:nvPr/>
            </p:nvGrpSpPr>
            <p:grpSpPr>
              <a:xfrm>
                <a:off x="6785558" y="2006161"/>
                <a:ext cx="526570" cy="526570"/>
                <a:chOff x="7628034" y="4019341"/>
                <a:chExt cx="1235056" cy="1235056"/>
              </a:xfrm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xmlns="" id="{F671BBC4-07A0-4875-9DF3-FA99647D3E9D}"/>
                    </a:ext>
                  </a:extLst>
                </p:cNvPr>
                <p:cNvSpPr/>
                <p:nvPr/>
              </p:nvSpPr>
              <p:spPr>
                <a:xfrm>
                  <a:off x="7628034" y="4019341"/>
                  <a:ext cx="1235056" cy="1235056"/>
                </a:xfrm>
                <a:prstGeom prst="ellipse">
                  <a:avLst/>
                </a:prstGeom>
                <a:solidFill>
                  <a:srgbClr val="EAEA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xmlns="" id="{A8CB5810-C088-40FD-8F31-9D81DAA60104}"/>
                    </a:ext>
                  </a:extLst>
                </p:cNvPr>
                <p:cNvSpPr/>
                <p:nvPr/>
              </p:nvSpPr>
              <p:spPr>
                <a:xfrm>
                  <a:off x="7758662" y="4149969"/>
                  <a:ext cx="973800" cy="973800"/>
                </a:xfrm>
                <a:prstGeom prst="ellipse">
                  <a:avLst/>
                </a:prstGeom>
                <a:gradFill flip="none" rotWithShape="1">
                  <a:gsLst>
                    <a:gs pos="20000">
                      <a:srgbClr val="FF7200"/>
                    </a:gs>
                    <a:gs pos="80000">
                      <a:srgbClr val="FE6100"/>
                    </a:gs>
                  </a:gsLst>
                  <a:lin ang="2700000" scaled="1"/>
                  <a:tileRect/>
                </a:gradFill>
                <a:ln w="381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7744" tIns="48871" rIns="97744" bIns="48871" anchor="ctr"/>
                <a:lstStyle/>
                <a:p>
                  <a:pPr algn="ctr"/>
                  <a:r>
                    <a:rPr lang="en-US" altLang="ko-KR" sz="2000" b="1" spc="-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03</a:t>
                  </a:r>
                  <a:endParaRPr lang="ko-KR" altLang="en-US" sz="2000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AF1887BF-D3F1-41E1-B4A9-09D2848A9480}"/>
                  </a:ext>
                </a:extLst>
              </p:cNvPr>
              <p:cNvSpPr txBox="1"/>
              <p:nvPr/>
            </p:nvSpPr>
            <p:spPr>
              <a:xfrm flipH="1">
                <a:off x="7394323" y="2165670"/>
                <a:ext cx="2382595" cy="207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ts val="2600"/>
                  </a:lnSpc>
                </a:pPr>
                <a:r>
                  <a:rPr lang="ko-KR" altLang="en-US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텍스트를 입력하세요</a:t>
                </a:r>
                <a:endParaRPr lang="ko-KR" altLang="en-US" sz="11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9" name="직사각형 28"/>
            <p:cNvSpPr/>
            <p:nvPr/>
          </p:nvSpPr>
          <p:spPr>
            <a:xfrm>
              <a:off x="7150543" y="2770117"/>
              <a:ext cx="4108008" cy="633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6894" tIns="46183" rIns="46894" bIns="46183" anchor="t" anchorCtr="0">
              <a:spAutoFit/>
            </a:bodyPr>
            <a:lstStyle/>
            <a:p>
              <a:pPr marL="88900" indent="-88900" defTabSz="577332">
                <a:spcBef>
                  <a:spcPts val="192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내용을 입력하세요</a:t>
              </a:r>
            </a:p>
            <a:p>
              <a:pPr marL="88900" indent="-88900" defTabSz="577332">
                <a:spcBef>
                  <a:spcPts val="192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내용을 </a:t>
              </a: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9132" y="1836445"/>
            <a:ext cx="3336772" cy="4968952"/>
          </a:xfrm>
          <a:prstGeom prst="rect">
            <a:avLst/>
          </a:prstGeom>
        </p:spPr>
      </p:pic>
      <p:grpSp>
        <p:nvGrpSpPr>
          <p:cNvPr id="54" name="Group 4"/>
          <p:cNvGrpSpPr>
            <a:grpSpLocks noChangeAspect="1"/>
          </p:cNvGrpSpPr>
          <p:nvPr/>
        </p:nvGrpSpPr>
        <p:grpSpPr bwMode="auto">
          <a:xfrm>
            <a:off x="8472250" y="2314509"/>
            <a:ext cx="503238" cy="790575"/>
            <a:chOff x="2350" y="1314"/>
            <a:chExt cx="317" cy="498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50" y="1314"/>
              <a:ext cx="317" cy="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56" name="Oval 5"/>
            <p:cNvSpPr>
              <a:spLocks noChangeArrowheads="1"/>
            </p:cNvSpPr>
            <p:nvPr/>
          </p:nvSpPr>
          <p:spPr bwMode="auto">
            <a:xfrm>
              <a:off x="2347" y="1687"/>
              <a:ext cx="323" cy="127"/>
            </a:xfrm>
            <a:prstGeom prst="ellipse">
              <a:avLst/>
            </a:pr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57" name="Freeform 6"/>
            <p:cNvSpPr>
              <a:spLocks/>
            </p:cNvSpPr>
            <p:nvPr/>
          </p:nvSpPr>
          <p:spPr bwMode="auto">
            <a:xfrm>
              <a:off x="2368" y="1312"/>
              <a:ext cx="281" cy="439"/>
            </a:xfrm>
            <a:custGeom>
              <a:avLst/>
              <a:gdLst>
                <a:gd name="T0" fmla="*/ 109 w 109"/>
                <a:gd name="T1" fmla="*/ 54 h 172"/>
                <a:gd name="T2" fmla="*/ 54 w 109"/>
                <a:gd name="T3" fmla="*/ 0 h 172"/>
                <a:gd name="T4" fmla="*/ 0 w 109"/>
                <a:gd name="T5" fmla="*/ 54 h 172"/>
                <a:gd name="T6" fmla="*/ 54 w 109"/>
                <a:gd name="T7" fmla="*/ 172 h 172"/>
                <a:gd name="T8" fmla="*/ 109 w 109"/>
                <a:gd name="T9" fmla="*/ 5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72">
                  <a:moveTo>
                    <a:pt x="109" y="54"/>
                  </a:moveTo>
                  <a:cubicBezTo>
                    <a:pt x="109" y="24"/>
                    <a:pt x="85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54" y="172"/>
                    <a:pt x="54" y="172"/>
                  </a:cubicBezTo>
                  <a:cubicBezTo>
                    <a:pt x="54" y="172"/>
                    <a:pt x="109" y="85"/>
                    <a:pt x="109" y="54"/>
                  </a:cubicBezTo>
                  <a:close/>
                </a:path>
              </a:pathLst>
            </a:custGeom>
            <a:solidFill>
              <a:srgbClr val="685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Oval 7"/>
            <p:cNvSpPr>
              <a:spLocks noChangeArrowheads="1"/>
            </p:cNvSpPr>
            <p:nvPr/>
          </p:nvSpPr>
          <p:spPr bwMode="auto">
            <a:xfrm>
              <a:off x="2435" y="1380"/>
              <a:ext cx="147" cy="1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" name="Group 4"/>
          <p:cNvGrpSpPr>
            <a:grpSpLocks noChangeAspect="1"/>
          </p:cNvGrpSpPr>
          <p:nvPr/>
        </p:nvGrpSpPr>
        <p:grpSpPr bwMode="auto">
          <a:xfrm>
            <a:off x="8888810" y="3707980"/>
            <a:ext cx="503238" cy="790575"/>
            <a:chOff x="2350" y="1314"/>
            <a:chExt cx="317" cy="498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50" y="1314"/>
              <a:ext cx="317" cy="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77" name="Oval 5"/>
            <p:cNvSpPr>
              <a:spLocks noChangeArrowheads="1"/>
            </p:cNvSpPr>
            <p:nvPr/>
          </p:nvSpPr>
          <p:spPr bwMode="auto">
            <a:xfrm>
              <a:off x="2347" y="1687"/>
              <a:ext cx="323" cy="127"/>
            </a:xfrm>
            <a:prstGeom prst="ellipse">
              <a:avLst/>
            </a:pr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78" name="Freeform 6"/>
            <p:cNvSpPr>
              <a:spLocks/>
            </p:cNvSpPr>
            <p:nvPr/>
          </p:nvSpPr>
          <p:spPr bwMode="auto">
            <a:xfrm>
              <a:off x="2368" y="1312"/>
              <a:ext cx="281" cy="439"/>
            </a:xfrm>
            <a:custGeom>
              <a:avLst/>
              <a:gdLst>
                <a:gd name="T0" fmla="*/ 109 w 109"/>
                <a:gd name="T1" fmla="*/ 54 h 172"/>
                <a:gd name="T2" fmla="*/ 54 w 109"/>
                <a:gd name="T3" fmla="*/ 0 h 172"/>
                <a:gd name="T4" fmla="*/ 0 w 109"/>
                <a:gd name="T5" fmla="*/ 54 h 172"/>
                <a:gd name="T6" fmla="*/ 54 w 109"/>
                <a:gd name="T7" fmla="*/ 172 h 172"/>
                <a:gd name="T8" fmla="*/ 109 w 109"/>
                <a:gd name="T9" fmla="*/ 5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72">
                  <a:moveTo>
                    <a:pt x="109" y="54"/>
                  </a:moveTo>
                  <a:cubicBezTo>
                    <a:pt x="109" y="24"/>
                    <a:pt x="85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54" y="172"/>
                    <a:pt x="54" y="172"/>
                  </a:cubicBezTo>
                  <a:cubicBezTo>
                    <a:pt x="54" y="172"/>
                    <a:pt x="109" y="85"/>
                    <a:pt x="109" y="54"/>
                  </a:cubicBezTo>
                  <a:close/>
                </a:path>
              </a:pathLst>
            </a:custGeom>
            <a:solidFill>
              <a:srgbClr val="FF7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Oval 7"/>
            <p:cNvSpPr>
              <a:spLocks noChangeArrowheads="1"/>
            </p:cNvSpPr>
            <p:nvPr/>
          </p:nvSpPr>
          <p:spPr bwMode="auto">
            <a:xfrm>
              <a:off x="2435" y="1380"/>
              <a:ext cx="147" cy="1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" name="Group 4"/>
          <p:cNvGrpSpPr>
            <a:grpSpLocks noChangeAspect="1"/>
          </p:cNvGrpSpPr>
          <p:nvPr/>
        </p:nvGrpSpPr>
        <p:grpSpPr bwMode="auto">
          <a:xfrm>
            <a:off x="7307631" y="4384436"/>
            <a:ext cx="503238" cy="790575"/>
            <a:chOff x="2350" y="1314"/>
            <a:chExt cx="317" cy="498"/>
          </a:xfrm>
        </p:grpSpPr>
        <p:sp>
          <p:nvSpPr>
            <p:cNvPr id="8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50" y="1314"/>
              <a:ext cx="317" cy="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2347" y="1687"/>
              <a:ext cx="323" cy="127"/>
            </a:xfrm>
            <a:prstGeom prst="ellipse">
              <a:avLst/>
            </a:pr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2368" y="1312"/>
              <a:ext cx="281" cy="439"/>
            </a:xfrm>
            <a:custGeom>
              <a:avLst/>
              <a:gdLst>
                <a:gd name="T0" fmla="*/ 109 w 109"/>
                <a:gd name="T1" fmla="*/ 54 h 172"/>
                <a:gd name="T2" fmla="*/ 54 w 109"/>
                <a:gd name="T3" fmla="*/ 0 h 172"/>
                <a:gd name="T4" fmla="*/ 0 w 109"/>
                <a:gd name="T5" fmla="*/ 54 h 172"/>
                <a:gd name="T6" fmla="*/ 54 w 109"/>
                <a:gd name="T7" fmla="*/ 172 h 172"/>
                <a:gd name="T8" fmla="*/ 109 w 109"/>
                <a:gd name="T9" fmla="*/ 5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72">
                  <a:moveTo>
                    <a:pt x="109" y="54"/>
                  </a:moveTo>
                  <a:cubicBezTo>
                    <a:pt x="109" y="24"/>
                    <a:pt x="85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54" y="172"/>
                    <a:pt x="54" y="172"/>
                  </a:cubicBezTo>
                  <a:cubicBezTo>
                    <a:pt x="54" y="172"/>
                    <a:pt x="109" y="85"/>
                    <a:pt x="109" y="54"/>
                  </a:cubicBezTo>
                  <a:close/>
                </a:path>
              </a:pathLst>
            </a:custGeom>
            <a:solidFill>
              <a:srgbClr val="EB54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Oval 7"/>
            <p:cNvSpPr>
              <a:spLocks noChangeArrowheads="1"/>
            </p:cNvSpPr>
            <p:nvPr/>
          </p:nvSpPr>
          <p:spPr bwMode="auto">
            <a:xfrm>
              <a:off x="2435" y="1380"/>
              <a:ext cx="147" cy="1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5" name="Group 4"/>
          <p:cNvGrpSpPr>
            <a:grpSpLocks noChangeAspect="1"/>
          </p:cNvGrpSpPr>
          <p:nvPr/>
        </p:nvGrpSpPr>
        <p:grpSpPr bwMode="auto">
          <a:xfrm>
            <a:off x="8087518" y="4863472"/>
            <a:ext cx="503238" cy="790575"/>
            <a:chOff x="2350" y="1314"/>
            <a:chExt cx="317" cy="498"/>
          </a:xfrm>
        </p:grpSpPr>
        <p:sp>
          <p:nvSpPr>
            <p:cNvPr id="8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50" y="1314"/>
              <a:ext cx="317" cy="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87" name="Oval 5"/>
            <p:cNvSpPr>
              <a:spLocks noChangeArrowheads="1"/>
            </p:cNvSpPr>
            <p:nvPr/>
          </p:nvSpPr>
          <p:spPr bwMode="auto">
            <a:xfrm>
              <a:off x="2347" y="1687"/>
              <a:ext cx="323" cy="127"/>
            </a:xfrm>
            <a:prstGeom prst="ellipse">
              <a:avLst/>
            </a:pr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88" name="Freeform 6"/>
            <p:cNvSpPr>
              <a:spLocks/>
            </p:cNvSpPr>
            <p:nvPr/>
          </p:nvSpPr>
          <p:spPr bwMode="auto">
            <a:xfrm>
              <a:off x="2368" y="1312"/>
              <a:ext cx="281" cy="439"/>
            </a:xfrm>
            <a:custGeom>
              <a:avLst/>
              <a:gdLst>
                <a:gd name="T0" fmla="*/ 109 w 109"/>
                <a:gd name="T1" fmla="*/ 54 h 172"/>
                <a:gd name="T2" fmla="*/ 54 w 109"/>
                <a:gd name="T3" fmla="*/ 0 h 172"/>
                <a:gd name="T4" fmla="*/ 0 w 109"/>
                <a:gd name="T5" fmla="*/ 54 h 172"/>
                <a:gd name="T6" fmla="*/ 54 w 109"/>
                <a:gd name="T7" fmla="*/ 172 h 172"/>
                <a:gd name="T8" fmla="*/ 109 w 109"/>
                <a:gd name="T9" fmla="*/ 5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72">
                  <a:moveTo>
                    <a:pt x="109" y="54"/>
                  </a:moveTo>
                  <a:cubicBezTo>
                    <a:pt x="109" y="24"/>
                    <a:pt x="85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54" y="172"/>
                    <a:pt x="54" y="172"/>
                  </a:cubicBezTo>
                  <a:cubicBezTo>
                    <a:pt x="54" y="172"/>
                    <a:pt x="109" y="85"/>
                    <a:pt x="109" y="5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2435" y="1380"/>
              <a:ext cx="147" cy="1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98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5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차트 82"/>
          <p:cNvGraphicFramePr>
            <a:graphicFrameLocks/>
          </p:cNvGraphicFramePr>
          <p:nvPr>
            <p:extLst/>
          </p:nvPr>
        </p:nvGraphicFramePr>
        <p:xfrm>
          <a:off x="5894229" y="2039506"/>
          <a:ext cx="2799778" cy="27543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593725" y="5407905"/>
          <a:ext cx="9504363" cy="151024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816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11334">
                  <a:extLst>
                    <a:ext uri="{9D8B030D-6E8A-4147-A177-3AD203B41FA5}">
                      <a16:colId xmlns="" xmlns:a16="http://schemas.microsoft.com/office/drawing/2014/main" val="2424530672"/>
                    </a:ext>
                  </a:extLst>
                </a:gridCol>
                <a:gridCol w="35113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4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항목</a:t>
                      </a:r>
                      <a:endParaRPr kumimoji="1" lang="en-US" altLang="ko-KR" sz="14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내용</a:t>
                      </a:r>
                      <a:endParaRPr kumimoji="1" lang="en-US" altLang="ko-KR" sz="14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내용</a:t>
                      </a:r>
                      <a:endParaRPr kumimoji="1" lang="ko-KR" altLang="en-US" sz="14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8295">
                <a:tc>
                  <a:txBody>
                    <a:bodyPr/>
                    <a:lstStyle/>
                    <a:p>
                      <a:pPr marL="0" marR="0" lvl="0" indent="0" algn="ctr" defTabSz="15001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내용</a:t>
                      </a:r>
                      <a:endParaRPr kumimoji="1" lang="en-US" altLang="ko-KR" sz="14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내용을 입력</a:t>
                      </a:r>
                      <a:endParaRPr kumimoji="1" lang="en-US" altLang="ko-KR" sz="1400" kern="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내용을 입력</a:t>
                      </a:r>
                      <a:endParaRPr kumimoji="1" lang="en-US" altLang="ko-KR" sz="1400" kern="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81052"/>
                  </a:ext>
                </a:extLst>
              </a:tr>
              <a:tr h="408295">
                <a:tc>
                  <a:txBody>
                    <a:bodyPr/>
                    <a:lstStyle/>
                    <a:p>
                      <a:pPr marL="0" marR="0" lvl="0" indent="0" algn="ctr" defTabSz="15001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내용</a:t>
                      </a:r>
                      <a:endParaRPr kumimoji="1" lang="en-US" altLang="ko-KR" sz="1400" b="0" i="0" u="none" strike="noStrike" kern="1200" cap="none" normalizeH="0" baseline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내용을 입력</a:t>
                      </a:r>
                      <a:endParaRPr kumimoji="1" lang="en-US" altLang="ko-KR" sz="1400" kern="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내용을 입력</a:t>
                      </a:r>
                      <a:endParaRPr kumimoji="1" lang="en-US" altLang="ko-KR" sz="1400" kern="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8295">
                <a:tc>
                  <a:txBody>
                    <a:bodyPr/>
                    <a:lstStyle/>
                    <a:p>
                      <a:pPr marL="0" marR="0" lvl="0" indent="0" algn="ctr" defTabSz="15001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내용</a:t>
                      </a:r>
                      <a:endParaRPr kumimoji="1" lang="en-US" altLang="ko-KR" sz="1400" b="0" i="0" u="none" strike="noStrike" kern="1200" cap="none" normalizeH="0" baseline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E8D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내용을 입력</a:t>
                      </a:r>
                      <a:endParaRPr kumimoji="1" lang="en-US" altLang="ko-KR" sz="1400" kern="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E8D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내용을 입력</a:t>
                      </a:r>
                      <a:endParaRPr kumimoji="1" lang="en-US" altLang="ko-KR" sz="1400" kern="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E8D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9949817"/>
                  </a:ext>
                </a:extLst>
              </a:tr>
            </a:tbl>
          </a:graphicData>
        </a:graphic>
      </p:graphicFrame>
      <p:graphicFrame>
        <p:nvGraphicFramePr>
          <p:cNvPr id="25" name="차트 26"/>
          <p:cNvGraphicFramePr>
            <a:graphicFrameLocks/>
          </p:cNvGraphicFramePr>
          <p:nvPr>
            <p:extLst/>
          </p:nvPr>
        </p:nvGraphicFramePr>
        <p:xfrm>
          <a:off x="1517795" y="2441537"/>
          <a:ext cx="4342289" cy="1950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6" name="그룹 25"/>
          <p:cNvGrpSpPr/>
          <p:nvPr/>
        </p:nvGrpSpPr>
        <p:grpSpPr>
          <a:xfrm>
            <a:off x="597098" y="1187450"/>
            <a:ext cx="2981727" cy="269604"/>
            <a:chOff x="597098" y="1817370"/>
            <a:chExt cx="2981727" cy="269604"/>
          </a:xfrm>
        </p:grpSpPr>
        <p:sp>
          <p:nvSpPr>
            <p:cNvPr id="27" name="직사각형 26"/>
            <p:cNvSpPr/>
            <p:nvPr/>
          </p:nvSpPr>
          <p:spPr>
            <a:xfrm>
              <a:off x="718185" y="1826260"/>
              <a:ext cx="2860640" cy="251824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ea typeface="나눔바른고딕" panose="020B0603020101020101" pitchFamily="50" charset="-127"/>
              </a:endParaRPr>
            </a:p>
          </p:txBody>
        </p:sp>
        <p:sp>
          <p:nvSpPr>
            <p:cNvPr id="28" name="텍스트 개체 틀 4"/>
            <p:cNvSpPr txBox="1">
              <a:spLocks/>
            </p:cNvSpPr>
            <p:nvPr/>
          </p:nvSpPr>
          <p:spPr>
            <a:xfrm>
              <a:off x="964688" y="1844450"/>
              <a:ext cx="1761067" cy="21544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None/>
              </a:pPr>
              <a:r>
                <a:rPr lang="ko-KR" altLang="en-US" sz="1400" b="1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그래프</a:t>
              </a:r>
              <a:r>
                <a:rPr lang="en-US" altLang="ko-KR" sz="1400" b="1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b="1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표</a:t>
              </a:r>
              <a:endPara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597098" y="1817370"/>
              <a:ext cx="269604" cy="269604"/>
              <a:chOff x="593725" y="1823522"/>
              <a:chExt cx="257300" cy="257300"/>
            </a:xfrm>
          </p:grpSpPr>
          <p:sp>
            <p:nvSpPr>
              <p:cNvPr id="30" name="자유형 29"/>
              <p:cNvSpPr/>
              <p:nvPr/>
            </p:nvSpPr>
            <p:spPr>
              <a:xfrm>
                <a:off x="593725" y="1823522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646555" y="1876352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50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80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 및 일정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92527" y="1897909"/>
            <a:ext cx="10160757" cy="763811"/>
          </a:xfrm>
        </p:spPr>
        <p:txBody>
          <a:bodyPr/>
          <a:lstStyle/>
          <a:p>
            <a:r>
              <a:rPr lang="en-US" altLang="ko-KR" sz="2159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GAN(Generative Adversarial Networks</a:t>
            </a:r>
            <a:r>
              <a:rPr lang="en-US" altLang="ko-KR" sz="2159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2159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이란</a:t>
            </a:r>
            <a:r>
              <a:rPr lang="en-US" altLang="ko-KR" sz="2159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159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2172A21D-CDF8-4744-8B9A-AA1A293FEDF3}"/>
              </a:ext>
            </a:extLst>
          </p:cNvPr>
          <p:cNvGrpSpPr/>
          <p:nvPr/>
        </p:nvGrpSpPr>
        <p:grpSpPr>
          <a:xfrm>
            <a:off x="252477" y="2940201"/>
            <a:ext cx="4506413" cy="2695629"/>
            <a:chOff x="806314" y="1450427"/>
            <a:chExt cx="4942045" cy="2956214"/>
          </a:xfrm>
          <a:effectLst/>
        </p:grpSpPr>
        <p:pic>
          <p:nvPicPr>
            <p:cNvPr id="69" name="Picture 2" descr="경찰(분류모델) vs 위조지폐범(생성모델)">
              <a:extLst>
                <a:ext uri="{FF2B5EF4-FFF2-40B4-BE49-F238E27FC236}">
                  <a16:creationId xmlns="" xmlns:a16="http://schemas.microsoft.com/office/drawing/2014/main" id="{2071DE93-7B79-4820-954A-6D873AD7F5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27" r="14581"/>
            <a:stretch/>
          </p:blipFill>
          <p:spPr bwMode="auto">
            <a:xfrm>
              <a:off x="848544" y="1772050"/>
              <a:ext cx="4899815" cy="2634591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38100" cap="sq">
              <a:solidFill>
                <a:schemeClr val="accent2"/>
              </a:solidFill>
              <a:miter lim="800000"/>
            </a:ln>
            <a:effectLst/>
          </p:spPr>
        </p:pic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E18F5F74-F806-402C-82CB-1FBB5C2A5586}"/>
                </a:ext>
              </a:extLst>
            </p:cNvPr>
            <p:cNvSpPr/>
            <p:nvPr/>
          </p:nvSpPr>
          <p:spPr>
            <a:xfrm>
              <a:off x="806314" y="1450427"/>
              <a:ext cx="1203195" cy="289490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1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컨셉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2652BA73-09FD-4424-9852-13D4B718AC47}"/>
              </a:ext>
            </a:extLst>
          </p:cNvPr>
          <p:cNvGrpSpPr/>
          <p:nvPr/>
        </p:nvGrpSpPr>
        <p:grpSpPr>
          <a:xfrm>
            <a:off x="5795476" y="2924916"/>
            <a:ext cx="4524521" cy="2710914"/>
            <a:chOff x="5413580" y="1565401"/>
            <a:chExt cx="4191984" cy="2511671"/>
          </a:xfrm>
          <a:effectLst/>
        </p:grpSpPr>
        <p:sp>
          <p:nvSpPr>
            <p:cNvPr id="72" name="직사각형 71">
              <a:extLst>
                <a:ext uri="{FF2B5EF4-FFF2-40B4-BE49-F238E27FC236}">
                  <a16:creationId xmlns="" xmlns:a16="http://schemas.microsoft.com/office/drawing/2014/main" id="{BA549BE6-588E-412D-9CE4-B2BE0B52D52F}"/>
                </a:ext>
              </a:extLst>
            </p:cNvPr>
            <p:cNvSpPr/>
            <p:nvPr/>
          </p:nvSpPr>
          <p:spPr>
            <a:xfrm>
              <a:off x="5413580" y="1565401"/>
              <a:ext cx="1016500" cy="244571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1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</a:t>
              </a:r>
              <a:endParaRPr lang="ko-KR" altLang="en-US" sz="151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="" xmlns:a16="http://schemas.microsoft.com/office/drawing/2014/main" id="{4ACDCC89-715E-4ECE-867D-622855B58009}"/>
                </a:ext>
              </a:extLst>
            </p:cNvPr>
            <p:cNvSpPr/>
            <p:nvPr/>
          </p:nvSpPr>
          <p:spPr>
            <a:xfrm>
              <a:off x="5428414" y="1820411"/>
              <a:ext cx="4177150" cy="2256661"/>
            </a:xfrm>
            <a:prstGeom prst="rect">
              <a:avLst/>
            </a:prstGeom>
            <a:solidFill>
              <a:schemeClr val="bg1"/>
            </a:solidFill>
            <a:ln w="38100" cap="sq">
              <a:solidFill>
                <a:schemeClr val="accent2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487C171-8CE6-4F54-9ABB-7F220C2229CA}"/>
                </a:ext>
              </a:extLst>
            </p:cNvPr>
            <p:cNvGrpSpPr/>
            <p:nvPr/>
          </p:nvGrpSpPr>
          <p:grpSpPr>
            <a:xfrm>
              <a:off x="6570671" y="2238324"/>
              <a:ext cx="750583" cy="658068"/>
              <a:chOff x="2288703" y="5218245"/>
              <a:chExt cx="903445" cy="792089"/>
            </a:xfrm>
          </p:grpSpPr>
          <p:grpSp>
            <p:nvGrpSpPr>
              <p:cNvPr id="88" name="그룹 87">
                <a:extLst>
                  <a:ext uri="{FF2B5EF4-FFF2-40B4-BE49-F238E27FC236}">
                    <a16:creationId xmlns="" xmlns:a16="http://schemas.microsoft.com/office/drawing/2014/main" id="{F9CA19E8-71A4-420A-9671-1B3B8D86AE86}"/>
                  </a:ext>
                </a:extLst>
              </p:cNvPr>
              <p:cNvGrpSpPr/>
              <p:nvPr/>
            </p:nvGrpSpPr>
            <p:grpSpPr>
              <a:xfrm>
                <a:off x="2288703" y="5218245"/>
                <a:ext cx="903445" cy="792089"/>
                <a:chOff x="2312974" y="5481156"/>
                <a:chExt cx="1001705" cy="792089"/>
              </a:xfrm>
            </p:grpSpPr>
            <p:sp>
              <p:nvSpPr>
                <p:cNvPr id="90" name="사다리꼴 89">
                  <a:extLst>
                    <a:ext uri="{FF2B5EF4-FFF2-40B4-BE49-F238E27FC236}">
                      <a16:creationId xmlns="" xmlns:a16="http://schemas.microsoft.com/office/drawing/2014/main" id="{965DC288-2070-4809-8CC7-69C6ED3D4179}"/>
                    </a:ext>
                  </a:extLst>
                </p:cNvPr>
                <p:cNvSpPr/>
                <p:nvPr/>
              </p:nvSpPr>
              <p:spPr>
                <a:xfrm rot="16200000">
                  <a:off x="2666607" y="5625173"/>
                  <a:ext cx="792088" cy="504056"/>
                </a:xfrm>
                <a:prstGeom prst="trapezoid">
                  <a:avLst>
                    <a:gd name="adj" fmla="val 3831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943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1" name="사다리꼴 90">
                  <a:extLst>
                    <a:ext uri="{FF2B5EF4-FFF2-40B4-BE49-F238E27FC236}">
                      <a16:creationId xmlns="" xmlns:a16="http://schemas.microsoft.com/office/drawing/2014/main" id="{B6D08803-4FF4-46EB-82D2-DD6A91E25BCD}"/>
                    </a:ext>
                  </a:extLst>
                </p:cNvPr>
                <p:cNvSpPr/>
                <p:nvPr/>
              </p:nvSpPr>
              <p:spPr>
                <a:xfrm rot="5400000">
                  <a:off x="2168958" y="5625172"/>
                  <a:ext cx="792088" cy="504056"/>
                </a:xfrm>
                <a:prstGeom prst="trapezoid">
                  <a:avLst>
                    <a:gd name="adj" fmla="val 38314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943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="" xmlns:a16="http://schemas.microsoft.com/office/drawing/2014/main" id="{8AED7566-775B-4841-A2B5-84C4D9C6FD0B}"/>
                  </a:ext>
                </a:extLst>
              </p:cNvPr>
              <p:cNvSpPr txBox="1"/>
              <p:nvPr/>
            </p:nvSpPr>
            <p:spPr>
              <a:xfrm>
                <a:off x="2323402" y="5483484"/>
                <a:ext cx="839827" cy="436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71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Generator</a:t>
                </a:r>
                <a:endParaRPr lang="ko-KR" altLang="en-US" sz="97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75" name="직사각형 74">
              <a:extLst>
                <a:ext uri="{FF2B5EF4-FFF2-40B4-BE49-F238E27FC236}">
                  <a16:creationId xmlns="" xmlns:a16="http://schemas.microsoft.com/office/drawing/2014/main" id="{A3DFB4BE-9C26-400C-A34D-E4918FB41131}"/>
                </a:ext>
              </a:extLst>
            </p:cNvPr>
            <p:cNvSpPr/>
            <p:nvPr/>
          </p:nvSpPr>
          <p:spPr>
            <a:xfrm>
              <a:off x="5571756" y="2238325"/>
              <a:ext cx="697729" cy="6184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27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Input</a:t>
              </a:r>
              <a:endParaRPr lang="ko-KR" altLang="en-US" sz="1727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="" xmlns:a16="http://schemas.microsoft.com/office/drawing/2014/main" id="{C4BB292F-78F5-4436-9A6C-AB6A748ADF2B}"/>
                </a:ext>
              </a:extLst>
            </p:cNvPr>
            <p:cNvCxnSpPr>
              <a:cxnSpLocks/>
            </p:cNvCxnSpPr>
            <p:nvPr/>
          </p:nvCxnSpPr>
          <p:spPr>
            <a:xfrm>
              <a:off x="6237966" y="2576634"/>
              <a:ext cx="32269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="" xmlns:a16="http://schemas.microsoft.com/office/drawing/2014/main" id="{871C3698-5AC2-4232-BB10-20144A95D2C1}"/>
                </a:ext>
              </a:extLst>
            </p:cNvPr>
            <p:cNvSpPr/>
            <p:nvPr/>
          </p:nvSpPr>
          <p:spPr>
            <a:xfrm>
              <a:off x="7577290" y="2238324"/>
              <a:ext cx="697729" cy="6184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27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Fake</a:t>
              </a:r>
              <a:endParaRPr lang="ko-KR" altLang="en-US" sz="1727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53B0B80C-0ADE-4E60-8F92-4EFC55581595}"/>
                </a:ext>
              </a:extLst>
            </p:cNvPr>
            <p:cNvSpPr/>
            <p:nvPr/>
          </p:nvSpPr>
          <p:spPr>
            <a:xfrm>
              <a:off x="7573273" y="3078638"/>
              <a:ext cx="697729" cy="618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27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Real</a:t>
              </a:r>
              <a:endParaRPr lang="ko-KR" altLang="en-US" sz="1727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="" xmlns:a16="http://schemas.microsoft.com/office/drawing/2014/main" id="{D6653DE0-283A-42F9-A205-166473A18D31}"/>
                </a:ext>
              </a:extLst>
            </p:cNvPr>
            <p:cNvGrpSpPr/>
            <p:nvPr/>
          </p:nvGrpSpPr>
          <p:grpSpPr>
            <a:xfrm>
              <a:off x="8527328" y="2528853"/>
              <a:ext cx="910089" cy="848049"/>
              <a:chOff x="3874764" y="4872112"/>
              <a:chExt cx="910089" cy="848049"/>
            </a:xfrm>
          </p:grpSpPr>
          <p:sp>
            <p:nvSpPr>
              <p:cNvPr id="86" name="사다리꼴 85">
                <a:extLst>
                  <a:ext uri="{FF2B5EF4-FFF2-40B4-BE49-F238E27FC236}">
                    <a16:creationId xmlns="" xmlns:a16="http://schemas.microsoft.com/office/drawing/2014/main" id="{E587EB15-CF1F-41B9-8ACE-99C284EBE537}"/>
                  </a:ext>
                </a:extLst>
              </p:cNvPr>
              <p:cNvSpPr/>
              <p:nvPr/>
            </p:nvSpPr>
            <p:spPr>
              <a:xfrm rot="5400000">
                <a:off x="3850646" y="4947272"/>
                <a:ext cx="848049" cy="697729"/>
              </a:xfrm>
              <a:prstGeom prst="trapezoid">
                <a:avLst>
                  <a:gd name="adj" fmla="val 38314"/>
                </a:avLst>
              </a:prstGeom>
              <a:solidFill>
                <a:srgbClr val="79A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943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="" xmlns:a16="http://schemas.microsoft.com/office/drawing/2014/main" id="{720A83AC-6558-4B29-A32B-59A3DF44154A}"/>
                  </a:ext>
                </a:extLst>
              </p:cNvPr>
              <p:cNvSpPr txBox="1"/>
              <p:nvPr/>
            </p:nvSpPr>
            <p:spPr>
              <a:xfrm>
                <a:off x="3874764" y="5180720"/>
                <a:ext cx="910089" cy="223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71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Discriminator</a:t>
                </a:r>
                <a:endParaRPr lang="ko-KR" altLang="en-US" sz="97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82" name="직선 화살표 연결선 81">
              <a:extLst>
                <a:ext uri="{FF2B5EF4-FFF2-40B4-BE49-F238E27FC236}">
                  <a16:creationId xmlns="" xmlns:a16="http://schemas.microsoft.com/office/drawing/2014/main" id="{3F7E7922-E97A-4AF6-B3EE-6E308DDEC8A6}"/>
                </a:ext>
              </a:extLst>
            </p:cNvPr>
            <p:cNvCxnSpPr>
              <a:cxnSpLocks/>
            </p:cNvCxnSpPr>
            <p:nvPr/>
          </p:nvCxnSpPr>
          <p:spPr>
            <a:xfrm>
              <a:off x="7288291" y="2574101"/>
              <a:ext cx="32269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66EF08BE-9DAD-4949-B5AA-384DD7BAEA03}"/>
                </a:ext>
              </a:extLst>
            </p:cNvPr>
            <p:cNvCxnSpPr>
              <a:cxnSpLocks/>
            </p:cNvCxnSpPr>
            <p:nvPr/>
          </p:nvCxnSpPr>
          <p:spPr>
            <a:xfrm>
              <a:off x="8261092" y="2689516"/>
              <a:ext cx="32269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="" xmlns:a16="http://schemas.microsoft.com/office/drawing/2014/main" id="{9672ADDD-0A6B-4300-ACB0-A6DB4CE70C00}"/>
                </a:ext>
              </a:extLst>
            </p:cNvPr>
            <p:cNvCxnSpPr>
              <a:cxnSpLocks/>
            </p:cNvCxnSpPr>
            <p:nvPr/>
          </p:nvCxnSpPr>
          <p:spPr>
            <a:xfrm>
              <a:off x="8275277" y="3219219"/>
              <a:ext cx="32269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503AA5B1-AF9D-403A-B255-F97CF6DE0B87}"/>
                </a:ext>
              </a:extLst>
            </p:cNvPr>
            <p:cNvSpPr txBox="1"/>
            <p:nvPr/>
          </p:nvSpPr>
          <p:spPr>
            <a:xfrm>
              <a:off x="8527327" y="3463116"/>
              <a:ext cx="910089" cy="408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33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Real or Fake ?</a:t>
              </a:r>
            </a:p>
          </p:txBody>
        </p:sp>
      </p:grpSp>
      <p:sp>
        <p:nvSpPr>
          <p:cNvPr id="92" name="화살표: 오른쪽 52">
            <a:extLst>
              <a:ext uri="{FF2B5EF4-FFF2-40B4-BE49-F238E27FC236}">
                <a16:creationId xmlns="" xmlns:a16="http://schemas.microsoft.com/office/drawing/2014/main" id="{51AA8CCF-95AF-4732-9F5E-00BDE799C9C2}"/>
              </a:ext>
            </a:extLst>
          </p:cNvPr>
          <p:cNvSpPr/>
          <p:nvPr/>
        </p:nvSpPr>
        <p:spPr>
          <a:xfrm>
            <a:off x="5094176" y="3651219"/>
            <a:ext cx="531633" cy="119744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91" y="5924958"/>
            <a:ext cx="8831026" cy="96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3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0" y="0"/>
            <a:ext cx="10691813" cy="7559675"/>
          </a:xfrm>
          <a:prstGeom prst="rect">
            <a:avLst/>
          </a:prstGeom>
          <a:solidFill>
            <a:srgbClr val="F47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grpSp>
        <p:nvGrpSpPr>
          <p:cNvPr id="466" name="그룹 465"/>
          <p:cNvGrpSpPr/>
          <p:nvPr/>
        </p:nvGrpSpPr>
        <p:grpSpPr>
          <a:xfrm>
            <a:off x="8337062" y="2622024"/>
            <a:ext cx="288294" cy="264270"/>
            <a:chOff x="2731908" y="3107188"/>
            <a:chExt cx="288294" cy="264270"/>
          </a:xfrm>
          <a:solidFill>
            <a:schemeClr val="bg1"/>
          </a:solidFill>
        </p:grpSpPr>
        <p:sp>
          <p:nvSpPr>
            <p:cNvPr id="467" name="Freeform 189"/>
            <p:cNvSpPr>
              <a:spLocks noEditPoints="1"/>
            </p:cNvSpPr>
            <p:nvPr/>
          </p:nvSpPr>
          <p:spPr bwMode="auto">
            <a:xfrm>
              <a:off x="2731908" y="3107188"/>
              <a:ext cx="288294" cy="264270"/>
            </a:xfrm>
            <a:custGeom>
              <a:avLst/>
              <a:gdLst>
                <a:gd name="T0" fmla="*/ 83 w 83"/>
                <a:gd name="T1" fmla="*/ 1 h 76"/>
                <a:gd name="T2" fmla="*/ 83 w 83"/>
                <a:gd name="T3" fmla="*/ 1 h 76"/>
                <a:gd name="T4" fmla="*/ 83 w 83"/>
                <a:gd name="T5" fmla="*/ 1 h 76"/>
                <a:gd name="T6" fmla="*/ 83 w 83"/>
                <a:gd name="T7" fmla="*/ 0 h 76"/>
                <a:gd name="T8" fmla="*/ 83 w 83"/>
                <a:gd name="T9" fmla="*/ 0 h 76"/>
                <a:gd name="T10" fmla="*/ 83 w 83"/>
                <a:gd name="T11" fmla="*/ 0 h 76"/>
                <a:gd name="T12" fmla="*/ 83 w 83"/>
                <a:gd name="T13" fmla="*/ 0 h 76"/>
                <a:gd name="T14" fmla="*/ 82 w 83"/>
                <a:gd name="T15" fmla="*/ 0 h 76"/>
                <a:gd name="T16" fmla="*/ 82 w 83"/>
                <a:gd name="T17" fmla="*/ 0 h 76"/>
                <a:gd name="T18" fmla="*/ 82 w 83"/>
                <a:gd name="T19" fmla="*/ 0 h 76"/>
                <a:gd name="T20" fmla="*/ 1 w 83"/>
                <a:gd name="T21" fmla="*/ 0 h 76"/>
                <a:gd name="T22" fmla="*/ 1 w 83"/>
                <a:gd name="T23" fmla="*/ 0 h 76"/>
                <a:gd name="T24" fmla="*/ 1 w 83"/>
                <a:gd name="T25" fmla="*/ 0 h 76"/>
                <a:gd name="T26" fmla="*/ 1 w 83"/>
                <a:gd name="T27" fmla="*/ 0 h 76"/>
                <a:gd name="T28" fmla="*/ 1 w 83"/>
                <a:gd name="T29" fmla="*/ 0 h 76"/>
                <a:gd name="T30" fmla="*/ 0 w 83"/>
                <a:gd name="T31" fmla="*/ 0 h 76"/>
                <a:gd name="T32" fmla="*/ 0 w 83"/>
                <a:gd name="T33" fmla="*/ 0 h 76"/>
                <a:gd name="T34" fmla="*/ 0 w 83"/>
                <a:gd name="T35" fmla="*/ 1 h 76"/>
                <a:gd name="T36" fmla="*/ 0 w 83"/>
                <a:gd name="T37" fmla="*/ 1 h 76"/>
                <a:gd name="T38" fmla="*/ 0 w 83"/>
                <a:gd name="T39" fmla="*/ 1 h 76"/>
                <a:gd name="T40" fmla="*/ 0 w 83"/>
                <a:gd name="T41" fmla="*/ 1 h 76"/>
                <a:gd name="T42" fmla="*/ 0 w 83"/>
                <a:gd name="T43" fmla="*/ 60 h 76"/>
                <a:gd name="T44" fmla="*/ 1 w 83"/>
                <a:gd name="T45" fmla="*/ 61 h 76"/>
                <a:gd name="T46" fmla="*/ 41 w 83"/>
                <a:gd name="T47" fmla="*/ 61 h 76"/>
                <a:gd name="T48" fmla="*/ 57 w 83"/>
                <a:gd name="T49" fmla="*/ 76 h 76"/>
                <a:gd name="T50" fmla="*/ 73 w 83"/>
                <a:gd name="T51" fmla="*/ 61 h 76"/>
                <a:gd name="T52" fmla="*/ 82 w 83"/>
                <a:gd name="T53" fmla="*/ 61 h 76"/>
                <a:gd name="T54" fmla="*/ 83 w 83"/>
                <a:gd name="T55" fmla="*/ 60 h 76"/>
                <a:gd name="T56" fmla="*/ 83 w 83"/>
                <a:gd name="T57" fmla="*/ 1 h 76"/>
                <a:gd name="T58" fmla="*/ 83 w 83"/>
                <a:gd name="T59" fmla="*/ 1 h 76"/>
                <a:gd name="T60" fmla="*/ 79 w 83"/>
                <a:gd name="T61" fmla="*/ 2 h 76"/>
                <a:gd name="T62" fmla="*/ 42 w 83"/>
                <a:gd name="T63" fmla="*/ 37 h 76"/>
                <a:gd name="T64" fmla="*/ 4 w 83"/>
                <a:gd name="T65" fmla="*/ 2 h 76"/>
                <a:gd name="T66" fmla="*/ 79 w 83"/>
                <a:gd name="T67" fmla="*/ 2 h 76"/>
                <a:gd name="T68" fmla="*/ 57 w 83"/>
                <a:gd name="T69" fmla="*/ 74 h 76"/>
                <a:gd name="T70" fmla="*/ 43 w 83"/>
                <a:gd name="T71" fmla="*/ 60 h 76"/>
                <a:gd name="T72" fmla="*/ 57 w 83"/>
                <a:gd name="T73" fmla="*/ 46 h 76"/>
                <a:gd name="T74" fmla="*/ 71 w 83"/>
                <a:gd name="T75" fmla="*/ 60 h 76"/>
                <a:gd name="T76" fmla="*/ 57 w 83"/>
                <a:gd name="T77" fmla="*/ 74 h 76"/>
                <a:gd name="T78" fmla="*/ 81 w 83"/>
                <a:gd name="T79" fmla="*/ 59 h 76"/>
                <a:gd name="T80" fmla="*/ 73 w 83"/>
                <a:gd name="T81" fmla="*/ 59 h 76"/>
                <a:gd name="T82" fmla="*/ 57 w 83"/>
                <a:gd name="T83" fmla="*/ 44 h 76"/>
                <a:gd name="T84" fmla="*/ 41 w 83"/>
                <a:gd name="T85" fmla="*/ 59 h 76"/>
                <a:gd name="T86" fmla="*/ 2 w 83"/>
                <a:gd name="T87" fmla="*/ 59 h 76"/>
                <a:gd name="T88" fmla="*/ 2 w 83"/>
                <a:gd name="T89" fmla="*/ 4 h 76"/>
                <a:gd name="T90" fmla="*/ 41 w 83"/>
                <a:gd name="T91" fmla="*/ 39 h 76"/>
                <a:gd name="T92" fmla="*/ 42 w 83"/>
                <a:gd name="T93" fmla="*/ 40 h 76"/>
                <a:gd name="T94" fmla="*/ 42 w 83"/>
                <a:gd name="T95" fmla="*/ 39 h 76"/>
                <a:gd name="T96" fmla="*/ 81 w 83"/>
                <a:gd name="T97" fmla="*/ 4 h 76"/>
                <a:gd name="T98" fmla="*/ 81 w 83"/>
                <a:gd name="T99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3" h="76">
                  <a:moveTo>
                    <a:pt x="83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1"/>
                    <a:pt x="1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70"/>
                    <a:pt x="48" y="76"/>
                    <a:pt x="57" y="76"/>
                  </a:cubicBezTo>
                  <a:cubicBezTo>
                    <a:pt x="65" y="76"/>
                    <a:pt x="72" y="70"/>
                    <a:pt x="73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3" y="61"/>
                    <a:pt x="83" y="61"/>
                    <a:pt x="83" y="60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lose/>
                  <a:moveTo>
                    <a:pt x="79" y="2"/>
                  </a:moveTo>
                  <a:cubicBezTo>
                    <a:pt x="42" y="37"/>
                    <a:pt x="42" y="37"/>
                    <a:pt x="42" y="37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79" y="2"/>
                  </a:lnTo>
                  <a:close/>
                  <a:moveTo>
                    <a:pt x="57" y="74"/>
                  </a:moveTo>
                  <a:cubicBezTo>
                    <a:pt x="49" y="74"/>
                    <a:pt x="43" y="68"/>
                    <a:pt x="43" y="60"/>
                  </a:cubicBezTo>
                  <a:cubicBezTo>
                    <a:pt x="43" y="52"/>
                    <a:pt x="49" y="46"/>
                    <a:pt x="57" y="46"/>
                  </a:cubicBezTo>
                  <a:cubicBezTo>
                    <a:pt x="64" y="46"/>
                    <a:pt x="71" y="52"/>
                    <a:pt x="71" y="60"/>
                  </a:cubicBezTo>
                  <a:cubicBezTo>
                    <a:pt x="71" y="68"/>
                    <a:pt x="64" y="74"/>
                    <a:pt x="57" y="74"/>
                  </a:cubicBezTo>
                  <a:close/>
                  <a:moveTo>
                    <a:pt x="81" y="59"/>
                  </a:moveTo>
                  <a:cubicBezTo>
                    <a:pt x="73" y="59"/>
                    <a:pt x="73" y="59"/>
                    <a:pt x="73" y="59"/>
                  </a:cubicBezTo>
                  <a:cubicBezTo>
                    <a:pt x="72" y="51"/>
                    <a:pt x="65" y="44"/>
                    <a:pt x="57" y="44"/>
                  </a:cubicBezTo>
                  <a:cubicBezTo>
                    <a:pt x="48" y="44"/>
                    <a:pt x="41" y="51"/>
                    <a:pt x="41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40"/>
                    <a:pt x="41" y="40"/>
                    <a:pt x="42" y="40"/>
                  </a:cubicBezTo>
                  <a:cubicBezTo>
                    <a:pt x="42" y="40"/>
                    <a:pt x="42" y="40"/>
                    <a:pt x="42" y="39"/>
                  </a:cubicBezTo>
                  <a:cubicBezTo>
                    <a:pt x="81" y="4"/>
                    <a:pt x="81" y="4"/>
                    <a:pt x="81" y="4"/>
                  </a:cubicBezTo>
                  <a:lnTo>
                    <a:pt x="81" y="5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68" name="Freeform 190"/>
            <p:cNvSpPr>
              <a:spLocks/>
            </p:cNvSpPr>
            <p:nvPr/>
          </p:nvSpPr>
          <p:spPr bwMode="auto">
            <a:xfrm>
              <a:off x="2891073" y="3311397"/>
              <a:ext cx="72073" cy="9009"/>
            </a:xfrm>
            <a:custGeom>
              <a:avLst/>
              <a:gdLst>
                <a:gd name="T0" fmla="*/ 20 w 21"/>
                <a:gd name="T1" fmla="*/ 2 h 2"/>
                <a:gd name="T2" fmla="*/ 1 w 21"/>
                <a:gd name="T3" fmla="*/ 2 h 2"/>
                <a:gd name="T4" fmla="*/ 0 w 21"/>
                <a:gd name="T5" fmla="*/ 1 h 2"/>
                <a:gd name="T6" fmla="*/ 1 w 21"/>
                <a:gd name="T7" fmla="*/ 0 h 2"/>
                <a:gd name="T8" fmla="*/ 20 w 21"/>
                <a:gd name="T9" fmla="*/ 0 h 2"/>
                <a:gd name="T10" fmla="*/ 21 w 21"/>
                <a:gd name="T11" fmla="*/ 1 h 2"/>
                <a:gd name="T12" fmla="*/ 20 w 2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">
                  <a:moveTo>
                    <a:pt x="2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1"/>
                    <a:pt x="21" y="1"/>
                  </a:cubicBezTo>
                  <a:cubicBezTo>
                    <a:pt x="21" y="2"/>
                    <a:pt x="20" y="2"/>
                    <a:pt x="2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69" name="그룹 468"/>
          <p:cNvGrpSpPr/>
          <p:nvPr/>
        </p:nvGrpSpPr>
        <p:grpSpPr>
          <a:xfrm>
            <a:off x="6933548" y="2622024"/>
            <a:ext cx="288294" cy="264270"/>
            <a:chOff x="1308455" y="3107188"/>
            <a:chExt cx="288294" cy="264270"/>
          </a:xfrm>
          <a:solidFill>
            <a:schemeClr val="bg1"/>
          </a:solidFill>
        </p:grpSpPr>
        <p:sp>
          <p:nvSpPr>
            <p:cNvPr id="470" name="Freeform 75"/>
            <p:cNvSpPr>
              <a:spLocks noEditPoints="1"/>
            </p:cNvSpPr>
            <p:nvPr/>
          </p:nvSpPr>
          <p:spPr bwMode="auto">
            <a:xfrm>
              <a:off x="1308455" y="3107188"/>
              <a:ext cx="288294" cy="264270"/>
            </a:xfrm>
            <a:custGeom>
              <a:avLst/>
              <a:gdLst>
                <a:gd name="T0" fmla="*/ 83 w 83"/>
                <a:gd name="T1" fmla="*/ 1 h 76"/>
                <a:gd name="T2" fmla="*/ 83 w 83"/>
                <a:gd name="T3" fmla="*/ 1 h 76"/>
                <a:gd name="T4" fmla="*/ 83 w 83"/>
                <a:gd name="T5" fmla="*/ 1 h 76"/>
                <a:gd name="T6" fmla="*/ 83 w 83"/>
                <a:gd name="T7" fmla="*/ 0 h 76"/>
                <a:gd name="T8" fmla="*/ 83 w 83"/>
                <a:gd name="T9" fmla="*/ 0 h 76"/>
                <a:gd name="T10" fmla="*/ 83 w 83"/>
                <a:gd name="T11" fmla="*/ 0 h 76"/>
                <a:gd name="T12" fmla="*/ 83 w 83"/>
                <a:gd name="T13" fmla="*/ 0 h 76"/>
                <a:gd name="T14" fmla="*/ 83 w 83"/>
                <a:gd name="T15" fmla="*/ 0 h 76"/>
                <a:gd name="T16" fmla="*/ 82 w 83"/>
                <a:gd name="T17" fmla="*/ 0 h 76"/>
                <a:gd name="T18" fmla="*/ 82 w 83"/>
                <a:gd name="T19" fmla="*/ 0 h 76"/>
                <a:gd name="T20" fmla="*/ 1 w 83"/>
                <a:gd name="T21" fmla="*/ 0 h 76"/>
                <a:gd name="T22" fmla="*/ 1 w 83"/>
                <a:gd name="T23" fmla="*/ 0 h 76"/>
                <a:gd name="T24" fmla="*/ 1 w 83"/>
                <a:gd name="T25" fmla="*/ 0 h 76"/>
                <a:gd name="T26" fmla="*/ 1 w 83"/>
                <a:gd name="T27" fmla="*/ 0 h 76"/>
                <a:gd name="T28" fmla="*/ 1 w 83"/>
                <a:gd name="T29" fmla="*/ 0 h 76"/>
                <a:gd name="T30" fmla="*/ 1 w 83"/>
                <a:gd name="T31" fmla="*/ 0 h 76"/>
                <a:gd name="T32" fmla="*/ 1 w 83"/>
                <a:gd name="T33" fmla="*/ 0 h 76"/>
                <a:gd name="T34" fmla="*/ 1 w 83"/>
                <a:gd name="T35" fmla="*/ 1 h 76"/>
                <a:gd name="T36" fmla="*/ 0 w 83"/>
                <a:gd name="T37" fmla="*/ 1 h 76"/>
                <a:gd name="T38" fmla="*/ 0 w 83"/>
                <a:gd name="T39" fmla="*/ 1 h 76"/>
                <a:gd name="T40" fmla="*/ 0 w 83"/>
                <a:gd name="T41" fmla="*/ 1 h 76"/>
                <a:gd name="T42" fmla="*/ 0 w 83"/>
                <a:gd name="T43" fmla="*/ 60 h 76"/>
                <a:gd name="T44" fmla="*/ 1 w 83"/>
                <a:gd name="T45" fmla="*/ 61 h 76"/>
                <a:gd name="T46" fmla="*/ 41 w 83"/>
                <a:gd name="T47" fmla="*/ 61 h 76"/>
                <a:gd name="T48" fmla="*/ 57 w 83"/>
                <a:gd name="T49" fmla="*/ 76 h 76"/>
                <a:gd name="T50" fmla="*/ 73 w 83"/>
                <a:gd name="T51" fmla="*/ 61 h 76"/>
                <a:gd name="T52" fmla="*/ 82 w 83"/>
                <a:gd name="T53" fmla="*/ 61 h 76"/>
                <a:gd name="T54" fmla="*/ 83 w 83"/>
                <a:gd name="T55" fmla="*/ 60 h 76"/>
                <a:gd name="T56" fmla="*/ 83 w 83"/>
                <a:gd name="T57" fmla="*/ 1 h 76"/>
                <a:gd name="T58" fmla="*/ 83 w 83"/>
                <a:gd name="T59" fmla="*/ 1 h 76"/>
                <a:gd name="T60" fmla="*/ 79 w 83"/>
                <a:gd name="T61" fmla="*/ 2 h 76"/>
                <a:gd name="T62" fmla="*/ 42 w 83"/>
                <a:gd name="T63" fmla="*/ 37 h 76"/>
                <a:gd name="T64" fmla="*/ 4 w 83"/>
                <a:gd name="T65" fmla="*/ 2 h 76"/>
                <a:gd name="T66" fmla="*/ 79 w 83"/>
                <a:gd name="T67" fmla="*/ 2 h 76"/>
                <a:gd name="T68" fmla="*/ 57 w 83"/>
                <a:gd name="T69" fmla="*/ 74 h 76"/>
                <a:gd name="T70" fmla="*/ 43 w 83"/>
                <a:gd name="T71" fmla="*/ 60 h 76"/>
                <a:gd name="T72" fmla="*/ 57 w 83"/>
                <a:gd name="T73" fmla="*/ 46 h 76"/>
                <a:gd name="T74" fmla="*/ 71 w 83"/>
                <a:gd name="T75" fmla="*/ 60 h 76"/>
                <a:gd name="T76" fmla="*/ 57 w 83"/>
                <a:gd name="T77" fmla="*/ 74 h 76"/>
                <a:gd name="T78" fmla="*/ 81 w 83"/>
                <a:gd name="T79" fmla="*/ 59 h 76"/>
                <a:gd name="T80" fmla="*/ 73 w 83"/>
                <a:gd name="T81" fmla="*/ 59 h 76"/>
                <a:gd name="T82" fmla="*/ 57 w 83"/>
                <a:gd name="T83" fmla="*/ 44 h 76"/>
                <a:gd name="T84" fmla="*/ 41 w 83"/>
                <a:gd name="T85" fmla="*/ 59 h 76"/>
                <a:gd name="T86" fmla="*/ 3 w 83"/>
                <a:gd name="T87" fmla="*/ 59 h 76"/>
                <a:gd name="T88" fmla="*/ 3 w 83"/>
                <a:gd name="T89" fmla="*/ 4 h 76"/>
                <a:gd name="T90" fmla="*/ 41 w 83"/>
                <a:gd name="T91" fmla="*/ 39 h 76"/>
                <a:gd name="T92" fmla="*/ 42 w 83"/>
                <a:gd name="T93" fmla="*/ 40 h 76"/>
                <a:gd name="T94" fmla="*/ 43 w 83"/>
                <a:gd name="T95" fmla="*/ 39 h 76"/>
                <a:gd name="T96" fmla="*/ 81 w 83"/>
                <a:gd name="T97" fmla="*/ 4 h 76"/>
                <a:gd name="T98" fmla="*/ 81 w 83"/>
                <a:gd name="T99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3" h="76">
                  <a:moveTo>
                    <a:pt x="83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1"/>
                    <a:pt x="1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70"/>
                    <a:pt x="48" y="76"/>
                    <a:pt x="57" y="76"/>
                  </a:cubicBezTo>
                  <a:cubicBezTo>
                    <a:pt x="65" y="76"/>
                    <a:pt x="72" y="70"/>
                    <a:pt x="73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3" y="61"/>
                    <a:pt x="83" y="61"/>
                    <a:pt x="83" y="60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lose/>
                  <a:moveTo>
                    <a:pt x="79" y="2"/>
                  </a:moveTo>
                  <a:cubicBezTo>
                    <a:pt x="42" y="37"/>
                    <a:pt x="42" y="37"/>
                    <a:pt x="42" y="37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79" y="2"/>
                  </a:lnTo>
                  <a:close/>
                  <a:moveTo>
                    <a:pt x="57" y="74"/>
                  </a:moveTo>
                  <a:cubicBezTo>
                    <a:pt x="49" y="74"/>
                    <a:pt x="43" y="68"/>
                    <a:pt x="43" y="60"/>
                  </a:cubicBezTo>
                  <a:cubicBezTo>
                    <a:pt x="43" y="52"/>
                    <a:pt x="49" y="46"/>
                    <a:pt x="57" y="46"/>
                  </a:cubicBezTo>
                  <a:cubicBezTo>
                    <a:pt x="65" y="46"/>
                    <a:pt x="71" y="52"/>
                    <a:pt x="71" y="60"/>
                  </a:cubicBezTo>
                  <a:cubicBezTo>
                    <a:pt x="71" y="68"/>
                    <a:pt x="65" y="74"/>
                    <a:pt x="57" y="74"/>
                  </a:cubicBezTo>
                  <a:close/>
                  <a:moveTo>
                    <a:pt x="81" y="59"/>
                  </a:moveTo>
                  <a:cubicBezTo>
                    <a:pt x="73" y="59"/>
                    <a:pt x="73" y="59"/>
                    <a:pt x="73" y="59"/>
                  </a:cubicBezTo>
                  <a:cubicBezTo>
                    <a:pt x="73" y="51"/>
                    <a:pt x="66" y="44"/>
                    <a:pt x="57" y="44"/>
                  </a:cubicBezTo>
                  <a:cubicBezTo>
                    <a:pt x="48" y="44"/>
                    <a:pt x="41" y="51"/>
                    <a:pt x="41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40"/>
                    <a:pt x="42" y="40"/>
                    <a:pt x="42" y="40"/>
                  </a:cubicBezTo>
                  <a:cubicBezTo>
                    <a:pt x="42" y="40"/>
                    <a:pt x="42" y="40"/>
                    <a:pt x="43" y="39"/>
                  </a:cubicBezTo>
                  <a:cubicBezTo>
                    <a:pt x="81" y="4"/>
                    <a:pt x="81" y="4"/>
                    <a:pt x="81" y="4"/>
                  </a:cubicBezTo>
                  <a:lnTo>
                    <a:pt x="81" y="5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71" name="Freeform 76"/>
            <p:cNvSpPr>
              <a:spLocks/>
            </p:cNvSpPr>
            <p:nvPr/>
          </p:nvSpPr>
          <p:spPr bwMode="auto">
            <a:xfrm>
              <a:off x="1464617" y="3278361"/>
              <a:ext cx="81082" cy="78080"/>
            </a:xfrm>
            <a:custGeom>
              <a:avLst/>
              <a:gdLst>
                <a:gd name="T0" fmla="*/ 13 w 24"/>
                <a:gd name="T1" fmla="*/ 12 h 23"/>
                <a:gd name="T2" fmla="*/ 22 w 24"/>
                <a:gd name="T3" fmla="*/ 12 h 23"/>
                <a:gd name="T4" fmla="*/ 24 w 24"/>
                <a:gd name="T5" fmla="*/ 11 h 23"/>
                <a:gd name="T6" fmla="*/ 22 w 24"/>
                <a:gd name="T7" fmla="*/ 10 h 23"/>
                <a:gd name="T8" fmla="*/ 13 w 24"/>
                <a:gd name="T9" fmla="*/ 10 h 23"/>
                <a:gd name="T10" fmla="*/ 13 w 24"/>
                <a:gd name="T11" fmla="*/ 1 h 23"/>
                <a:gd name="T12" fmla="*/ 12 w 24"/>
                <a:gd name="T13" fmla="*/ 0 h 23"/>
                <a:gd name="T14" fmla="*/ 11 w 24"/>
                <a:gd name="T15" fmla="*/ 1 h 23"/>
                <a:gd name="T16" fmla="*/ 11 w 24"/>
                <a:gd name="T17" fmla="*/ 10 h 23"/>
                <a:gd name="T18" fmla="*/ 1 w 24"/>
                <a:gd name="T19" fmla="*/ 10 h 23"/>
                <a:gd name="T20" fmla="*/ 0 w 24"/>
                <a:gd name="T21" fmla="*/ 11 h 23"/>
                <a:gd name="T22" fmla="*/ 0 w 24"/>
                <a:gd name="T23" fmla="*/ 12 h 23"/>
                <a:gd name="T24" fmla="*/ 1 w 24"/>
                <a:gd name="T25" fmla="*/ 12 h 23"/>
                <a:gd name="T26" fmla="*/ 11 w 24"/>
                <a:gd name="T27" fmla="*/ 12 h 23"/>
                <a:gd name="T28" fmla="*/ 11 w 24"/>
                <a:gd name="T29" fmla="*/ 22 h 23"/>
                <a:gd name="T30" fmla="*/ 11 w 24"/>
                <a:gd name="T31" fmla="*/ 23 h 23"/>
                <a:gd name="T32" fmla="*/ 12 w 24"/>
                <a:gd name="T33" fmla="*/ 23 h 23"/>
                <a:gd name="T34" fmla="*/ 13 w 24"/>
                <a:gd name="T35" fmla="*/ 22 h 23"/>
                <a:gd name="T36" fmla="*/ 13 w 24"/>
                <a:gd name="T3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23">
                  <a:moveTo>
                    <a:pt x="13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4" y="11"/>
                    <a:pt x="24" y="11"/>
                  </a:cubicBezTo>
                  <a:cubicBezTo>
                    <a:pt x="24" y="10"/>
                    <a:pt x="23" y="10"/>
                    <a:pt x="2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11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3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2" y="23"/>
                    <a:pt x="13" y="22"/>
                    <a:pt x="13" y="2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2" name="그룹 471"/>
          <p:cNvGrpSpPr/>
          <p:nvPr/>
        </p:nvGrpSpPr>
        <p:grpSpPr>
          <a:xfrm>
            <a:off x="5531438" y="2591483"/>
            <a:ext cx="276474" cy="273596"/>
            <a:chOff x="2731908" y="13876183"/>
            <a:chExt cx="288294" cy="285292"/>
          </a:xfrm>
          <a:solidFill>
            <a:schemeClr val="bg1"/>
          </a:solidFill>
        </p:grpSpPr>
        <p:sp>
          <p:nvSpPr>
            <p:cNvPr id="473" name="Freeform 236"/>
            <p:cNvSpPr>
              <a:spLocks noEditPoints="1"/>
            </p:cNvSpPr>
            <p:nvPr/>
          </p:nvSpPr>
          <p:spPr bwMode="auto">
            <a:xfrm>
              <a:off x="2731908" y="13876183"/>
              <a:ext cx="288294" cy="285292"/>
            </a:xfrm>
            <a:custGeom>
              <a:avLst/>
              <a:gdLst>
                <a:gd name="T0" fmla="*/ 82 w 83"/>
                <a:gd name="T1" fmla="*/ 0 h 82"/>
                <a:gd name="T2" fmla="*/ 1 w 83"/>
                <a:gd name="T3" fmla="*/ 0 h 82"/>
                <a:gd name="T4" fmla="*/ 0 w 83"/>
                <a:gd name="T5" fmla="*/ 1 h 82"/>
                <a:gd name="T6" fmla="*/ 0 w 83"/>
                <a:gd name="T7" fmla="*/ 81 h 82"/>
                <a:gd name="T8" fmla="*/ 1 w 83"/>
                <a:gd name="T9" fmla="*/ 82 h 82"/>
                <a:gd name="T10" fmla="*/ 82 w 83"/>
                <a:gd name="T11" fmla="*/ 82 h 82"/>
                <a:gd name="T12" fmla="*/ 83 w 83"/>
                <a:gd name="T13" fmla="*/ 81 h 82"/>
                <a:gd name="T14" fmla="*/ 83 w 83"/>
                <a:gd name="T15" fmla="*/ 1 h 82"/>
                <a:gd name="T16" fmla="*/ 82 w 83"/>
                <a:gd name="T17" fmla="*/ 0 h 82"/>
                <a:gd name="T18" fmla="*/ 81 w 83"/>
                <a:gd name="T19" fmla="*/ 2 h 82"/>
                <a:gd name="T20" fmla="*/ 81 w 83"/>
                <a:gd name="T21" fmla="*/ 16 h 82"/>
                <a:gd name="T22" fmla="*/ 2 w 83"/>
                <a:gd name="T23" fmla="*/ 16 h 82"/>
                <a:gd name="T24" fmla="*/ 2 w 83"/>
                <a:gd name="T25" fmla="*/ 2 h 82"/>
                <a:gd name="T26" fmla="*/ 81 w 83"/>
                <a:gd name="T27" fmla="*/ 2 h 82"/>
                <a:gd name="T28" fmla="*/ 2 w 83"/>
                <a:gd name="T29" fmla="*/ 79 h 82"/>
                <a:gd name="T30" fmla="*/ 2 w 83"/>
                <a:gd name="T31" fmla="*/ 18 h 82"/>
                <a:gd name="T32" fmla="*/ 81 w 83"/>
                <a:gd name="T33" fmla="*/ 18 h 82"/>
                <a:gd name="T34" fmla="*/ 81 w 83"/>
                <a:gd name="T35" fmla="*/ 79 h 82"/>
                <a:gd name="T36" fmla="*/ 2 w 83"/>
                <a:gd name="T37" fmla="*/ 7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2" y="0"/>
                  </a:cubicBezTo>
                  <a:close/>
                  <a:moveTo>
                    <a:pt x="81" y="2"/>
                  </a:moveTo>
                  <a:cubicBezTo>
                    <a:pt x="81" y="16"/>
                    <a:pt x="81" y="16"/>
                    <a:pt x="8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81" y="2"/>
                  </a:lnTo>
                  <a:close/>
                  <a:moveTo>
                    <a:pt x="2" y="79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1" y="79"/>
                    <a:pt x="81" y="79"/>
                    <a:pt x="81" y="79"/>
                  </a:cubicBezTo>
                  <a:lnTo>
                    <a:pt x="2" y="7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74" name="Freeform 237"/>
            <p:cNvSpPr>
              <a:spLocks noEditPoints="1"/>
            </p:cNvSpPr>
            <p:nvPr/>
          </p:nvSpPr>
          <p:spPr bwMode="auto">
            <a:xfrm>
              <a:off x="2749928" y="13894198"/>
              <a:ext cx="27028" cy="27028"/>
            </a:xfrm>
            <a:custGeom>
              <a:avLst/>
              <a:gdLst>
                <a:gd name="T0" fmla="*/ 4 w 8"/>
                <a:gd name="T1" fmla="*/ 8 h 8"/>
                <a:gd name="T2" fmla="*/ 8 w 8"/>
                <a:gd name="T3" fmla="*/ 4 h 8"/>
                <a:gd name="T4" fmla="*/ 4 w 8"/>
                <a:gd name="T5" fmla="*/ 0 h 8"/>
                <a:gd name="T6" fmla="*/ 0 w 8"/>
                <a:gd name="T7" fmla="*/ 4 h 8"/>
                <a:gd name="T8" fmla="*/ 4 w 8"/>
                <a:gd name="T9" fmla="*/ 8 h 8"/>
                <a:gd name="T10" fmla="*/ 4 w 8"/>
                <a:gd name="T11" fmla="*/ 3 h 8"/>
                <a:gd name="T12" fmla="*/ 6 w 8"/>
                <a:gd name="T13" fmla="*/ 4 h 8"/>
                <a:gd name="T14" fmla="*/ 4 w 8"/>
                <a:gd name="T15" fmla="*/ 6 h 8"/>
                <a:gd name="T16" fmla="*/ 3 w 8"/>
                <a:gd name="T17" fmla="*/ 4 h 8"/>
                <a:gd name="T18" fmla="*/ 4 w 8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6" y="8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  <a:moveTo>
                    <a:pt x="4" y="3"/>
                  </a:moveTo>
                  <a:cubicBezTo>
                    <a:pt x="5" y="3"/>
                    <a:pt x="6" y="3"/>
                    <a:pt x="6" y="4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75" name="Freeform 238"/>
            <p:cNvSpPr>
              <a:spLocks noEditPoints="1"/>
            </p:cNvSpPr>
            <p:nvPr/>
          </p:nvSpPr>
          <p:spPr bwMode="auto">
            <a:xfrm>
              <a:off x="2782961" y="13894198"/>
              <a:ext cx="24027" cy="27028"/>
            </a:xfrm>
            <a:custGeom>
              <a:avLst/>
              <a:gdLst>
                <a:gd name="T0" fmla="*/ 4 w 7"/>
                <a:gd name="T1" fmla="*/ 8 h 8"/>
                <a:gd name="T2" fmla="*/ 7 w 7"/>
                <a:gd name="T3" fmla="*/ 4 h 8"/>
                <a:gd name="T4" fmla="*/ 4 w 7"/>
                <a:gd name="T5" fmla="*/ 0 h 8"/>
                <a:gd name="T6" fmla="*/ 0 w 7"/>
                <a:gd name="T7" fmla="*/ 4 h 8"/>
                <a:gd name="T8" fmla="*/ 4 w 7"/>
                <a:gd name="T9" fmla="*/ 8 h 8"/>
                <a:gd name="T10" fmla="*/ 4 w 7"/>
                <a:gd name="T11" fmla="*/ 3 h 8"/>
                <a:gd name="T12" fmla="*/ 5 w 7"/>
                <a:gd name="T13" fmla="*/ 4 h 8"/>
                <a:gd name="T14" fmla="*/ 4 w 7"/>
                <a:gd name="T15" fmla="*/ 6 h 8"/>
                <a:gd name="T16" fmla="*/ 2 w 7"/>
                <a:gd name="T17" fmla="*/ 4 h 8"/>
                <a:gd name="T18" fmla="*/ 4 w 7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4" y="8"/>
                  </a:moveTo>
                  <a:cubicBezTo>
                    <a:pt x="6" y="8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  <a:moveTo>
                    <a:pt x="4" y="3"/>
                  </a:moveTo>
                  <a:cubicBezTo>
                    <a:pt x="4" y="3"/>
                    <a:pt x="5" y="3"/>
                    <a:pt x="5" y="4"/>
                  </a:cubicBezTo>
                  <a:cubicBezTo>
                    <a:pt x="5" y="5"/>
                    <a:pt x="4" y="6"/>
                    <a:pt x="4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3"/>
                    <a:pt x="3" y="3"/>
                    <a:pt x="4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76" name="Freeform 239"/>
            <p:cNvSpPr>
              <a:spLocks noEditPoints="1"/>
            </p:cNvSpPr>
            <p:nvPr/>
          </p:nvSpPr>
          <p:spPr bwMode="auto">
            <a:xfrm>
              <a:off x="2815993" y="13894198"/>
              <a:ext cx="27028" cy="27028"/>
            </a:xfrm>
            <a:custGeom>
              <a:avLst/>
              <a:gdLst>
                <a:gd name="T0" fmla="*/ 4 w 8"/>
                <a:gd name="T1" fmla="*/ 8 h 8"/>
                <a:gd name="T2" fmla="*/ 8 w 8"/>
                <a:gd name="T3" fmla="*/ 4 h 8"/>
                <a:gd name="T4" fmla="*/ 4 w 8"/>
                <a:gd name="T5" fmla="*/ 0 h 8"/>
                <a:gd name="T6" fmla="*/ 0 w 8"/>
                <a:gd name="T7" fmla="*/ 4 h 8"/>
                <a:gd name="T8" fmla="*/ 4 w 8"/>
                <a:gd name="T9" fmla="*/ 8 h 8"/>
                <a:gd name="T10" fmla="*/ 4 w 8"/>
                <a:gd name="T11" fmla="*/ 3 h 8"/>
                <a:gd name="T12" fmla="*/ 5 w 8"/>
                <a:gd name="T13" fmla="*/ 4 h 8"/>
                <a:gd name="T14" fmla="*/ 4 w 8"/>
                <a:gd name="T15" fmla="*/ 6 h 8"/>
                <a:gd name="T16" fmla="*/ 3 w 8"/>
                <a:gd name="T17" fmla="*/ 4 h 8"/>
                <a:gd name="T18" fmla="*/ 4 w 8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6" y="8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  <a:moveTo>
                    <a:pt x="4" y="3"/>
                  </a:moveTo>
                  <a:cubicBezTo>
                    <a:pt x="5" y="3"/>
                    <a:pt x="5" y="3"/>
                    <a:pt x="5" y="4"/>
                  </a:cubicBezTo>
                  <a:cubicBezTo>
                    <a:pt x="5" y="5"/>
                    <a:pt x="5" y="6"/>
                    <a:pt x="4" y="6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7" name="그룹 476"/>
          <p:cNvGrpSpPr/>
          <p:nvPr/>
        </p:nvGrpSpPr>
        <p:grpSpPr>
          <a:xfrm>
            <a:off x="7642814" y="2622024"/>
            <a:ext cx="288294" cy="264270"/>
            <a:chOff x="2020183" y="3107188"/>
            <a:chExt cx="288294" cy="264270"/>
          </a:xfrm>
          <a:solidFill>
            <a:schemeClr val="bg1"/>
          </a:solidFill>
        </p:grpSpPr>
        <p:sp>
          <p:nvSpPr>
            <p:cNvPr id="478" name="Freeform 132"/>
            <p:cNvSpPr>
              <a:spLocks noEditPoints="1"/>
            </p:cNvSpPr>
            <p:nvPr/>
          </p:nvSpPr>
          <p:spPr bwMode="auto">
            <a:xfrm>
              <a:off x="2020183" y="3107188"/>
              <a:ext cx="288294" cy="264270"/>
            </a:xfrm>
            <a:custGeom>
              <a:avLst/>
              <a:gdLst>
                <a:gd name="T0" fmla="*/ 83 w 83"/>
                <a:gd name="T1" fmla="*/ 1 h 76"/>
                <a:gd name="T2" fmla="*/ 83 w 83"/>
                <a:gd name="T3" fmla="*/ 1 h 76"/>
                <a:gd name="T4" fmla="*/ 83 w 83"/>
                <a:gd name="T5" fmla="*/ 1 h 76"/>
                <a:gd name="T6" fmla="*/ 83 w 83"/>
                <a:gd name="T7" fmla="*/ 0 h 76"/>
                <a:gd name="T8" fmla="*/ 83 w 83"/>
                <a:gd name="T9" fmla="*/ 0 h 76"/>
                <a:gd name="T10" fmla="*/ 82 w 83"/>
                <a:gd name="T11" fmla="*/ 0 h 76"/>
                <a:gd name="T12" fmla="*/ 82 w 83"/>
                <a:gd name="T13" fmla="*/ 0 h 76"/>
                <a:gd name="T14" fmla="*/ 82 w 83"/>
                <a:gd name="T15" fmla="*/ 0 h 76"/>
                <a:gd name="T16" fmla="*/ 82 w 83"/>
                <a:gd name="T17" fmla="*/ 0 h 76"/>
                <a:gd name="T18" fmla="*/ 82 w 83"/>
                <a:gd name="T19" fmla="*/ 0 h 76"/>
                <a:gd name="T20" fmla="*/ 1 w 83"/>
                <a:gd name="T21" fmla="*/ 0 h 76"/>
                <a:gd name="T22" fmla="*/ 1 w 83"/>
                <a:gd name="T23" fmla="*/ 0 h 76"/>
                <a:gd name="T24" fmla="*/ 1 w 83"/>
                <a:gd name="T25" fmla="*/ 0 h 76"/>
                <a:gd name="T26" fmla="*/ 0 w 83"/>
                <a:gd name="T27" fmla="*/ 0 h 76"/>
                <a:gd name="T28" fmla="*/ 0 w 83"/>
                <a:gd name="T29" fmla="*/ 0 h 76"/>
                <a:gd name="T30" fmla="*/ 0 w 83"/>
                <a:gd name="T31" fmla="*/ 0 h 76"/>
                <a:gd name="T32" fmla="*/ 0 w 83"/>
                <a:gd name="T33" fmla="*/ 0 h 76"/>
                <a:gd name="T34" fmla="*/ 0 w 83"/>
                <a:gd name="T35" fmla="*/ 1 h 76"/>
                <a:gd name="T36" fmla="*/ 0 w 83"/>
                <a:gd name="T37" fmla="*/ 1 h 76"/>
                <a:gd name="T38" fmla="*/ 0 w 83"/>
                <a:gd name="T39" fmla="*/ 1 h 76"/>
                <a:gd name="T40" fmla="*/ 0 w 83"/>
                <a:gd name="T41" fmla="*/ 1 h 76"/>
                <a:gd name="T42" fmla="*/ 0 w 83"/>
                <a:gd name="T43" fmla="*/ 60 h 76"/>
                <a:gd name="T44" fmla="*/ 1 w 83"/>
                <a:gd name="T45" fmla="*/ 61 h 76"/>
                <a:gd name="T46" fmla="*/ 40 w 83"/>
                <a:gd name="T47" fmla="*/ 61 h 76"/>
                <a:gd name="T48" fmla="*/ 56 w 83"/>
                <a:gd name="T49" fmla="*/ 76 h 76"/>
                <a:gd name="T50" fmla="*/ 72 w 83"/>
                <a:gd name="T51" fmla="*/ 61 h 76"/>
                <a:gd name="T52" fmla="*/ 82 w 83"/>
                <a:gd name="T53" fmla="*/ 61 h 76"/>
                <a:gd name="T54" fmla="*/ 83 w 83"/>
                <a:gd name="T55" fmla="*/ 60 h 76"/>
                <a:gd name="T56" fmla="*/ 83 w 83"/>
                <a:gd name="T57" fmla="*/ 1 h 76"/>
                <a:gd name="T58" fmla="*/ 83 w 83"/>
                <a:gd name="T59" fmla="*/ 1 h 76"/>
                <a:gd name="T60" fmla="*/ 79 w 83"/>
                <a:gd name="T61" fmla="*/ 2 h 76"/>
                <a:gd name="T62" fmla="*/ 41 w 83"/>
                <a:gd name="T63" fmla="*/ 37 h 76"/>
                <a:gd name="T64" fmla="*/ 4 w 83"/>
                <a:gd name="T65" fmla="*/ 2 h 76"/>
                <a:gd name="T66" fmla="*/ 79 w 83"/>
                <a:gd name="T67" fmla="*/ 2 h 76"/>
                <a:gd name="T68" fmla="*/ 56 w 83"/>
                <a:gd name="T69" fmla="*/ 74 h 76"/>
                <a:gd name="T70" fmla="*/ 42 w 83"/>
                <a:gd name="T71" fmla="*/ 60 h 76"/>
                <a:gd name="T72" fmla="*/ 56 w 83"/>
                <a:gd name="T73" fmla="*/ 46 h 76"/>
                <a:gd name="T74" fmla="*/ 70 w 83"/>
                <a:gd name="T75" fmla="*/ 60 h 76"/>
                <a:gd name="T76" fmla="*/ 56 w 83"/>
                <a:gd name="T77" fmla="*/ 74 h 76"/>
                <a:gd name="T78" fmla="*/ 81 w 83"/>
                <a:gd name="T79" fmla="*/ 59 h 76"/>
                <a:gd name="T80" fmla="*/ 72 w 83"/>
                <a:gd name="T81" fmla="*/ 59 h 76"/>
                <a:gd name="T82" fmla="*/ 56 w 83"/>
                <a:gd name="T83" fmla="*/ 44 h 76"/>
                <a:gd name="T84" fmla="*/ 40 w 83"/>
                <a:gd name="T85" fmla="*/ 59 h 76"/>
                <a:gd name="T86" fmla="*/ 2 w 83"/>
                <a:gd name="T87" fmla="*/ 59 h 76"/>
                <a:gd name="T88" fmla="*/ 2 w 83"/>
                <a:gd name="T89" fmla="*/ 4 h 76"/>
                <a:gd name="T90" fmla="*/ 41 w 83"/>
                <a:gd name="T91" fmla="*/ 39 h 76"/>
                <a:gd name="T92" fmla="*/ 41 w 83"/>
                <a:gd name="T93" fmla="*/ 40 h 76"/>
                <a:gd name="T94" fmla="*/ 42 w 83"/>
                <a:gd name="T95" fmla="*/ 39 h 76"/>
                <a:gd name="T96" fmla="*/ 81 w 83"/>
                <a:gd name="T97" fmla="*/ 4 h 76"/>
                <a:gd name="T98" fmla="*/ 81 w 83"/>
                <a:gd name="T99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3" h="76">
                  <a:moveTo>
                    <a:pt x="83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1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1" y="70"/>
                    <a:pt x="48" y="76"/>
                    <a:pt x="56" y="76"/>
                  </a:cubicBezTo>
                  <a:cubicBezTo>
                    <a:pt x="65" y="76"/>
                    <a:pt x="72" y="70"/>
                    <a:pt x="7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3" y="61"/>
                    <a:pt x="83" y="60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lose/>
                  <a:moveTo>
                    <a:pt x="79" y="2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79" y="2"/>
                  </a:lnTo>
                  <a:close/>
                  <a:moveTo>
                    <a:pt x="56" y="74"/>
                  </a:moveTo>
                  <a:cubicBezTo>
                    <a:pt x="49" y="74"/>
                    <a:pt x="42" y="68"/>
                    <a:pt x="42" y="60"/>
                  </a:cubicBezTo>
                  <a:cubicBezTo>
                    <a:pt x="42" y="52"/>
                    <a:pt x="49" y="46"/>
                    <a:pt x="56" y="46"/>
                  </a:cubicBezTo>
                  <a:cubicBezTo>
                    <a:pt x="64" y="46"/>
                    <a:pt x="70" y="52"/>
                    <a:pt x="70" y="60"/>
                  </a:cubicBezTo>
                  <a:cubicBezTo>
                    <a:pt x="70" y="68"/>
                    <a:pt x="64" y="74"/>
                    <a:pt x="56" y="74"/>
                  </a:cubicBezTo>
                  <a:close/>
                  <a:moveTo>
                    <a:pt x="81" y="59"/>
                  </a:moveTo>
                  <a:cubicBezTo>
                    <a:pt x="72" y="59"/>
                    <a:pt x="72" y="59"/>
                    <a:pt x="72" y="59"/>
                  </a:cubicBezTo>
                  <a:cubicBezTo>
                    <a:pt x="72" y="51"/>
                    <a:pt x="65" y="44"/>
                    <a:pt x="56" y="44"/>
                  </a:cubicBezTo>
                  <a:cubicBezTo>
                    <a:pt x="48" y="44"/>
                    <a:pt x="41" y="51"/>
                    <a:pt x="40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40"/>
                    <a:pt x="42" y="40"/>
                    <a:pt x="42" y="39"/>
                  </a:cubicBezTo>
                  <a:cubicBezTo>
                    <a:pt x="81" y="4"/>
                    <a:pt x="81" y="4"/>
                    <a:pt x="81" y="4"/>
                  </a:cubicBezTo>
                  <a:lnTo>
                    <a:pt x="81" y="5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79" name="Freeform 133"/>
            <p:cNvSpPr>
              <a:spLocks/>
            </p:cNvSpPr>
            <p:nvPr/>
          </p:nvSpPr>
          <p:spPr bwMode="auto">
            <a:xfrm>
              <a:off x="2185350" y="3284367"/>
              <a:ext cx="60060" cy="63065"/>
            </a:xfrm>
            <a:custGeom>
              <a:avLst/>
              <a:gdLst>
                <a:gd name="T0" fmla="*/ 11 w 18"/>
                <a:gd name="T1" fmla="*/ 9 h 18"/>
                <a:gd name="T2" fmla="*/ 17 w 18"/>
                <a:gd name="T3" fmla="*/ 2 h 18"/>
                <a:gd name="T4" fmla="*/ 17 w 18"/>
                <a:gd name="T5" fmla="*/ 1 h 18"/>
                <a:gd name="T6" fmla="*/ 16 w 18"/>
                <a:gd name="T7" fmla="*/ 1 h 18"/>
                <a:gd name="T8" fmla="*/ 9 w 18"/>
                <a:gd name="T9" fmla="*/ 7 h 18"/>
                <a:gd name="T10" fmla="*/ 3 w 18"/>
                <a:gd name="T11" fmla="*/ 1 h 18"/>
                <a:gd name="T12" fmla="*/ 1 w 18"/>
                <a:gd name="T13" fmla="*/ 1 h 18"/>
                <a:gd name="T14" fmla="*/ 1 w 18"/>
                <a:gd name="T15" fmla="*/ 3 h 18"/>
                <a:gd name="T16" fmla="*/ 7 w 18"/>
                <a:gd name="T17" fmla="*/ 9 h 18"/>
                <a:gd name="T18" fmla="*/ 1 w 18"/>
                <a:gd name="T19" fmla="*/ 16 h 18"/>
                <a:gd name="T20" fmla="*/ 1 w 18"/>
                <a:gd name="T21" fmla="*/ 17 h 18"/>
                <a:gd name="T22" fmla="*/ 2 w 18"/>
                <a:gd name="T23" fmla="*/ 17 h 18"/>
                <a:gd name="T24" fmla="*/ 2 w 18"/>
                <a:gd name="T25" fmla="*/ 17 h 18"/>
                <a:gd name="T26" fmla="*/ 9 w 18"/>
                <a:gd name="T27" fmla="*/ 10 h 18"/>
                <a:gd name="T28" fmla="*/ 16 w 18"/>
                <a:gd name="T29" fmla="*/ 17 h 18"/>
                <a:gd name="T30" fmla="*/ 17 w 18"/>
                <a:gd name="T31" fmla="*/ 18 h 18"/>
                <a:gd name="T32" fmla="*/ 18 w 18"/>
                <a:gd name="T33" fmla="*/ 17 h 18"/>
                <a:gd name="T34" fmla="*/ 18 w 18"/>
                <a:gd name="T35" fmla="*/ 16 h 18"/>
                <a:gd name="T36" fmla="*/ 11 w 18"/>
                <a:gd name="T37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18">
                  <a:moveTo>
                    <a:pt x="11" y="9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1" y="17"/>
                    <a:pt x="1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8"/>
                    <a:pt x="17" y="18"/>
                    <a:pt x="18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1" y="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0" name="그룹 479"/>
          <p:cNvGrpSpPr/>
          <p:nvPr/>
        </p:nvGrpSpPr>
        <p:grpSpPr>
          <a:xfrm>
            <a:off x="6228691" y="2591483"/>
            <a:ext cx="276474" cy="273596"/>
            <a:chOff x="2731908" y="9437655"/>
            <a:chExt cx="288294" cy="285292"/>
          </a:xfrm>
          <a:solidFill>
            <a:schemeClr val="bg1"/>
          </a:solidFill>
        </p:grpSpPr>
        <p:sp>
          <p:nvSpPr>
            <p:cNvPr id="481" name="Freeform 204"/>
            <p:cNvSpPr>
              <a:spLocks noEditPoints="1"/>
            </p:cNvSpPr>
            <p:nvPr/>
          </p:nvSpPr>
          <p:spPr bwMode="auto">
            <a:xfrm>
              <a:off x="2731908" y="9437655"/>
              <a:ext cx="288294" cy="285292"/>
            </a:xfrm>
            <a:custGeom>
              <a:avLst/>
              <a:gdLst>
                <a:gd name="T0" fmla="*/ 83 w 83"/>
                <a:gd name="T1" fmla="*/ 81 h 82"/>
                <a:gd name="T2" fmla="*/ 83 w 83"/>
                <a:gd name="T3" fmla="*/ 1 h 82"/>
                <a:gd name="T4" fmla="*/ 82 w 83"/>
                <a:gd name="T5" fmla="*/ 0 h 82"/>
                <a:gd name="T6" fmla="*/ 1 w 83"/>
                <a:gd name="T7" fmla="*/ 0 h 82"/>
                <a:gd name="T8" fmla="*/ 0 w 83"/>
                <a:gd name="T9" fmla="*/ 1 h 82"/>
                <a:gd name="T10" fmla="*/ 0 w 83"/>
                <a:gd name="T11" fmla="*/ 81 h 82"/>
                <a:gd name="T12" fmla="*/ 1 w 83"/>
                <a:gd name="T13" fmla="*/ 82 h 82"/>
                <a:gd name="T14" fmla="*/ 82 w 83"/>
                <a:gd name="T15" fmla="*/ 82 h 82"/>
                <a:gd name="T16" fmla="*/ 83 w 83"/>
                <a:gd name="T17" fmla="*/ 81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19 h 82"/>
                <a:gd name="T24" fmla="*/ 81 w 83"/>
                <a:gd name="T25" fmla="*/ 19 h 82"/>
                <a:gd name="T26" fmla="*/ 81 w 83"/>
                <a:gd name="T27" fmla="*/ 80 h 82"/>
                <a:gd name="T28" fmla="*/ 81 w 83"/>
                <a:gd name="T29" fmla="*/ 16 h 82"/>
                <a:gd name="T30" fmla="*/ 2 w 83"/>
                <a:gd name="T31" fmla="*/ 16 h 82"/>
                <a:gd name="T32" fmla="*/ 2 w 83"/>
                <a:gd name="T33" fmla="*/ 2 h 82"/>
                <a:gd name="T34" fmla="*/ 81 w 83"/>
                <a:gd name="T35" fmla="*/ 2 h 82"/>
                <a:gd name="T36" fmla="*/ 81 w 83"/>
                <a:gd name="T37" fmla="*/ 1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3" y="8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1"/>
                    <a:pt x="83" y="81"/>
                  </a:cubicBez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81" y="19"/>
                    <a:pt x="81" y="19"/>
                    <a:pt x="81" y="19"/>
                  </a:cubicBezTo>
                  <a:lnTo>
                    <a:pt x="81" y="80"/>
                  </a:lnTo>
                  <a:close/>
                  <a:moveTo>
                    <a:pt x="81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1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82" name="Freeform 206"/>
            <p:cNvSpPr>
              <a:spLocks noEditPoints="1"/>
            </p:cNvSpPr>
            <p:nvPr/>
          </p:nvSpPr>
          <p:spPr bwMode="auto">
            <a:xfrm>
              <a:off x="2749928" y="9458672"/>
              <a:ext cx="27028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3 h 7"/>
                <a:gd name="T4" fmla="*/ 4 w 8"/>
                <a:gd name="T5" fmla="*/ 0 h 7"/>
                <a:gd name="T6" fmla="*/ 0 w 8"/>
                <a:gd name="T7" fmla="*/ 3 h 7"/>
                <a:gd name="T8" fmla="*/ 4 w 8"/>
                <a:gd name="T9" fmla="*/ 7 h 7"/>
                <a:gd name="T10" fmla="*/ 4 w 8"/>
                <a:gd name="T11" fmla="*/ 2 h 7"/>
                <a:gd name="T12" fmla="*/ 6 w 8"/>
                <a:gd name="T13" fmla="*/ 3 h 7"/>
                <a:gd name="T14" fmla="*/ 4 w 8"/>
                <a:gd name="T15" fmla="*/ 5 h 7"/>
                <a:gd name="T16" fmla="*/ 3 w 8"/>
                <a:gd name="T17" fmla="*/ 3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5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6" y="2"/>
                    <a:pt x="6" y="3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3" y="2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83" name="Freeform 207"/>
            <p:cNvSpPr>
              <a:spLocks noEditPoints="1"/>
            </p:cNvSpPr>
            <p:nvPr/>
          </p:nvSpPr>
          <p:spPr bwMode="auto">
            <a:xfrm>
              <a:off x="2782961" y="9458672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3 h 7"/>
                <a:gd name="T4" fmla="*/ 4 w 7"/>
                <a:gd name="T5" fmla="*/ 0 h 7"/>
                <a:gd name="T6" fmla="*/ 0 w 7"/>
                <a:gd name="T7" fmla="*/ 3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3 h 7"/>
                <a:gd name="T14" fmla="*/ 4 w 7"/>
                <a:gd name="T15" fmla="*/ 5 h 7"/>
                <a:gd name="T16" fmla="*/ 2 w 7"/>
                <a:gd name="T17" fmla="*/ 3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5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4" y="2"/>
                    <a:pt x="5" y="2"/>
                    <a:pt x="5" y="3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3" y="5"/>
                    <a:pt x="2" y="4"/>
                    <a:pt x="2" y="3"/>
                  </a:cubicBezTo>
                  <a:cubicBezTo>
                    <a:pt x="2" y="2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84" name="Freeform 208"/>
            <p:cNvSpPr>
              <a:spLocks noEditPoints="1"/>
            </p:cNvSpPr>
            <p:nvPr/>
          </p:nvSpPr>
          <p:spPr bwMode="auto">
            <a:xfrm>
              <a:off x="2815993" y="9458672"/>
              <a:ext cx="27028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3 h 7"/>
                <a:gd name="T4" fmla="*/ 4 w 8"/>
                <a:gd name="T5" fmla="*/ 0 h 7"/>
                <a:gd name="T6" fmla="*/ 0 w 8"/>
                <a:gd name="T7" fmla="*/ 3 h 7"/>
                <a:gd name="T8" fmla="*/ 4 w 8"/>
                <a:gd name="T9" fmla="*/ 7 h 7"/>
                <a:gd name="T10" fmla="*/ 4 w 8"/>
                <a:gd name="T11" fmla="*/ 2 h 7"/>
                <a:gd name="T12" fmla="*/ 5 w 8"/>
                <a:gd name="T13" fmla="*/ 3 h 7"/>
                <a:gd name="T14" fmla="*/ 4 w 8"/>
                <a:gd name="T15" fmla="*/ 5 h 7"/>
                <a:gd name="T16" fmla="*/ 3 w 8"/>
                <a:gd name="T17" fmla="*/ 3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5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5" y="2"/>
                    <a:pt x="5" y="3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3" y="2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85" name="Freeform 209"/>
            <p:cNvSpPr>
              <a:spLocks noEditPoints="1"/>
            </p:cNvSpPr>
            <p:nvPr/>
          </p:nvSpPr>
          <p:spPr bwMode="auto">
            <a:xfrm>
              <a:off x="2803983" y="9524739"/>
              <a:ext cx="150153" cy="147153"/>
            </a:xfrm>
            <a:custGeom>
              <a:avLst/>
              <a:gdLst>
                <a:gd name="T0" fmla="*/ 1 w 43"/>
                <a:gd name="T1" fmla="*/ 42 h 42"/>
                <a:gd name="T2" fmla="*/ 42 w 43"/>
                <a:gd name="T3" fmla="*/ 42 h 42"/>
                <a:gd name="T4" fmla="*/ 43 w 43"/>
                <a:gd name="T5" fmla="*/ 42 h 42"/>
                <a:gd name="T6" fmla="*/ 43 w 43"/>
                <a:gd name="T7" fmla="*/ 41 h 42"/>
                <a:gd name="T8" fmla="*/ 22 w 43"/>
                <a:gd name="T9" fmla="*/ 1 h 42"/>
                <a:gd name="T10" fmla="*/ 20 w 43"/>
                <a:gd name="T11" fmla="*/ 1 h 42"/>
                <a:gd name="T12" fmla="*/ 0 w 43"/>
                <a:gd name="T13" fmla="*/ 41 h 42"/>
                <a:gd name="T14" fmla="*/ 0 w 43"/>
                <a:gd name="T15" fmla="*/ 42 h 42"/>
                <a:gd name="T16" fmla="*/ 1 w 43"/>
                <a:gd name="T17" fmla="*/ 42 h 42"/>
                <a:gd name="T18" fmla="*/ 21 w 43"/>
                <a:gd name="T19" fmla="*/ 4 h 42"/>
                <a:gd name="T20" fmla="*/ 40 w 43"/>
                <a:gd name="T21" fmla="*/ 40 h 42"/>
                <a:gd name="T22" fmla="*/ 3 w 43"/>
                <a:gd name="T23" fmla="*/ 40 h 42"/>
                <a:gd name="T24" fmla="*/ 21 w 43"/>
                <a:gd name="T25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2">
                  <a:moveTo>
                    <a:pt x="1" y="42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3" y="42"/>
                    <a:pt x="43" y="42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2"/>
                  </a:cubicBezTo>
                  <a:cubicBezTo>
                    <a:pt x="0" y="42"/>
                    <a:pt x="1" y="42"/>
                    <a:pt x="1" y="42"/>
                  </a:cubicBezTo>
                  <a:close/>
                  <a:moveTo>
                    <a:pt x="21" y="4"/>
                  </a:moveTo>
                  <a:cubicBezTo>
                    <a:pt x="40" y="40"/>
                    <a:pt x="40" y="40"/>
                    <a:pt x="40" y="40"/>
                  </a:cubicBezTo>
                  <a:cubicBezTo>
                    <a:pt x="3" y="40"/>
                    <a:pt x="3" y="40"/>
                    <a:pt x="3" y="40"/>
                  </a:cubicBezTo>
                  <a:lnTo>
                    <a:pt x="21" y="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86" name="Freeform 210"/>
            <p:cNvSpPr>
              <a:spLocks/>
            </p:cNvSpPr>
            <p:nvPr/>
          </p:nvSpPr>
          <p:spPr bwMode="auto">
            <a:xfrm>
              <a:off x="2873052" y="9566779"/>
              <a:ext cx="9009" cy="63065"/>
            </a:xfrm>
            <a:custGeom>
              <a:avLst/>
              <a:gdLst>
                <a:gd name="T0" fmla="*/ 1 w 2"/>
                <a:gd name="T1" fmla="*/ 18 h 18"/>
                <a:gd name="T2" fmla="*/ 2 w 2"/>
                <a:gd name="T3" fmla="*/ 17 h 18"/>
                <a:gd name="T4" fmla="*/ 2 w 2"/>
                <a:gd name="T5" fmla="*/ 1 h 18"/>
                <a:gd name="T6" fmla="*/ 1 w 2"/>
                <a:gd name="T7" fmla="*/ 0 h 18"/>
                <a:gd name="T8" fmla="*/ 0 w 2"/>
                <a:gd name="T9" fmla="*/ 1 h 18"/>
                <a:gd name="T10" fmla="*/ 0 w 2"/>
                <a:gd name="T11" fmla="*/ 17 h 18"/>
                <a:gd name="T12" fmla="*/ 1 w 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8">
                  <a:moveTo>
                    <a:pt x="1" y="18"/>
                  </a:moveTo>
                  <a:cubicBezTo>
                    <a:pt x="2" y="18"/>
                    <a:pt x="2" y="18"/>
                    <a:pt x="2" y="1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87" name="Freeform 211"/>
            <p:cNvSpPr>
              <a:spLocks noEditPoints="1"/>
            </p:cNvSpPr>
            <p:nvPr/>
          </p:nvSpPr>
          <p:spPr bwMode="auto">
            <a:xfrm>
              <a:off x="2867046" y="9632849"/>
              <a:ext cx="21022" cy="21022"/>
            </a:xfrm>
            <a:custGeom>
              <a:avLst/>
              <a:gdLst>
                <a:gd name="T0" fmla="*/ 3 w 6"/>
                <a:gd name="T1" fmla="*/ 0 h 6"/>
                <a:gd name="T2" fmla="*/ 0 w 6"/>
                <a:gd name="T3" fmla="*/ 3 h 6"/>
                <a:gd name="T4" fmla="*/ 3 w 6"/>
                <a:gd name="T5" fmla="*/ 6 h 6"/>
                <a:gd name="T6" fmla="*/ 6 w 6"/>
                <a:gd name="T7" fmla="*/ 3 h 6"/>
                <a:gd name="T8" fmla="*/ 3 w 6"/>
                <a:gd name="T9" fmla="*/ 0 h 6"/>
                <a:gd name="T10" fmla="*/ 3 w 6"/>
                <a:gd name="T11" fmla="*/ 4 h 6"/>
                <a:gd name="T12" fmla="*/ 3 w 6"/>
                <a:gd name="T13" fmla="*/ 3 h 6"/>
                <a:gd name="T14" fmla="*/ 3 w 6"/>
                <a:gd name="T15" fmla="*/ 3 h 6"/>
                <a:gd name="T16" fmla="*/ 4 w 6"/>
                <a:gd name="T17" fmla="*/ 3 h 6"/>
                <a:gd name="T18" fmla="*/ 3 w 6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ubicBezTo>
                    <a:pt x="6" y="2"/>
                    <a:pt x="5" y="0"/>
                    <a:pt x="3" y="0"/>
                  </a:cubicBezTo>
                  <a:close/>
                  <a:moveTo>
                    <a:pt x="3" y="4"/>
                  </a:move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3" y="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8" name="그룹 487"/>
          <p:cNvGrpSpPr/>
          <p:nvPr/>
        </p:nvGrpSpPr>
        <p:grpSpPr>
          <a:xfrm>
            <a:off x="2027150" y="2592923"/>
            <a:ext cx="276476" cy="270716"/>
            <a:chOff x="596727" y="3731827"/>
            <a:chExt cx="288294" cy="282288"/>
          </a:xfrm>
          <a:solidFill>
            <a:schemeClr val="bg1"/>
          </a:solidFill>
        </p:grpSpPr>
        <p:sp>
          <p:nvSpPr>
            <p:cNvPr id="489" name="Freeform 5"/>
            <p:cNvSpPr>
              <a:spLocks noEditPoints="1"/>
            </p:cNvSpPr>
            <p:nvPr/>
          </p:nvSpPr>
          <p:spPr bwMode="auto">
            <a:xfrm>
              <a:off x="596727" y="3731827"/>
              <a:ext cx="288294" cy="282288"/>
            </a:xfrm>
            <a:custGeom>
              <a:avLst/>
              <a:gdLst>
                <a:gd name="T0" fmla="*/ 1 w 83"/>
                <a:gd name="T1" fmla="*/ 82 h 82"/>
                <a:gd name="T2" fmla="*/ 82 w 83"/>
                <a:gd name="T3" fmla="*/ 82 h 82"/>
                <a:gd name="T4" fmla="*/ 83 w 83"/>
                <a:gd name="T5" fmla="*/ 81 h 82"/>
                <a:gd name="T6" fmla="*/ 83 w 83"/>
                <a:gd name="T7" fmla="*/ 1 h 82"/>
                <a:gd name="T8" fmla="*/ 82 w 83"/>
                <a:gd name="T9" fmla="*/ 0 h 82"/>
                <a:gd name="T10" fmla="*/ 1 w 83"/>
                <a:gd name="T11" fmla="*/ 0 h 82"/>
                <a:gd name="T12" fmla="*/ 0 w 83"/>
                <a:gd name="T13" fmla="*/ 1 h 82"/>
                <a:gd name="T14" fmla="*/ 0 w 83"/>
                <a:gd name="T15" fmla="*/ 81 h 82"/>
                <a:gd name="T16" fmla="*/ 1 w 83"/>
                <a:gd name="T17" fmla="*/ 82 h 82"/>
                <a:gd name="T18" fmla="*/ 2 w 83"/>
                <a:gd name="T19" fmla="*/ 2 h 82"/>
                <a:gd name="T20" fmla="*/ 81 w 83"/>
                <a:gd name="T21" fmla="*/ 2 h 82"/>
                <a:gd name="T22" fmla="*/ 81 w 83"/>
                <a:gd name="T23" fmla="*/ 17 h 82"/>
                <a:gd name="T24" fmla="*/ 2 w 83"/>
                <a:gd name="T25" fmla="*/ 17 h 82"/>
                <a:gd name="T26" fmla="*/ 2 w 83"/>
                <a:gd name="T27" fmla="*/ 2 h 82"/>
                <a:gd name="T28" fmla="*/ 2 w 83"/>
                <a:gd name="T29" fmla="*/ 19 h 82"/>
                <a:gd name="T30" fmla="*/ 81 w 83"/>
                <a:gd name="T31" fmla="*/ 19 h 82"/>
                <a:gd name="T32" fmla="*/ 81 w 83"/>
                <a:gd name="T33" fmla="*/ 80 h 82"/>
                <a:gd name="T34" fmla="*/ 2 w 83"/>
                <a:gd name="T35" fmla="*/ 80 h 82"/>
                <a:gd name="T36" fmla="*/ 2 w 83"/>
                <a:gd name="T37" fmla="*/ 1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1" y="82"/>
                  </a:move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1" y="82"/>
                  </a:cubicBezTo>
                  <a:close/>
                  <a:moveTo>
                    <a:pt x="2" y="2"/>
                  </a:moveTo>
                  <a:cubicBezTo>
                    <a:pt x="81" y="2"/>
                    <a:pt x="81" y="2"/>
                    <a:pt x="81" y="2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2" y="17"/>
                    <a:pt x="2" y="17"/>
                    <a:pt x="2" y="17"/>
                  </a:cubicBezTo>
                  <a:lnTo>
                    <a:pt x="2" y="2"/>
                  </a:lnTo>
                  <a:close/>
                  <a:moveTo>
                    <a:pt x="2" y="19"/>
                  </a:moveTo>
                  <a:cubicBezTo>
                    <a:pt x="81" y="19"/>
                    <a:pt x="81" y="19"/>
                    <a:pt x="81" y="19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2" y="80"/>
                    <a:pt x="2" y="80"/>
                    <a:pt x="2" y="80"/>
                  </a:cubicBezTo>
                  <a:lnTo>
                    <a:pt x="2" y="1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90" name="Freeform 6"/>
            <p:cNvSpPr>
              <a:spLocks noEditPoints="1"/>
            </p:cNvSpPr>
            <p:nvPr/>
          </p:nvSpPr>
          <p:spPr bwMode="auto">
            <a:xfrm>
              <a:off x="614747" y="3752844"/>
              <a:ext cx="27028" cy="24027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  <a:gd name="T10" fmla="*/ 4 w 8"/>
                <a:gd name="T11" fmla="*/ 5 h 7"/>
                <a:gd name="T12" fmla="*/ 2 w 8"/>
                <a:gd name="T13" fmla="*/ 4 h 7"/>
                <a:gd name="T14" fmla="*/ 4 w 8"/>
                <a:gd name="T15" fmla="*/ 2 h 7"/>
                <a:gd name="T16" fmla="*/ 5 w 8"/>
                <a:gd name="T17" fmla="*/ 4 h 7"/>
                <a:gd name="T18" fmla="*/ 4 w 8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  <a:moveTo>
                    <a:pt x="4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91" name="Freeform 7"/>
            <p:cNvSpPr>
              <a:spLocks noEditPoints="1"/>
            </p:cNvSpPr>
            <p:nvPr/>
          </p:nvSpPr>
          <p:spPr bwMode="auto">
            <a:xfrm>
              <a:off x="650785" y="3752844"/>
              <a:ext cx="24027" cy="2402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4 h 7"/>
                <a:gd name="T4" fmla="*/ 3 w 7"/>
                <a:gd name="T5" fmla="*/ 7 h 7"/>
                <a:gd name="T6" fmla="*/ 7 w 7"/>
                <a:gd name="T7" fmla="*/ 4 h 7"/>
                <a:gd name="T8" fmla="*/ 3 w 7"/>
                <a:gd name="T9" fmla="*/ 0 h 7"/>
                <a:gd name="T10" fmla="*/ 3 w 7"/>
                <a:gd name="T11" fmla="*/ 5 h 7"/>
                <a:gd name="T12" fmla="*/ 2 w 7"/>
                <a:gd name="T13" fmla="*/ 4 h 7"/>
                <a:gd name="T14" fmla="*/ 3 w 7"/>
                <a:gd name="T15" fmla="*/ 2 h 7"/>
                <a:gd name="T16" fmla="*/ 5 w 7"/>
                <a:gd name="T17" fmla="*/ 4 h 7"/>
                <a:gd name="T18" fmla="*/ 3 w 7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5" y="7"/>
                    <a:pt x="7" y="6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lose/>
                  <a:moveTo>
                    <a:pt x="3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3" y="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92" name="Freeform 8"/>
            <p:cNvSpPr>
              <a:spLocks noEditPoints="1"/>
            </p:cNvSpPr>
            <p:nvPr/>
          </p:nvSpPr>
          <p:spPr bwMode="auto">
            <a:xfrm>
              <a:off x="680816" y="3752844"/>
              <a:ext cx="27028" cy="24027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  <a:gd name="T10" fmla="*/ 4 w 8"/>
                <a:gd name="T11" fmla="*/ 5 h 7"/>
                <a:gd name="T12" fmla="*/ 2 w 8"/>
                <a:gd name="T13" fmla="*/ 4 h 7"/>
                <a:gd name="T14" fmla="*/ 4 w 8"/>
                <a:gd name="T15" fmla="*/ 2 h 7"/>
                <a:gd name="T16" fmla="*/ 5 w 8"/>
                <a:gd name="T17" fmla="*/ 4 h 7"/>
                <a:gd name="T18" fmla="*/ 4 w 8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  <a:moveTo>
                    <a:pt x="4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93" name="Freeform 9"/>
            <p:cNvSpPr>
              <a:spLocks/>
            </p:cNvSpPr>
            <p:nvPr/>
          </p:nvSpPr>
          <p:spPr bwMode="auto">
            <a:xfrm>
              <a:off x="680816" y="3839939"/>
              <a:ext cx="117120" cy="117120"/>
            </a:xfrm>
            <a:custGeom>
              <a:avLst/>
              <a:gdLst>
                <a:gd name="T0" fmla="*/ 33 w 34"/>
                <a:gd name="T1" fmla="*/ 15 h 34"/>
                <a:gd name="T2" fmla="*/ 18 w 34"/>
                <a:gd name="T3" fmla="*/ 15 h 34"/>
                <a:gd name="T4" fmla="*/ 18 w 34"/>
                <a:gd name="T5" fmla="*/ 1 h 34"/>
                <a:gd name="T6" fmla="*/ 17 w 34"/>
                <a:gd name="T7" fmla="*/ 0 h 34"/>
                <a:gd name="T8" fmla="*/ 16 w 34"/>
                <a:gd name="T9" fmla="*/ 1 h 34"/>
                <a:gd name="T10" fmla="*/ 16 w 34"/>
                <a:gd name="T11" fmla="*/ 15 h 34"/>
                <a:gd name="T12" fmla="*/ 1 w 34"/>
                <a:gd name="T13" fmla="*/ 15 h 34"/>
                <a:gd name="T14" fmla="*/ 0 w 34"/>
                <a:gd name="T15" fmla="*/ 16 h 34"/>
                <a:gd name="T16" fmla="*/ 1 w 34"/>
                <a:gd name="T17" fmla="*/ 17 h 34"/>
                <a:gd name="T18" fmla="*/ 16 w 34"/>
                <a:gd name="T19" fmla="*/ 17 h 34"/>
                <a:gd name="T20" fmla="*/ 16 w 34"/>
                <a:gd name="T21" fmla="*/ 32 h 34"/>
                <a:gd name="T22" fmla="*/ 17 w 34"/>
                <a:gd name="T23" fmla="*/ 34 h 34"/>
                <a:gd name="T24" fmla="*/ 18 w 34"/>
                <a:gd name="T25" fmla="*/ 32 h 34"/>
                <a:gd name="T26" fmla="*/ 18 w 34"/>
                <a:gd name="T27" fmla="*/ 17 h 34"/>
                <a:gd name="T28" fmla="*/ 33 w 34"/>
                <a:gd name="T29" fmla="*/ 17 h 34"/>
                <a:gd name="T30" fmla="*/ 34 w 34"/>
                <a:gd name="T31" fmla="*/ 16 h 34"/>
                <a:gd name="T32" fmla="*/ 33 w 34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33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0" y="15"/>
                    <a:pt x="0" y="16"/>
                  </a:cubicBezTo>
                  <a:cubicBezTo>
                    <a:pt x="0" y="17"/>
                    <a:pt x="1" y="17"/>
                    <a:pt x="1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7" y="34"/>
                    <a:pt x="17" y="34"/>
                  </a:cubicBezTo>
                  <a:cubicBezTo>
                    <a:pt x="18" y="34"/>
                    <a:pt x="18" y="33"/>
                    <a:pt x="18" y="32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6"/>
                  </a:cubicBezTo>
                  <a:cubicBezTo>
                    <a:pt x="34" y="15"/>
                    <a:pt x="34" y="15"/>
                    <a:pt x="33" y="1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94" name="그룹 493"/>
          <p:cNvGrpSpPr/>
          <p:nvPr/>
        </p:nvGrpSpPr>
        <p:grpSpPr>
          <a:xfrm>
            <a:off x="2725906" y="2592923"/>
            <a:ext cx="276476" cy="270716"/>
            <a:chOff x="1308455" y="3731827"/>
            <a:chExt cx="288294" cy="282288"/>
          </a:xfrm>
          <a:solidFill>
            <a:schemeClr val="bg1"/>
          </a:solidFill>
        </p:grpSpPr>
        <p:sp>
          <p:nvSpPr>
            <p:cNvPr id="495" name="Freeform 60"/>
            <p:cNvSpPr>
              <a:spLocks noEditPoints="1"/>
            </p:cNvSpPr>
            <p:nvPr/>
          </p:nvSpPr>
          <p:spPr bwMode="auto">
            <a:xfrm>
              <a:off x="1308455" y="3731827"/>
              <a:ext cx="288294" cy="282288"/>
            </a:xfrm>
            <a:custGeom>
              <a:avLst/>
              <a:gdLst>
                <a:gd name="T0" fmla="*/ 1 w 83"/>
                <a:gd name="T1" fmla="*/ 0 h 82"/>
                <a:gd name="T2" fmla="*/ 0 w 83"/>
                <a:gd name="T3" fmla="*/ 1 h 82"/>
                <a:gd name="T4" fmla="*/ 0 w 83"/>
                <a:gd name="T5" fmla="*/ 81 h 82"/>
                <a:gd name="T6" fmla="*/ 1 w 83"/>
                <a:gd name="T7" fmla="*/ 82 h 82"/>
                <a:gd name="T8" fmla="*/ 82 w 83"/>
                <a:gd name="T9" fmla="*/ 82 h 82"/>
                <a:gd name="T10" fmla="*/ 83 w 83"/>
                <a:gd name="T11" fmla="*/ 81 h 82"/>
                <a:gd name="T12" fmla="*/ 83 w 83"/>
                <a:gd name="T13" fmla="*/ 1 h 82"/>
                <a:gd name="T14" fmla="*/ 82 w 83"/>
                <a:gd name="T15" fmla="*/ 0 h 82"/>
                <a:gd name="T16" fmla="*/ 1 w 83"/>
                <a:gd name="T17" fmla="*/ 0 h 82"/>
                <a:gd name="T18" fmla="*/ 81 w 83"/>
                <a:gd name="T19" fmla="*/ 80 h 82"/>
                <a:gd name="T20" fmla="*/ 3 w 83"/>
                <a:gd name="T21" fmla="*/ 80 h 82"/>
                <a:gd name="T22" fmla="*/ 3 w 83"/>
                <a:gd name="T23" fmla="*/ 19 h 82"/>
                <a:gd name="T24" fmla="*/ 81 w 83"/>
                <a:gd name="T25" fmla="*/ 19 h 82"/>
                <a:gd name="T26" fmla="*/ 81 w 83"/>
                <a:gd name="T27" fmla="*/ 80 h 82"/>
                <a:gd name="T28" fmla="*/ 81 w 83"/>
                <a:gd name="T29" fmla="*/ 17 h 82"/>
                <a:gd name="T30" fmla="*/ 3 w 83"/>
                <a:gd name="T31" fmla="*/ 17 h 82"/>
                <a:gd name="T32" fmla="*/ 3 w 83"/>
                <a:gd name="T33" fmla="*/ 2 h 82"/>
                <a:gd name="T34" fmla="*/ 81 w 83"/>
                <a:gd name="T35" fmla="*/ 2 h 82"/>
                <a:gd name="T36" fmla="*/ 81 w 83"/>
                <a:gd name="T37" fmla="*/ 1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lnTo>
                    <a:pt x="1" y="0"/>
                  </a:lnTo>
                  <a:close/>
                  <a:moveTo>
                    <a:pt x="81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81" y="19"/>
                    <a:pt x="81" y="19"/>
                    <a:pt x="81" y="19"/>
                  </a:cubicBezTo>
                  <a:lnTo>
                    <a:pt x="81" y="80"/>
                  </a:lnTo>
                  <a:close/>
                  <a:moveTo>
                    <a:pt x="81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96" name="Freeform 61"/>
            <p:cNvSpPr>
              <a:spLocks noEditPoints="1"/>
            </p:cNvSpPr>
            <p:nvPr/>
          </p:nvSpPr>
          <p:spPr bwMode="auto">
            <a:xfrm>
              <a:off x="1329477" y="3752844"/>
              <a:ext cx="24027" cy="24027"/>
            </a:xfrm>
            <a:custGeom>
              <a:avLst/>
              <a:gdLst>
                <a:gd name="T0" fmla="*/ 3 w 7"/>
                <a:gd name="T1" fmla="*/ 7 h 7"/>
                <a:gd name="T2" fmla="*/ 7 w 7"/>
                <a:gd name="T3" fmla="*/ 4 h 7"/>
                <a:gd name="T4" fmla="*/ 3 w 7"/>
                <a:gd name="T5" fmla="*/ 0 h 7"/>
                <a:gd name="T6" fmla="*/ 0 w 7"/>
                <a:gd name="T7" fmla="*/ 4 h 7"/>
                <a:gd name="T8" fmla="*/ 3 w 7"/>
                <a:gd name="T9" fmla="*/ 7 h 7"/>
                <a:gd name="T10" fmla="*/ 3 w 7"/>
                <a:gd name="T11" fmla="*/ 2 h 7"/>
                <a:gd name="T12" fmla="*/ 5 w 7"/>
                <a:gd name="T13" fmla="*/ 4 h 7"/>
                <a:gd name="T14" fmla="*/ 3 w 7"/>
                <a:gd name="T15" fmla="*/ 5 h 7"/>
                <a:gd name="T16" fmla="*/ 2 w 7"/>
                <a:gd name="T17" fmla="*/ 4 h 7"/>
                <a:gd name="T18" fmla="*/ 3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3" y="7"/>
                  </a:moveTo>
                  <a:cubicBezTo>
                    <a:pt x="5" y="7"/>
                    <a:pt x="7" y="6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lose/>
                  <a:moveTo>
                    <a:pt x="3" y="2"/>
                  </a:move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3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97" name="Freeform 62"/>
            <p:cNvSpPr>
              <a:spLocks noEditPoints="1"/>
            </p:cNvSpPr>
            <p:nvPr/>
          </p:nvSpPr>
          <p:spPr bwMode="auto">
            <a:xfrm>
              <a:off x="1359507" y="3752844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4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4 h 7"/>
                <a:gd name="T14" fmla="*/ 4 w 7"/>
                <a:gd name="T15" fmla="*/ 5 h 7"/>
                <a:gd name="T16" fmla="*/ 2 w 7"/>
                <a:gd name="T17" fmla="*/ 4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98" name="Freeform 63"/>
            <p:cNvSpPr>
              <a:spLocks noEditPoints="1"/>
            </p:cNvSpPr>
            <p:nvPr/>
          </p:nvSpPr>
          <p:spPr bwMode="auto">
            <a:xfrm>
              <a:off x="1389537" y="3752844"/>
              <a:ext cx="30031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6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6" y="3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99" name="Freeform 64"/>
            <p:cNvSpPr>
              <a:spLocks/>
            </p:cNvSpPr>
            <p:nvPr/>
          </p:nvSpPr>
          <p:spPr bwMode="auto">
            <a:xfrm>
              <a:off x="1389537" y="3890988"/>
              <a:ext cx="123128" cy="6006"/>
            </a:xfrm>
            <a:custGeom>
              <a:avLst/>
              <a:gdLst>
                <a:gd name="T0" fmla="*/ 2 w 35"/>
                <a:gd name="T1" fmla="*/ 2 h 2"/>
                <a:gd name="T2" fmla="*/ 34 w 35"/>
                <a:gd name="T3" fmla="*/ 2 h 2"/>
                <a:gd name="T4" fmla="*/ 35 w 35"/>
                <a:gd name="T5" fmla="*/ 1 h 2"/>
                <a:gd name="T6" fmla="*/ 34 w 35"/>
                <a:gd name="T7" fmla="*/ 0 h 2"/>
                <a:gd name="T8" fmla="*/ 2 w 35"/>
                <a:gd name="T9" fmla="*/ 0 h 2"/>
                <a:gd name="T10" fmla="*/ 0 w 35"/>
                <a:gd name="T11" fmla="*/ 1 h 2"/>
                <a:gd name="T12" fmla="*/ 2 w 35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">
                  <a:moveTo>
                    <a:pt x="2" y="2"/>
                  </a:move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5" y="2"/>
                    <a:pt x="35" y="1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0" name="그룹 499"/>
          <p:cNvGrpSpPr/>
          <p:nvPr/>
        </p:nvGrpSpPr>
        <p:grpSpPr>
          <a:xfrm>
            <a:off x="3429167" y="2592923"/>
            <a:ext cx="276476" cy="270716"/>
            <a:chOff x="2020183" y="3731827"/>
            <a:chExt cx="288294" cy="282288"/>
          </a:xfrm>
          <a:solidFill>
            <a:schemeClr val="bg1"/>
          </a:solidFill>
        </p:grpSpPr>
        <p:sp>
          <p:nvSpPr>
            <p:cNvPr id="501" name="Freeform 115"/>
            <p:cNvSpPr>
              <a:spLocks noEditPoints="1"/>
            </p:cNvSpPr>
            <p:nvPr/>
          </p:nvSpPr>
          <p:spPr bwMode="auto">
            <a:xfrm>
              <a:off x="2020183" y="3731827"/>
              <a:ext cx="288294" cy="282288"/>
            </a:xfrm>
            <a:custGeom>
              <a:avLst/>
              <a:gdLst>
                <a:gd name="T0" fmla="*/ 82 w 83"/>
                <a:gd name="T1" fmla="*/ 0 h 82"/>
                <a:gd name="T2" fmla="*/ 1 w 83"/>
                <a:gd name="T3" fmla="*/ 0 h 82"/>
                <a:gd name="T4" fmla="*/ 0 w 83"/>
                <a:gd name="T5" fmla="*/ 1 h 82"/>
                <a:gd name="T6" fmla="*/ 0 w 83"/>
                <a:gd name="T7" fmla="*/ 81 h 82"/>
                <a:gd name="T8" fmla="*/ 1 w 83"/>
                <a:gd name="T9" fmla="*/ 82 h 82"/>
                <a:gd name="T10" fmla="*/ 82 w 83"/>
                <a:gd name="T11" fmla="*/ 82 h 82"/>
                <a:gd name="T12" fmla="*/ 83 w 83"/>
                <a:gd name="T13" fmla="*/ 81 h 82"/>
                <a:gd name="T14" fmla="*/ 83 w 83"/>
                <a:gd name="T15" fmla="*/ 1 h 82"/>
                <a:gd name="T16" fmla="*/ 82 w 83"/>
                <a:gd name="T17" fmla="*/ 0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19 h 82"/>
                <a:gd name="T24" fmla="*/ 81 w 83"/>
                <a:gd name="T25" fmla="*/ 19 h 82"/>
                <a:gd name="T26" fmla="*/ 81 w 83"/>
                <a:gd name="T27" fmla="*/ 80 h 82"/>
                <a:gd name="T28" fmla="*/ 81 w 83"/>
                <a:gd name="T29" fmla="*/ 17 h 82"/>
                <a:gd name="T30" fmla="*/ 2 w 83"/>
                <a:gd name="T31" fmla="*/ 17 h 82"/>
                <a:gd name="T32" fmla="*/ 2 w 83"/>
                <a:gd name="T33" fmla="*/ 2 h 82"/>
                <a:gd name="T34" fmla="*/ 81 w 83"/>
                <a:gd name="T35" fmla="*/ 2 h 82"/>
                <a:gd name="T36" fmla="*/ 81 w 83"/>
                <a:gd name="T37" fmla="*/ 1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2" y="0"/>
                    <a:pt x="82" y="0"/>
                  </a:cubicBez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81" y="19"/>
                    <a:pt x="81" y="19"/>
                    <a:pt x="81" y="19"/>
                  </a:cubicBezTo>
                  <a:lnTo>
                    <a:pt x="81" y="80"/>
                  </a:lnTo>
                  <a:close/>
                  <a:moveTo>
                    <a:pt x="81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02" name="Freeform 116"/>
            <p:cNvSpPr>
              <a:spLocks noEditPoints="1"/>
            </p:cNvSpPr>
            <p:nvPr/>
          </p:nvSpPr>
          <p:spPr bwMode="auto">
            <a:xfrm>
              <a:off x="2038199" y="3752844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4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4 h 7"/>
                <a:gd name="T14" fmla="*/ 4 w 7"/>
                <a:gd name="T15" fmla="*/ 5 h 7"/>
                <a:gd name="T16" fmla="*/ 2 w 7"/>
                <a:gd name="T17" fmla="*/ 4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03" name="Freeform 117"/>
            <p:cNvSpPr>
              <a:spLocks noEditPoints="1"/>
            </p:cNvSpPr>
            <p:nvPr/>
          </p:nvSpPr>
          <p:spPr bwMode="auto">
            <a:xfrm>
              <a:off x="2071234" y="3752844"/>
              <a:ext cx="27028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6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6" y="3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04" name="Freeform 118"/>
            <p:cNvSpPr>
              <a:spLocks noEditPoints="1"/>
            </p:cNvSpPr>
            <p:nvPr/>
          </p:nvSpPr>
          <p:spPr bwMode="auto">
            <a:xfrm>
              <a:off x="2104269" y="3752844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4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4 h 7"/>
                <a:gd name="T14" fmla="*/ 4 w 7"/>
                <a:gd name="T15" fmla="*/ 5 h 7"/>
                <a:gd name="T16" fmla="*/ 2 w 7"/>
                <a:gd name="T17" fmla="*/ 4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05" name="Freeform 119"/>
            <p:cNvSpPr>
              <a:spLocks/>
            </p:cNvSpPr>
            <p:nvPr/>
          </p:nvSpPr>
          <p:spPr bwMode="auto">
            <a:xfrm>
              <a:off x="2089253" y="3839939"/>
              <a:ext cx="150153" cy="111113"/>
            </a:xfrm>
            <a:custGeom>
              <a:avLst/>
              <a:gdLst>
                <a:gd name="T0" fmla="*/ 11 w 43"/>
                <a:gd name="T1" fmla="*/ 32 h 32"/>
                <a:gd name="T2" fmla="*/ 12 w 43"/>
                <a:gd name="T3" fmla="*/ 32 h 32"/>
                <a:gd name="T4" fmla="*/ 12 w 43"/>
                <a:gd name="T5" fmla="*/ 32 h 32"/>
                <a:gd name="T6" fmla="*/ 42 w 43"/>
                <a:gd name="T7" fmla="*/ 2 h 32"/>
                <a:gd name="T8" fmla="*/ 42 w 43"/>
                <a:gd name="T9" fmla="*/ 1 h 32"/>
                <a:gd name="T10" fmla="*/ 41 w 43"/>
                <a:gd name="T11" fmla="*/ 1 h 32"/>
                <a:gd name="T12" fmla="*/ 12 w 43"/>
                <a:gd name="T13" fmla="*/ 29 h 32"/>
                <a:gd name="T14" fmla="*/ 2 w 43"/>
                <a:gd name="T15" fmla="*/ 20 h 32"/>
                <a:gd name="T16" fmla="*/ 1 w 43"/>
                <a:gd name="T17" fmla="*/ 20 h 32"/>
                <a:gd name="T18" fmla="*/ 1 w 43"/>
                <a:gd name="T19" fmla="*/ 22 h 32"/>
                <a:gd name="T20" fmla="*/ 11 w 43"/>
                <a:gd name="T2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32">
                  <a:moveTo>
                    <a:pt x="11" y="32"/>
                  </a:moveTo>
                  <a:cubicBezTo>
                    <a:pt x="11" y="32"/>
                    <a:pt x="11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2"/>
                    <a:pt x="43" y="1"/>
                    <a:pt x="42" y="1"/>
                  </a:cubicBezTo>
                  <a:cubicBezTo>
                    <a:pt x="42" y="0"/>
                    <a:pt x="41" y="0"/>
                    <a:pt x="41" y="1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0" y="21"/>
                    <a:pt x="0" y="21"/>
                    <a:pt x="1" y="22"/>
                  </a:cubicBezTo>
                  <a:lnTo>
                    <a:pt x="11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6" name="그룹 505"/>
          <p:cNvGrpSpPr/>
          <p:nvPr/>
        </p:nvGrpSpPr>
        <p:grpSpPr>
          <a:xfrm>
            <a:off x="9031310" y="2622024"/>
            <a:ext cx="291298" cy="264270"/>
            <a:chOff x="3440633" y="3107188"/>
            <a:chExt cx="291298" cy="264270"/>
          </a:xfrm>
          <a:solidFill>
            <a:schemeClr val="bg1"/>
          </a:solidFill>
        </p:grpSpPr>
        <p:sp>
          <p:nvSpPr>
            <p:cNvPr id="507" name="Freeform 256"/>
            <p:cNvSpPr>
              <a:spLocks noEditPoints="1"/>
            </p:cNvSpPr>
            <p:nvPr/>
          </p:nvSpPr>
          <p:spPr bwMode="auto">
            <a:xfrm>
              <a:off x="3440633" y="3107188"/>
              <a:ext cx="291298" cy="264270"/>
            </a:xfrm>
            <a:custGeom>
              <a:avLst/>
              <a:gdLst>
                <a:gd name="T0" fmla="*/ 84 w 84"/>
                <a:gd name="T1" fmla="*/ 1 h 76"/>
                <a:gd name="T2" fmla="*/ 84 w 84"/>
                <a:gd name="T3" fmla="*/ 1 h 76"/>
                <a:gd name="T4" fmla="*/ 83 w 84"/>
                <a:gd name="T5" fmla="*/ 1 h 76"/>
                <a:gd name="T6" fmla="*/ 83 w 84"/>
                <a:gd name="T7" fmla="*/ 0 h 76"/>
                <a:gd name="T8" fmla="*/ 83 w 84"/>
                <a:gd name="T9" fmla="*/ 0 h 76"/>
                <a:gd name="T10" fmla="*/ 83 w 84"/>
                <a:gd name="T11" fmla="*/ 0 h 76"/>
                <a:gd name="T12" fmla="*/ 83 w 84"/>
                <a:gd name="T13" fmla="*/ 0 h 76"/>
                <a:gd name="T14" fmla="*/ 83 w 84"/>
                <a:gd name="T15" fmla="*/ 0 h 76"/>
                <a:gd name="T16" fmla="*/ 83 w 84"/>
                <a:gd name="T17" fmla="*/ 0 h 76"/>
                <a:gd name="T18" fmla="*/ 83 w 84"/>
                <a:gd name="T19" fmla="*/ 0 h 76"/>
                <a:gd name="T20" fmla="*/ 2 w 84"/>
                <a:gd name="T21" fmla="*/ 0 h 76"/>
                <a:gd name="T22" fmla="*/ 2 w 84"/>
                <a:gd name="T23" fmla="*/ 0 h 76"/>
                <a:gd name="T24" fmla="*/ 1 w 84"/>
                <a:gd name="T25" fmla="*/ 0 h 76"/>
                <a:gd name="T26" fmla="*/ 1 w 84"/>
                <a:gd name="T27" fmla="*/ 0 h 76"/>
                <a:gd name="T28" fmla="*/ 1 w 84"/>
                <a:gd name="T29" fmla="*/ 0 h 76"/>
                <a:gd name="T30" fmla="*/ 1 w 84"/>
                <a:gd name="T31" fmla="*/ 0 h 76"/>
                <a:gd name="T32" fmla="*/ 1 w 84"/>
                <a:gd name="T33" fmla="*/ 0 h 76"/>
                <a:gd name="T34" fmla="*/ 1 w 84"/>
                <a:gd name="T35" fmla="*/ 1 h 76"/>
                <a:gd name="T36" fmla="*/ 1 w 84"/>
                <a:gd name="T37" fmla="*/ 1 h 76"/>
                <a:gd name="T38" fmla="*/ 1 w 84"/>
                <a:gd name="T39" fmla="*/ 1 h 76"/>
                <a:gd name="T40" fmla="*/ 0 w 84"/>
                <a:gd name="T41" fmla="*/ 1 h 76"/>
                <a:gd name="T42" fmla="*/ 0 w 84"/>
                <a:gd name="T43" fmla="*/ 60 h 76"/>
                <a:gd name="T44" fmla="*/ 2 w 84"/>
                <a:gd name="T45" fmla="*/ 61 h 76"/>
                <a:gd name="T46" fmla="*/ 41 w 84"/>
                <a:gd name="T47" fmla="*/ 61 h 76"/>
                <a:gd name="T48" fmla="*/ 57 w 84"/>
                <a:gd name="T49" fmla="*/ 76 h 76"/>
                <a:gd name="T50" fmla="*/ 73 w 84"/>
                <a:gd name="T51" fmla="*/ 61 h 76"/>
                <a:gd name="T52" fmla="*/ 83 w 84"/>
                <a:gd name="T53" fmla="*/ 61 h 76"/>
                <a:gd name="T54" fmla="*/ 84 w 84"/>
                <a:gd name="T55" fmla="*/ 60 h 76"/>
                <a:gd name="T56" fmla="*/ 84 w 84"/>
                <a:gd name="T57" fmla="*/ 1 h 76"/>
                <a:gd name="T58" fmla="*/ 84 w 84"/>
                <a:gd name="T59" fmla="*/ 1 h 76"/>
                <a:gd name="T60" fmla="*/ 80 w 84"/>
                <a:gd name="T61" fmla="*/ 2 h 76"/>
                <a:gd name="T62" fmla="*/ 42 w 84"/>
                <a:gd name="T63" fmla="*/ 37 h 76"/>
                <a:gd name="T64" fmla="*/ 5 w 84"/>
                <a:gd name="T65" fmla="*/ 2 h 76"/>
                <a:gd name="T66" fmla="*/ 80 w 84"/>
                <a:gd name="T67" fmla="*/ 2 h 76"/>
                <a:gd name="T68" fmla="*/ 57 w 84"/>
                <a:gd name="T69" fmla="*/ 74 h 76"/>
                <a:gd name="T70" fmla="*/ 43 w 84"/>
                <a:gd name="T71" fmla="*/ 60 h 76"/>
                <a:gd name="T72" fmla="*/ 57 w 84"/>
                <a:gd name="T73" fmla="*/ 46 h 76"/>
                <a:gd name="T74" fmla="*/ 71 w 84"/>
                <a:gd name="T75" fmla="*/ 60 h 76"/>
                <a:gd name="T76" fmla="*/ 57 w 84"/>
                <a:gd name="T77" fmla="*/ 74 h 76"/>
                <a:gd name="T78" fmla="*/ 81 w 84"/>
                <a:gd name="T79" fmla="*/ 59 h 76"/>
                <a:gd name="T80" fmla="*/ 73 w 84"/>
                <a:gd name="T81" fmla="*/ 59 h 76"/>
                <a:gd name="T82" fmla="*/ 57 w 84"/>
                <a:gd name="T83" fmla="*/ 44 h 76"/>
                <a:gd name="T84" fmla="*/ 41 w 84"/>
                <a:gd name="T85" fmla="*/ 59 h 76"/>
                <a:gd name="T86" fmla="*/ 3 w 84"/>
                <a:gd name="T87" fmla="*/ 59 h 76"/>
                <a:gd name="T88" fmla="*/ 3 w 84"/>
                <a:gd name="T89" fmla="*/ 4 h 76"/>
                <a:gd name="T90" fmla="*/ 41 w 84"/>
                <a:gd name="T91" fmla="*/ 39 h 76"/>
                <a:gd name="T92" fmla="*/ 42 w 84"/>
                <a:gd name="T93" fmla="*/ 40 h 76"/>
                <a:gd name="T94" fmla="*/ 43 w 84"/>
                <a:gd name="T95" fmla="*/ 39 h 76"/>
                <a:gd name="T96" fmla="*/ 81 w 84"/>
                <a:gd name="T97" fmla="*/ 4 h 76"/>
                <a:gd name="T98" fmla="*/ 81 w 84"/>
                <a:gd name="T99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4" h="76">
                  <a:moveTo>
                    <a:pt x="84" y="1"/>
                  </a:moveTo>
                  <a:cubicBezTo>
                    <a:pt x="84" y="1"/>
                    <a:pt x="84" y="1"/>
                    <a:pt x="84" y="1"/>
                  </a:cubicBezTo>
                  <a:cubicBezTo>
                    <a:pt x="84" y="1"/>
                    <a:pt x="84" y="1"/>
                    <a:pt x="83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1"/>
                    <a:pt x="2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2" y="70"/>
                    <a:pt x="49" y="76"/>
                    <a:pt x="57" y="76"/>
                  </a:cubicBezTo>
                  <a:cubicBezTo>
                    <a:pt x="66" y="76"/>
                    <a:pt x="73" y="70"/>
                    <a:pt x="73" y="61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3" y="61"/>
                    <a:pt x="84" y="61"/>
                    <a:pt x="84" y="60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lose/>
                  <a:moveTo>
                    <a:pt x="80" y="2"/>
                  </a:moveTo>
                  <a:cubicBezTo>
                    <a:pt x="42" y="37"/>
                    <a:pt x="42" y="37"/>
                    <a:pt x="42" y="37"/>
                  </a:cubicBezTo>
                  <a:cubicBezTo>
                    <a:pt x="5" y="2"/>
                    <a:pt x="5" y="2"/>
                    <a:pt x="5" y="2"/>
                  </a:cubicBezTo>
                  <a:lnTo>
                    <a:pt x="80" y="2"/>
                  </a:lnTo>
                  <a:close/>
                  <a:moveTo>
                    <a:pt x="57" y="74"/>
                  </a:moveTo>
                  <a:cubicBezTo>
                    <a:pt x="49" y="74"/>
                    <a:pt x="43" y="68"/>
                    <a:pt x="43" y="60"/>
                  </a:cubicBezTo>
                  <a:cubicBezTo>
                    <a:pt x="43" y="52"/>
                    <a:pt x="49" y="46"/>
                    <a:pt x="57" y="46"/>
                  </a:cubicBezTo>
                  <a:cubicBezTo>
                    <a:pt x="65" y="46"/>
                    <a:pt x="71" y="52"/>
                    <a:pt x="71" y="60"/>
                  </a:cubicBezTo>
                  <a:cubicBezTo>
                    <a:pt x="71" y="68"/>
                    <a:pt x="65" y="74"/>
                    <a:pt x="57" y="74"/>
                  </a:cubicBezTo>
                  <a:close/>
                  <a:moveTo>
                    <a:pt x="81" y="59"/>
                  </a:moveTo>
                  <a:cubicBezTo>
                    <a:pt x="73" y="59"/>
                    <a:pt x="73" y="59"/>
                    <a:pt x="73" y="59"/>
                  </a:cubicBezTo>
                  <a:cubicBezTo>
                    <a:pt x="73" y="51"/>
                    <a:pt x="66" y="44"/>
                    <a:pt x="57" y="44"/>
                  </a:cubicBezTo>
                  <a:cubicBezTo>
                    <a:pt x="49" y="44"/>
                    <a:pt x="41" y="51"/>
                    <a:pt x="41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0"/>
                    <a:pt x="43" y="40"/>
                    <a:pt x="43" y="39"/>
                  </a:cubicBezTo>
                  <a:cubicBezTo>
                    <a:pt x="81" y="4"/>
                    <a:pt x="81" y="4"/>
                    <a:pt x="81" y="4"/>
                  </a:cubicBezTo>
                  <a:lnTo>
                    <a:pt x="81" y="5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08" name="Freeform 257"/>
            <p:cNvSpPr>
              <a:spLocks/>
            </p:cNvSpPr>
            <p:nvPr/>
          </p:nvSpPr>
          <p:spPr bwMode="auto">
            <a:xfrm>
              <a:off x="3608803" y="3290374"/>
              <a:ext cx="63065" cy="48051"/>
            </a:xfrm>
            <a:custGeom>
              <a:avLst/>
              <a:gdLst>
                <a:gd name="T0" fmla="*/ 16 w 18"/>
                <a:gd name="T1" fmla="*/ 0 h 14"/>
                <a:gd name="T2" fmla="*/ 5 w 18"/>
                <a:gd name="T3" fmla="*/ 12 h 14"/>
                <a:gd name="T4" fmla="*/ 2 w 18"/>
                <a:gd name="T5" fmla="*/ 8 h 14"/>
                <a:gd name="T6" fmla="*/ 0 w 18"/>
                <a:gd name="T7" fmla="*/ 8 h 14"/>
                <a:gd name="T8" fmla="*/ 0 w 18"/>
                <a:gd name="T9" fmla="*/ 10 h 14"/>
                <a:gd name="T10" fmla="*/ 4 w 18"/>
                <a:gd name="T11" fmla="*/ 14 h 14"/>
                <a:gd name="T12" fmla="*/ 5 w 18"/>
                <a:gd name="T13" fmla="*/ 14 h 14"/>
                <a:gd name="T14" fmla="*/ 6 w 18"/>
                <a:gd name="T15" fmla="*/ 14 h 14"/>
                <a:gd name="T16" fmla="*/ 18 w 18"/>
                <a:gd name="T17" fmla="*/ 2 h 14"/>
                <a:gd name="T18" fmla="*/ 18 w 18"/>
                <a:gd name="T19" fmla="*/ 0 h 14"/>
                <a:gd name="T20" fmla="*/ 16 w 1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4">
                  <a:moveTo>
                    <a:pt x="16" y="0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5" y="14"/>
                    <a:pt x="5" y="14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0"/>
                  </a:cubicBezTo>
                  <a:cubicBezTo>
                    <a:pt x="18" y="0"/>
                    <a:pt x="17" y="0"/>
                    <a:pt x="16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9" name="그룹 508"/>
          <p:cNvGrpSpPr/>
          <p:nvPr/>
        </p:nvGrpSpPr>
        <p:grpSpPr>
          <a:xfrm>
            <a:off x="1331336" y="2592923"/>
            <a:ext cx="273596" cy="270716"/>
            <a:chOff x="4867089" y="3098178"/>
            <a:chExt cx="285292" cy="282288"/>
          </a:xfrm>
          <a:solidFill>
            <a:schemeClr val="bg1"/>
          </a:solidFill>
        </p:grpSpPr>
        <p:sp>
          <p:nvSpPr>
            <p:cNvPr id="510" name="Freeform 388"/>
            <p:cNvSpPr>
              <a:spLocks noEditPoints="1"/>
            </p:cNvSpPr>
            <p:nvPr/>
          </p:nvSpPr>
          <p:spPr bwMode="auto">
            <a:xfrm>
              <a:off x="4867089" y="3098178"/>
              <a:ext cx="285292" cy="282288"/>
            </a:xfrm>
            <a:custGeom>
              <a:avLst/>
              <a:gdLst>
                <a:gd name="T0" fmla="*/ 0 w 83"/>
                <a:gd name="T1" fmla="*/ 1 h 82"/>
                <a:gd name="T2" fmla="*/ 0 w 83"/>
                <a:gd name="T3" fmla="*/ 81 h 82"/>
                <a:gd name="T4" fmla="*/ 1 w 83"/>
                <a:gd name="T5" fmla="*/ 82 h 82"/>
                <a:gd name="T6" fmla="*/ 82 w 83"/>
                <a:gd name="T7" fmla="*/ 82 h 82"/>
                <a:gd name="T8" fmla="*/ 83 w 83"/>
                <a:gd name="T9" fmla="*/ 81 h 82"/>
                <a:gd name="T10" fmla="*/ 83 w 83"/>
                <a:gd name="T11" fmla="*/ 1 h 82"/>
                <a:gd name="T12" fmla="*/ 82 w 83"/>
                <a:gd name="T13" fmla="*/ 0 h 82"/>
                <a:gd name="T14" fmla="*/ 1 w 83"/>
                <a:gd name="T15" fmla="*/ 0 h 82"/>
                <a:gd name="T16" fmla="*/ 0 w 83"/>
                <a:gd name="T17" fmla="*/ 1 h 82"/>
                <a:gd name="T18" fmla="*/ 3 w 83"/>
                <a:gd name="T19" fmla="*/ 2 h 82"/>
                <a:gd name="T20" fmla="*/ 81 w 83"/>
                <a:gd name="T21" fmla="*/ 2 h 82"/>
                <a:gd name="T22" fmla="*/ 81 w 83"/>
                <a:gd name="T23" fmla="*/ 17 h 82"/>
                <a:gd name="T24" fmla="*/ 3 w 83"/>
                <a:gd name="T25" fmla="*/ 17 h 82"/>
                <a:gd name="T26" fmla="*/ 3 w 83"/>
                <a:gd name="T27" fmla="*/ 2 h 82"/>
                <a:gd name="T28" fmla="*/ 3 w 83"/>
                <a:gd name="T29" fmla="*/ 19 h 82"/>
                <a:gd name="T30" fmla="*/ 81 w 83"/>
                <a:gd name="T31" fmla="*/ 19 h 82"/>
                <a:gd name="T32" fmla="*/ 81 w 83"/>
                <a:gd name="T33" fmla="*/ 80 h 82"/>
                <a:gd name="T34" fmla="*/ 3 w 83"/>
                <a:gd name="T35" fmla="*/ 80 h 82"/>
                <a:gd name="T36" fmla="*/ 3 w 83"/>
                <a:gd name="T37" fmla="*/ 1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0" y="1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  <a:moveTo>
                    <a:pt x="3" y="2"/>
                  </a:moveTo>
                  <a:cubicBezTo>
                    <a:pt x="81" y="2"/>
                    <a:pt x="81" y="2"/>
                    <a:pt x="81" y="2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3" y="17"/>
                    <a:pt x="3" y="17"/>
                    <a:pt x="3" y="17"/>
                  </a:cubicBezTo>
                  <a:lnTo>
                    <a:pt x="3" y="2"/>
                  </a:lnTo>
                  <a:close/>
                  <a:moveTo>
                    <a:pt x="3" y="19"/>
                  </a:moveTo>
                  <a:cubicBezTo>
                    <a:pt x="81" y="19"/>
                    <a:pt x="81" y="19"/>
                    <a:pt x="81" y="19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3" y="80"/>
                    <a:pt x="3" y="80"/>
                    <a:pt x="3" y="80"/>
                  </a:cubicBezTo>
                  <a:lnTo>
                    <a:pt x="3" y="1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11" name="Freeform 389"/>
            <p:cNvSpPr>
              <a:spLocks noEditPoints="1"/>
            </p:cNvSpPr>
            <p:nvPr/>
          </p:nvSpPr>
          <p:spPr bwMode="auto">
            <a:xfrm>
              <a:off x="4885106" y="3119195"/>
              <a:ext cx="24027" cy="2402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4 h 7"/>
                <a:gd name="T4" fmla="*/ 3 w 7"/>
                <a:gd name="T5" fmla="*/ 7 h 7"/>
                <a:gd name="T6" fmla="*/ 7 w 7"/>
                <a:gd name="T7" fmla="*/ 4 h 7"/>
                <a:gd name="T8" fmla="*/ 3 w 7"/>
                <a:gd name="T9" fmla="*/ 0 h 7"/>
                <a:gd name="T10" fmla="*/ 3 w 7"/>
                <a:gd name="T11" fmla="*/ 5 h 7"/>
                <a:gd name="T12" fmla="*/ 2 w 7"/>
                <a:gd name="T13" fmla="*/ 4 h 7"/>
                <a:gd name="T14" fmla="*/ 3 w 7"/>
                <a:gd name="T15" fmla="*/ 2 h 7"/>
                <a:gd name="T16" fmla="*/ 5 w 7"/>
                <a:gd name="T17" fmla="*/ 4 h 7"/>
                <a:gd name="T18" fmla="*/ 3 w 7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5" y="7"/>
                    <a:pt x="7" y="6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lose/>
                  <a:moveTo>
                    <a:pt x="3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3" y="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12" name="Freeform 390"/>
            <p:cNvSpPr>
              <a:spLocks noEditPoints="1"/>
            </p:cNvSpPr>
            <p:nvPr/>
          </p:nvSpPr>
          <p:spPr bwMode="auto">
            <a:xfrm>
              <a:off x="4918139" y="3119195"/>
              <a:ext cx="24027" cy="2402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4 h 7"/>
                <a:gd name="T4" fmla="*/ 4 w 7"/>
                <a:gd name="T5" fmla="*/ 7 h 7"/>
                <a:gd name="T6" fmla="*/ 7 w 7"/>
                <a:gd name="T7" fmla="*/ 4 h 7"/>
                <a:gd name="T8" fmla="*/ 4 w 7"/>
                <a:gd name="T9" fmla="*/ 0 h 7"/>
                <a:gd name="T10" fmla="*/ 4 w 7"/>
                <a:gd name="T11" fmla="*/ 5 h 7"/>
                <a:gd name="T12" fmla="*/ 2 w 7"/>
                <a:gd name="T13" fmla="*/ 4 h 7"/>
                <a:gd name="T14" fmla="*/ 4 w 7"/>
                <a:gd name="T15" fmla="*/ 2 h 7"/>
                <a:gd name="T16" fmla="*/ 5 w 7"/>
                <a:gd name="T17" fmla="*/ 4 h 7"/>
                <a:gd name="T18" fmla="*/ 4 w 7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lose/>
                  <a:moveTo>
                    <a:pt x="4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13" name="Freeform 391"/>
            <p:cNvSpPr>
              <a:spLocks noEditPoints="1"/>
            </p:cNvSpPr>
            <p:nvPr/>
          </p:nvSpPr>
          <p:spPr bwMode="auto">
            <a:xfrm>
              <a:off x="4948171" y="3119195"/>
              <a:ext cx="27028" cy="24027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  <a:gd name="T10" fmla="*/ 4 w 8"/>
                <a:gd name="T11" fmla="*/ 5 h 7"/>
                <a:gd name="T12" fmla="*/ 3 w 8"/>
                <a:gd name="T13" fmla="*/ 4 h 7"/>
                <a:gd name="T14" fmla="*/ 4 w 8"/>
                <a:gd name="T15" fmla="*/ 2 h 7"/>
                <a:gd name="T16" fmla="*/ 6 w 8"/>
                <a:gd name="T17" fmla="*/ 4 h 7"/>
                <a:gd name="T18" fmla="*/ 4 w 8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  <a:moveTo>
                    <a:pt x="4" y="5"/>
                  </a:move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5" y="2"/>
                    <a:pt x="6" y="3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14" name="Freeform 392"/>
            <p:cNvSpPr>
              <a:spLocks/>
            </p:cNvSpPr>
            <p:nvPr/>
          </p:nvSpPr>
          <p:spPr bwMode="auto">
            <a:xfrm>
              <a:off x="4984208" y="3236321"/>
              <a:ext cx="54053" cy="54053"/>
            </a:xfrm>
            <a:custGeom>
              <a:avLst/>
              <a:gdLst>
                <a:gd name="T0" fmla="*/ 16 w 16"/>
                <a:gd name="T1" fmla="*/ 16 h 16"/>
                <a:gd name="T2" fmla="*/ 15 w 16"/>
                <a:gd name="T3" fmla="*/ 16 h 16"/>
                <a:gd name="T4" fmla="*/ 0 w 16"/>
                <a:gd name="T5" fmla="*/ 1 h 16"/>
                <a:gd name="T6" fmla="*/ 0 w 16"/>
                <a:gd name="T7" fmla="*/ 0 h 16"/>
                <a:gd name="T8" fmla="*/ 1 w 16"/>
                <a:gd name="T9" fmla="*/ 0 h 16"/>
                <a:gd name="T10" fmla="*/ 16 w 16"/>
                <a:gd name="T11" fmla="*/ 15 h 16"/>
                <a:gd name="T12" fmla="*/ 16 w 16"/>
                <a:gd name="T13" fmla="*/ 16 h 16"/>
                <a:gd name="T14" fmla="*/ 16 w 1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15" name="Freeform 393"/>
            <p:cNvSpPr>
              <a:spLocks/>
            </p:cNvSpPr>
            <p:nvPr/>
          </p:nvSpPr>
          <p:spPr bwMode="auto">
            <a:xfrm>
              <a:off x="4984208" y="3233312"/>
              <a:ext cx="54053" cy="57061"/>
            </a:xfrm>
            <a:custGeom>
              <a:avLst/>
              <a:gdLst>
                <a:gd name="T0" fmla="*/ 0 w 16"/>
                <a:gd name="T1" fmla="*/ 17 h 17"/>
                <a:gd name="T2" fmla="*/ 0 w 16"/>
                <a:gd name="T3" fmla="*/ 17 h 17"/>
                <a:gd name="T4" fmla="*/ 0 w 16"/>
                <a:gd name="T5" fmla="*/ 16 h 17"/>
                <a:gd name="T6" fmla="*/ 15 w 16"/>
                <a:gd name="T7" fmla="*/ 1 h 17"/>
                <a:gd name="T8" fmla="*/ 16 w 16"/>
                <a:gd name="T9" fmla="*/ 1 h 17"/>
                <a:gd name="T10" fmla="*/ 16 w 16"/>
                <a:gd name="T11" fmla="*/ 1 h 17"/>
                <a:gd name="T12" fmla="*/ 1 w 16"/>
                <a:gd name="T13" fmla="*/ 17 h 17"/>
                <a:gd name="T14" fmla="*/ 0 w 16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7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6"/>
                    <a:pt x="0" y="1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6" y="0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6" name="그룹 515"/>
          <p:cNvGrpSpPr/>
          <p:nvPr/>
        </p:nvGrpSpPr>
        <p:grpSpPr>
          <a:xfrm>
            <a:off x="4834185" y="2591483"/>
            <a:ext cx="276474" cy="273596"/>
            <a:chOff x="4155360" y="4999117"/>
            <a:chExt cx="288294" cy="285292"/>
          </a:xfrm>
          <a:solidFill>
            <a:schemeClr val="bg1"/>
          </a:solidFill>
        </p:grpSpPr>
        <p:sp>
          <p:nvSpPr>
            <p:cNvPr id="517" name="Freeform 313"/>
            <p:cNvSpPr>
              <a:spLocks noEditPoints="1"/>
            </p:cNvSpPr>
            <p:nvPr/>
          </p:nvSpPr>
          <p:spPr bwMode="auto">
            <a:xfrm>
              <a:off x="4155360" y="4999117"/>
              <a:ext cx="288294" cy="285292"/>
            </a:xfrm>
            <a:custGeom>
              <a:avLst/>
              <a:gdLst>
                <a:gd name="T0" fmla="*/ 82 w 83"/>
                <a:gd name="T1" fmla="*/ 0 h 82"/>
                <a:gd name="T2" fmla="*/ 1 w 83"/>
                <a:gd name="T3" fmla="*/ 0 h 82"/>
                <a:gd name="T4" fmla="*/ 0 w 83"/>
                <a:gd name="T5" fmla="*/ 1 h 82"/>
                <a:gd name="T6" fmla="*/ 0 w 83"/>
                <a:gd name="T7" fmla="*/ 81 h 82"/>
                <a:gd name="T8" fmla="*/ 1 w 83"/>
                <a:gd name="T9" fmla="*/ 82 h 82"/>
                <a:gd name="T10" fmla="*/ 82 w 83"/>
                <a:gd name="T11" fmla="*/ 82 h 82"/>
                <a:gd name="T12" fmla="*/ 83 w 83"/>
                <a:gd name="T13" fmla="*/ 81 h 82"/>
                <a:gd name="T14" fmla="*/ 83 w 83"/>
                <a:gd name="T15" fmla="*/ 1 h 82"/>
                <a:gd name="T16" fmla="*/ 82 w 83"/>
                <a:gd name="T17" fmla="*/ 0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19 h 82"/>
                <a:gd name="T24" fmla="*/ 81 w 83"/>
                <a:gd name="T25" fmla="*/ 19 h 82"/>
                <a:gd name="T26" fmla="*/ 81 w 83"/>
                <a:gd name="T27" fmla="*/ 80 h 82"/>
                <a:gd name="T28" fmla="*/ 81 w 83"/>
                <a:gd name="T29" fmla="*/ 17 h 82"/>
                <a:gd name="T30" fmla="*/ 2 w 83"/>
                <a:gd name="T31" fmla="*/ 17 h 82"/>
                <a:gd name="T32" fmla="*/ 2 w 83"/>
                <a:gd name="T33" fmla="*/ 2 h 82"/>
                <a:gd name="T34" fmla="*/ 81 w 83"/>
                <a:gd name="T35" fmla="*/ 2 h 82"/>
                <a:gd name="T36" fmla="*/ 81 w 83"/>
                <a:gd name="T37" fmla="*/ 1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81" y="19"/>
                    <a:pt x="81" y="19"/>
                    <a:pt x="81" y="19"/>
                  </a:cubicBezTo>
                  <a:lnTo>
                    <a:pt x="81" y="80"/>
                  </a:lnTo>
                  <a:close/>
                  <a:moveTo>
                    <a:pt x="81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18" name="Freeform 314"/>
            <p:cNvSpPr>
              <a:spLocks noEditPoints="1"/>
            </p:cNvSpPr>
            <p:nvPr/>
          </p:nvSpPr>
          <p:spPr bwMode="auto">
            <a:xfrm>
              <a:off x="4251462" y="5116239"/>
              <a:ext cx="93096" cy="108111"/>
            </a:xfrm>
            <a:custGeom>
              <a:avLst/>
              <a:gdLst>
                <a:gd name="T0" fmla="*/ 12 w 27"/>
                <a:gd name="T1" fmla="*/ 24 h 31"/>
                <a:gd name="T2" fmla="*/ 18 w 27"/>
                <a:gd name="T3" fmla="*/ 22 h 31"/>
                <a:gd name="T4" fmla="*/ 25 w 27"/>
                <a:gd name="T5" fmla="*/ 31 h 31"/>
                <a:gd name="T6" fmla="*/ 26 w 27"/>
                <a:gd name="T7" fmla="*/ 31 h 31"/>
                <a:gd name="T8" fmla="*/ 27 w 27"/>
                <a:gd name="T9" fmla="*/ 31 h 31"/>
                <a:gd name="T10" fmla="*/ 27 w 27"/>
                <a:gd name="T11" fmla="*/ 29 h 31"/>
                <a:gd name="T12" fmla="*/ 20 w 27"/>
                <a:gd name="T13" fmla="*/ 21 h 31"/>
                <a:gd name="T14" fmla="*/ 24 w 27"/>
                <a:gd name="T15" fmla="*/ 12 h 31"/>
                <a:gd name="T16" fmla="*/ 12 w 27"/>
                <a:gd name="T17" fmla="*/ 0 h 31"/>
                <a:gd name="T18" fmla="*/ 0 w 27"/>
                <a:gd name="T19" fmla="*/ 12 h 31"/>
                <a:gd name="T20" fmla="*/ 12 w 27"/>
                <a:gd name="T21" fmla="*/ 24 h 31"/>
                <a:gd name="T22" fmla="*/ 12 w 27"/>
                <a:gd name="T23" fmla="*/ 3 h 31"/>
                <a:gd name="T24" fmla="*/ 21 w 27"/>
                <a:gd name="T25" fmla="*/ 12 h 31"/>
                <a:gd name="T26" fmla="*/ 12 w 27"/>
                <a:gd name="T27" fmla="*/ 22 h 31"/>
                <a:gd name="T28" fmla="*/ 2 w 27"/>
                <a:gd name="T29" fmla="*/ 12 h 31"/>
                <a:gd name="T30" fmla="*/ 12 w 27"/>
                <a:gd name="T31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31">
                  <a:moveTo>
                    <a:pt x="12" y="24"/>
                  </a:moveTo>
                  <a:cubicBezTo>
                    <a:pt x="14" y="24"/>
                    <a:pt x="16" y="23"/>
                    <a:pt x="18" y="2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6" y="31"/>
                  </a:cubicBezTo>
                  <a:cubicBezTo>
                    <a:pt x="26" y="31"/>
                    <a:pt x="26" y="31"/>
                    <a:pt x="27" y="31"/>
                  </a:cubicBezTo>
                  <a:cubicBezTo>
                    <a:pt x="27" y="30"/>
                    <a:pt x="27" y="30"/>
                    <a:pt x="27" y="29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2" y="19"/>
                    <a:pt x="24" y="16"/>
                    <a:pt x="24" y="12"/>
                  </a:cubicBezTo>
                  <a:cubicBezTo>
                    <a:pt x="24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lose/>
                  <a:moveTo>
                    <a:pt x="12" y="3"/>
                  </a:moveTo>
                  <a:cubicBezTo>
                    <a:pt x="17" y="3"/>
                    <a:pt x="21" y="7"/>
                    <a:pt x="21" y="12"/>
                  </a:cubicBezTo>
                  <a:cubicBezTo>
                    <a:pt x="21" y="18"/>
                    <a:pt x="17" y="22"/>
                    <a:pt x="12" y="22"/>
                  </a:cubicBezTo>
                  <a:cubicBezTo>
                    <a:pt x="7" y="22"/>
                    <a:pt x="2" y="18"/>
                    <a:pt x="2" y="12"/>
                  </a:cubicBezTo>
                  <a:cubicBezTo>
                    <a:pt x="2" y="7"/>
                    <a:pt x="7" y="3"/>
                    <a:pt x="12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19" name="Freeform 315"/>
            <p:cNvSpPr>
              <a:spLocks noEditPoints="1"/>
            </p:cNvSpPr>
            <p:nvPr/>
          </p:nvSpPr>
          <p:spPr bwMode="auto">
            <a:xfrm>
              <a:off x="4173381" y="5017137"/>
              <a:ext cx="24027" cy="27028"/>
            </a:xfrm>
            <a:custGeom>
              <a:avLst/>
              <a:gdLst>
                <a:gd name="T0" fmla="*/ 3 w 7"/>
                <a:gd name="T1" fmla="*/ 8 h 8"/>
                <a:gd name="T2" fmla="*/ 7 w 7"/>
                <a:gd name="T3" fmla="*/ 4 h 8"/>
                <a:gd name="T4" fmla="*/ 3 w 7"/>
                <a:gd name="T5" fmla="*/ 0 h 8"/>
                <a:gd name="T6" fmla="*/ 0 w 7"/>
                <a:gd name="T7" fmla="*/ 4 h 8"/>
                <a:gd name="T8" fmla="*/ 3 w 7"/>
                <a:gd name="T9" fmla="*/ 8 h 8"/>
                <a:gd name="T10" fmla="*/ 3 w 7"/>
                <a:gd name="T11" fmla="*/ 3 h 8"/>
                <a:gd name="T12" fmla="*/ 5 w 7"/>
                <a:gd name="T13" fmla="*/ 4 h 8"/>
                <a:gd name="T14" fmla="*/ 3 w 7"/>
                <a:gd name="T15" fmla="*/ 6 h 8"/>
                <a:gd name="T16" fmla="*/ 2 w 7"/>
                <a:gd name="T17" fmla="*/ 4 h 8"/>
                <a:gd name="T18" fmla="*/ 3 w 7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6" y="8"/>
                    <a:pt x="7" y="6"/>
                    <a:pt x="7" y="4"/>
                  </a:cubicBezTo>
                  <a:cubicBezTo>
                    <a:pt x="7" y="2"/>
                    <a:pt x="6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lose/>
                  <a:moveTo>
                    <a:pt x="3" y="3"/>
                  </a:moveTo>
                  <a:cubicBezTo>
                    <a:pt x="4" y="3"/>
                    <a:pt x="5" y="3"/>
                    <a:pt x="5" y="4"/>
                  </a:cubicBezTo>
                  <a:cubicBezTo>
                    <a:pt x="5" y="5"/>
                    <a:pt x="4" y="6"/>
                    <a:pt x="3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20" name="Freeform 316"/>
            <p:cNvSpPr>
              <a:spLocks noEditPoints="1"/>
            </p:cNvSpPr>
            <p:nvPr/>
          </p:nvSpPr>
          <p:spPr bwMode="auto">
            <a:xfrm>
              <a:off x="4203413" y="5017137"/>
              <a:ext cx="27028" cy="27028"/>
            </a:xfrm>
            <a:custGeom>
              <a:avLst/>
              <a:gdLst>
                <a:gd name="T0" fmla="*/ 4 w 8"/>
                <a:gd name="T1" fmla="*/ 8 h 8"/>
                <a:gd name="T2" fmla="*/ 8 w 8"/>
                <a:gd name="T3" fmla="*/ 4 h 8"/>
                <a:gd name="T4" fmla="*/ 4 w 8"/>
                <a:gd name="T5" fmla="*/ 0 h 8"/>
                <a:gd name="T6" fmla="*/ 0 w 8"/>
                <a:gd name="T7" fmla="*/ 4 h 8"/>
                <a:gd name="T8" fmla="*/ 4 w 8"/>
                <a:gd name="T9" fmla="*/ 8 h 8"/>
                <a:gd name="T10" fmla="*/ 4 w 8"/>
                <a:gd name="T11" fmla="*/ 3 h 8"/>
                <a:gd name="T12" fmla="*/ 5 w 8"/>
                <a:gd name="T13" fmla="*/ 4 h 8"/>
                <a:gd name="T14" fmla="*/ 4 w 8"/>
                <a:gd name="T15" fmla="*/ 6 h 8"/>
                <a:gd name="T16" fmla="*/ 2 w 8"/>
                <a:gd name="T17" fmla="*/ 4 h 8"/>
                <a:gd name="T18" fmla="*/ 4 w 8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6" y="8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  <a:moveTo>
                    <a:pt x="4" y="3"/>
                  </a:moveTo>
                  <a:cubicBezTo>
                    <a:pt x="5" y="3"/>
                    <a:pt x="5" y="3"/>
                    <a:pt x="5" y="4"/>
                  </a:cubicBezTo>
                  <a:cubicBezTo>
                    <a:pt x="5" y="5"/>
                    <a:pt x="5" y="6"/>
                    <a:pt x="4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3"/>
                    <a:pt x="3" y="3"/>
                    <a:pt x="4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21" name="Freeform 317"/>
            <p:cNvSpPr>
              <a:spLocks noEditPoints="1"/>
            </p:cNvSpPr>
            <p:nvPr/>
          </p:nvSpPr>
          <p:spPr bwMode="auto">
            <a:xfrm>
              <a:off x="4239446" y="5017137"/>
              <a:ext cx="24027" cy="27028"/>
            </a:xfrm>
            <a:custGeom>
              <a:avLst/>
              <a:gdLst>
                <a:gd name="T0" fmla="*/ 3 w 7"/>
                <a:gd name="T1" fmla="*/ 8 h 8"/>
                <a:gd name="T2" fmla="*/ 7 w 7"/>
                <a:gd name="T3" fmla="*/ 4 h 8"/>
                <a:gd name="T4" fmla="*/ 3 w 7"/>
                <a:gd name="T5" fmla="*/ 0 h 8"/>
                <a:gd name="T6" fmla="*/ 0 w 7"/>
                <a:gd name="T7" fmla="*/ 4 h 8"/>
                <a:gd name="T8" fmla="*/ 3 w 7"/>
                <a:gd name="T9" fmla="*/ 8 h 8"/>
                <a:gd name="T10" fmla="*/ 3 w 7"/>
                <a:gd name="T11" fmla="*/ 3 h 8"/>
                <a:gd name="T12" fmla="*/ 5 w 7"/>
                <a:gd name="T13" fmla="*/ 4 h 8"/>
                <a:gd name="T14" fmla="*/ 3 w 7"/>
                <a:gd name="T15" fmla="*/ 6 h 8"/>
                <a:gd name="T16" fmla="*/ 2 w 7"/>
                <a:gd name="T17" fmla="*/ 4 h 8"/>
                <a:gd name="T18" fmla="*/ 3 w 7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5" y="8"/>
                    <a:pt x="7" y="6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lose/>
                  <a:moveTo>
                    <a:pt x="3" y="3"/>
                  </a:moveTo>
                  <a:cubicBezTo>
                    <a:pt x="4" y="3"/>
                    <a:pt x="5" y="3"/>
                    <a:pt x="5" y="4"/>
                  </a:cubicBezTo>
                  <a:cubicBezTo>
                    <a:pt x="5" y="5"/>
                    <a:pt x="4" y="6"/>
                    <a:pt x="3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2" name="그룹 521"/>
          <p:cNvGrpSpPr/>
          <p:nvPr/>
        </p:nvGrpSpPr>
        <p:grpSpPr>
          <a:xfrm>
            <a:off x="4133929" y="2592923"/>
            <a:ext cx="276476" cy="270716"/>
            <a:chOff x="2731908" y="3731827"/>
            <a:chExt cx="288294" cy="282288"/>
          </a:xfrm>
          <a:solidFill>
            <a:schemeClr val="bg1"/>
          </a:solidFill>
        </p:grpSpPr>
        <p:sp>
          <p:nvSpPr>
            <p:cNvPr id="523" name="Freeform 173"/>
            <p:cNvSpPr>
              <a:spLocks noEditPoints="1"/>
            </p:cNvSpPr>
            <p:nvPr/>
          </p:nvSpPr>
          <p:spPr bwMode="auto">
            <a:xfrm>
              <a:off x="2731908" y="3731827"/>
              <a:ext cx="288294" cy="282288"/>
            </a:xfrm>
            <a:custGeom>
              <a:avLst/>
              <a:gdLst>
                <a:gd name="T0" fmla="*/ 82 w 83"/>
                <a:gd name="T1" fmla="*/ 0 h 82"/>
                <a:gd name="T2" fmla="*/ 1 w 83"/>
                <a:gd name="T3" fmla="*/ 0 h 82"/>
                <a:gd name="T4" fmla="*/ 0 w 83"/>
                <a:gd name="T5" fmla="*/ 1 h 82"/>
                <a:gd name="T6" fmla="*/ 0 w 83"/>
                <a:gd name="T7" fmla="*/ 81 h 82"/>
                <a:gd name="T8" fmla="*/ 1 w 83"/>
                <a:gd name="T9" fmla="*/ 82 h 82"/>
                <a:gd name="T10" fmla="*/ 82 w 83"/>
                <a:gd name="T11" fmla="*/ 82 h 82"/>
                <a:gd name="T12" fmla="*/ 83 w 83"/>
                <a:gd name="T13" fmla="*/ 81 h 82"/>
                <a:gd name="T14" fmla="*/ 83 w 83"/>
                <a:gd name="T15" fmla="*/ 1 h 82"/>
                <a:gd name="T16" fmla="*/ 82 w 83"/>
                <a:gd name="T17" fmla="*/ 0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19 h 82"/>
                <a:gd name="T24" fmla="*/ 81 w 83"/>
                <a:gd name="T25" fmla="*/ 19 h 82"/>
                <a:gd name="T26" fmla="*/ 81 w 83"/>
                <a:gd name="T27" fmla="*/ 80 h 82"/>
                <a:gd name="T28" fmla="*/ 81 w 83"/>
                <a:gd name="T29" fmla="*/ 17 h 82"/>
                <a:gd name="T30" fmla="*/ 2 w 83"/>
                <a:gd name="T31" fmla="*/ 17 h 82"/>
                <a:gd name="T32" fmla="*/ 2 w 83"/>
                <a:gd name="T33" fmla="*/ 2 h 82"/>
                <a:gd name="T34" fmla="*/ 81 w 83"/>
                <a:gd name="T35" fmla="*/ 2 h 82"/>
                <a:gd name="T36" fmla="*/ 81 w 83"/>
                <a:gd name="T37" fmla="*/ 1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81" y="19"/>
                    <a:pt x="81" y="19"/>
                    <a:pt x="81" y="19"/>
                  </a:cubicBezTo>
                  <a:lnTo>
                    <a:pt x="81" y="80"/>
                  </a:lnTo>
                  <a:close/>
                  <a:moveTo>
                    <a:pt x="81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24" name="Freeform 174"/>
            <p:cNvSpPr>
              <a:spLocks noEditPoints="1"/>
            </p:cNvSpPr>
            <p:nvPr/>
          </p:nvSpPr>
          <p:spPr bwMode="auto">
            <a:xfrm>
              <a:off x="2749928" y="3752844"/>
              <a:ext cx="27028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6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6" y="3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25" name="Freeform 175"/>
            <p:cNvSpPr>
              <a:spLocks noEditPoints="1"/>
            </p:cNvSpPr>
            <p:nvPr/>
          </p:nvSpPr>
          <p:spPr bwMode="auto">
            <a:xfrm>
              <a:off x="2782961" y="3752844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4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4 h 7"/>
                <a:gd name="T14" fmla="*/ 4 w 7"/>
                <a:gd name="T15" fmla="*/ 5 h 7"/>
                <a:gd name="T16" fmla="*/ 2 w 7"/>
                <a:gd name="T17" fmla="*/ 4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26" name="Freeform 176"/>
            <p:cNvSpPr>
              <a:spLocks noEditPoints="1"/>
            </p:cNvSpPr>
            <p:nvPr/>
          </p:nvSpPr>
          <p:spPr bwMode="auto">
            <a:xfrm>
              <a:off x="2815993" y="3752844"/>
              <a:ext cx="27028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5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27" name="Freeform 177"/>
            <p:cNvSpPr>
              <a:spLocks/>
            </p:cNvSpPr>
            <p:nvPr/>
          </p:nvSpPr>
          <p:spPr bwMode="auto">
            <a:xfrm>
              <a:off x="2815993" y="3845941"/>
              <a:ext cx="57061" cy="120123"/>
            </a:xfrm>
            <a:custGeom>
              <a:avLst/>
              <a:gdLst>
                <a:gd name="T0" fmla="*/ 11 w 17"/>
                <a:gd name="T1" fmla="*/ 32 h 35"/>
                <a:gd name="T2" fmla="*/ 10 w 17"/>
                <a:gd name="T3" fmla="*/ 33 h 35"/>
                <a:gd name="T4" fmla="*/ 9 w 17"/>
                <a:gd name="T5" fmla="*/ 34 h 35"/>
                <a:gd name="T6" fmla="*/ 10 w 17"/>
                <a:gd name="T7" fmla="*/ 35 h 35"/>
                <a:gd name="T8" fmla="*/ 10 w 17"/>
                <a:gd name="T9" fmla="*/ 35 h 35"/>
                <a:gd name="T10" fmla="*/ 16 w 17"/>
                <a:gd name="T11" fmla="*/ 34 h 35"/>
                <a:gd name="T12" fmla="*/ 17 w 17"/>
                <a:gd name="T13" fmla="*/ 33 h 35"/>
                <a:gd name="T14" fmla="*/ 16 w 17"/>
                <a:gd name="T15" fmla="*/ 32 h 35"/>
                <a:gd name="T16" fmla="*/ 14 w 17"/>
                <a:gd name="T17" fmla="*/ 27 h 35"/>
                <a:gd name="T18" fmla="*/ 12 w 17"/>
                <a:gd name="T19" fmla="*/ 26 h 35"/>
                <a:gd name="T20" fmla="*/ 12 w 17"/>
                <a:gd name="T21" fmla="*/ 28 h 35"/>
                <a:gd name="T22" fmla="*/ 13 w 17"/>
                <a:gd name="T23" fmla="*/ 31 h 35"/>
                <a:gd name="T24" fmla="*/ 8 w 17"/>
                <a:gd name="T25" fmla="*/ 27 h 35"/>
                <a:gd name="T26" fmla="*/ 8 w 17"/>
                <a:gd name="T27" fmla="*/ 7 h 35"/>
                <a:gd name="T28" fmla="*/ 16 w 17"/>
                <a:gd name="T29" fmla="*/ 3 h 35"/>
                <a:gd name="T30" fmla="*/ 16 w 17"/>
                <a:gd name="T31" fmla="*/ 1 h 35"/>
                <a:gd name="T32" fmla="*/ 15 w 17"/>
                <a:gd name="T33" fmla="*/ 0 h 35"/>
                <a:gd name="T34" fmla="*/ 6 w 17"/>
                <a:gd name="T35" fmla="*/ 5 h 35"/>
                <a:gd name="T36" fmla="*/ 6 w 17"/>
                <a:gd name="T37" fmla="*/ 29 h 35"/>
                <a:gd name="T38" fmla="*/ 11 w 17"/>
                <a:gd name="T39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35">
                  <a:moveTo>
                    <a:pt x="11" y="32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9" y="33"/>
                    <a:pt x="9" y="33"/>
                    <a:pt x="9" y="34"/>
                  </a:cubicBezTo>
                  <a:cubicBezTo>
                    <a:pt x="9" y="34"/>
                    <a:pt x="9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3"/>
                    <a:pt x="17" y="33"/>
                  </a:cubicBezTo>
                  <a:cubicBezTo>
                    <a:pt x="17" y="33"/>
                    <a:pt x="17" y="32"/>
                    <a:pt x="16" y="32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2" y="26"/>
                  </a:cubicBezTo>
                  <a:cubicBezTo>
                    <a:pt x="12" y="27"/>
                    <a:pt x="11" y="27"/>
                    <a:pt x="12" y="28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0"/>
                    <a:pt x="9" y="29"/>
                    <a:pt x="8" y="27"/>
                  </a:cubicBezTo>
                  <a:cubicBezTo>
                    <a:pt x="2" y="22"/>
                    <a:pt x="2" y="13"/>
                    <a:pt x="8" y="7"/>
                  </a:cubicBezTo>
                  <a:cubicBezTo>
                    <a:pt x="10" y="5"/>
                    <a:pt x="12" y="3"/>
                    <a:pt x="16" y="3"/>
                  </a:cubicBezTo>
                  <a:cubicBezTo>
                    <a:pt x="16" y="3"/>
                    <a:pt x="17" y="2"/>
                    <a:pt x="16" y="1"/>
                  </a:cubicBezTo>
                  <a:cubicBezTo>
                    <a:pt x="16" y="1"/>
                    <a:pt x="16" y="0"/>
                    <a:pt x="15" y="0"/>
                  </a:cubicBezTo>
                  <a:cubicBezTo>
                    <a:pt x="12" y="1"/>
                    <a:pt x="8" y="3"/>
                    <a:pt x="6" y="5"/>
                  </a:cubicBezTo>
                  <a:cubicBezTo>
                    <a:pt x="0" y="12"/>
                    <a:pt x="0" y="23"/>
                    <a:pt x="6" y="29"/>
                  </a:cubicBezTo>
                  <a:cubicBezTo>
                    <a:pt x="8" y="30"/>
                    <a:pt x="9" y="31"/>
                    <a:pt x="11" y="3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28" name="Freeform 178"/>
            <p:cNvSpPr>
              <a:spLocks/>
            </p:cNvSpPr>
            <p:nvPr/>
          </p:nvSpPr>
          <p:spPr bwMode="auto">
            <a:xfrm>
              <a:off x="2885067" y="3842941"/>
              <a:ext cx="57061" cy="117120"/>
            </a:xfrm>
            <a:custGeom>
              <a:avLst/>
              <a:gdLst>
                <a:gd name="T0" fmla="*/ 1 w 17"/>
                <a:gd name="T1" fmla="*/ 32 h 34"/>
                <a:gd name="T2" fmla="*/ 0 w 17"/>
                <a:gd name="T3" fmla="*/ 34 h 34"/>
                <a:gd name="T4" fmla="*/ 1 w 17"/>
                <a:gd name="T5" fmla="*/ 34 h 34"/>
                <a:gd name="T6" fmla="*/ 1 w 17"/>
                <a:gd name="T7" fmla="*/ 34 h 34"/>
                <a:gd name="T8" fmla="*/ 10 w 17"/>
                <a:gd name="T9" fmla="*/ 30 h 34"/>
                <a:gd name="T10" fmla="*/ 10 w 17"/>
                <a:gd name="T11" fmla="*/ 6 h 34"/>
                <a:gd name="T12" fmla="*/ 5 w 17"/>
                <a:gd name="T13" fmla="*/ 3 h 34"/>
                <a:gd name="T14" fmla="*/ 7 w 17"/>
                <a:gd name="T15" fmla="*/ 2 h 34"/>
                <a:gd name="T16" fmla="*/ 8 w 17"/>
                <a:gd name="T17" fmla="*/ 1 h 34"/>
                <a:gd name="T18" fmla="*/ 6 w 17"/>
                <a:gd name="T19" fmla="*/ 0 h 34"/>
                <a:gd name="T20" fmla="*/ 1 w 17"/>
                <a:gd name="T21" fmla="*/ 1 h 34"/>
                <a:gd name="T22" fmla="*/ 0 w 17"/>
                <a:gd name="T23" fmla="*/ 2 h 34"/>
                <a:gd name="T24" fmla="*/ 0 w 17"/>
                <a:gd name="T25" fmla="*/ 2 h 34"/>
                <a:gd name="T26" fmla="*/ 0 w 17"/>
                <a:gd name="T27" fmla="*/ 2 h 34"/>
                <a:gd name="T28" fmla="*/ 0 w 17"/>
                <a:gd name="T29" fmla="*/ 2 h 34"/>
                <a:gd name="T30" fmla="*/ 0 w 17"/>
                <a:gd name="T31" fmla="*/ 3 h 34"/>
                <a:gd name="T32" fmla="*/ 3 w 17"/>
                <a:gd name="T33" fmla="*/ 8 h 34"/>
                <a:gd name="T34" fmla="*/ 4 w 17"/>
                <a:gd name="T35" fmla="*/ 9 h 34"/>
                <a:gd name="T36" fmla="*/ 4 w 17"/>
                <a:gd name="T37" fmla="*/ 8 h 34"/>
                <a:gd name="T38" fmla="*/ 5 w 17"/>
                <a:gd name="T39" fmla="*/ 7 h 34"/>
                <a:gd name="T40" fmla="*/ 3 w 17"/>
                <a:gd name="T41" fmla="*/ 4 h 34"/>
                <a:gd name="T42" fmla="*/ 8 w 17"/>
                <a:gd name="T43" fmla="*/ 7 h 34"/>
                <a:gd name="T44" fmla="*/ 9 w 17"/>
                <a:gd name="T45" fmla="*/ 28 h 34"/>
                <a:gd name="T46" fmla="*/ 1 w 17"/>
                <a:gd name="T4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34">
                  <a:moveTo>
                    <a:pt x="1" y="32"/>
                  </a:moveTo>
                  <a:cubicBezTo>
                    <a:pt x="0" y="32"/>
                    <a:pt x="0" y="33"/>
                    <a:pt x="0" y="34"/>
                  </a:cubicBezTo>
                  <a:cubicBezTo>
                    <a:pt x="0" y="34"/>
                    <a:pt x="0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5" y="34"/>
                    <a:pt x="8" y="32"/>
                    <a:pt x="10" y="30"/>
                  </a:cubicBezTo>
                  <a:cubicBezTo>
                    <a:pt x="17" y="23"/>
                    <a:pt x="16" y="12"/>
                    <a:pt x="10" y="6"/>
                  </a:cubicBezTo>
                  <a:cubicBezTo>
                    <a:pt x="8" y="5"/>
                    <a:pt x="7" y="3"/>
                    <a:pt x="5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2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9"/>
                    <a:pt x="4" y="9"/>
                    <a:pt x="4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5"/>
                    <a:pt x="7" y="6"/>
                    <a:pt x="8" y="7"/>
                  </a:cubicBezTo>
                  <a:cubicBezTo>
                    <a:pt x="14" y="13"/>
                    <a:pt x="14" y="22"/>
                    <a:pt x="9" y="28"/>
                  </a:cubicBezTo>
                  <a:cubicBezTo>
                    <a:pt x="6" y="30"/>
                    <a:pt x="4" y="32"/>
                    <a:pt x="1" y="3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9" name="그룹 528"/>
          <p:cNvGrpSpPr/>
          <p:nvPr/>
        </p:nvGrpSpPr>
        <p:grpSpPr>
          <a:xfrm>
            <a:off x="9788622" y="2634159"/>
            <a:ext cx="288294" cy="216223"/>
            <a:chOff x="4155360" y="3131210"/>
            <a:chExt cx="288294" cy="216223"/>
          </a:xfrm>
          <a:solidFill>
            <a:schemeClr val="bg1"/>
          </a:solidFill>
        </p:grpSpPr>
        <p:sp>
          <p:nvSpPr>
            <p:cNvPr id="530" name="Freeform 322"/>
            <p:cNvSpPr>
              <a:spLocks noEditPoints="1"/>
            </p:cNvSpPr>
            <p:nvPr/>
          </p:nvSpPr>
          <p:spPr bwMode="auto">
            <a:xfrm>
              <a:off x="4155360" y="3131210"/>
              <a:ext cx="288294" cy="216223"/>
            </a:xfrm>
            <a:custGeom>
              <a:avLst/>
              <a:gdLst>
                <a:gd name="T0" fmla="*/ 0 w 83"/>
                <a:gd name="T1" fmla="*/ 1 h 62"/>
                <a:gd name="T2" fmla="*/ 0 w 83"/>
                <a:gd name="T3" fmla="*/ 61 h 62"/>
                <a:gd name="T4" fmla="*/ 1 w 83"/>
                <a:gd name="T5" fmla="*/ 62 h 62"/>
                <a:gd name="T6" fmla="*/ 82 w 83"/>
                <a:gd name="T7" fmla="*/ 62 h 62"/>
                <a:gd name="T8" fmla="*/ 83 w 83"/>
                <a:gd name="T9" fmla="*/ 61 h 62"/>
                <a:gd name="T10" fmla="*/ 83 w 83"/>
                <a:gd name="T11" fmla="*/ 1 h 62"/>
                <a:gd name="T12" fmla="*/ 82 w 83"/>
                <a:gd name="T13" fmla="*/ 0 h 62"/>
                <a:gd name="T14" fmla="*/ 1 w 83"/>
                <a:gd name="T15" fmla="*/ 0 h 62"/>
                <a:gd name="T16" fmla="*/ 0 w 83"/>
                <a:gd name="T17" fmla="*/ 1 h 62"/>
                <a:gd name="T18" fmla="*/ 2 w 83"/>
                <a:gd name="T19" fmla="*/ 2 h 62"/>
                <a:gd name="T20" fmla="*/ 81 w 83"/>
                <a:gd name="T21" fmla="*/ 2 h 62"/>
                <a:gd name="T22" fmla="*/ 81 w 83"/>
                <a:gd name="T23" fmla="*/ 60 h 62"/>
                <a:gd name="T24" fmla="*/ 2 w 83"/>
                <a:gd name="T25" fmla="*/ 60 h 62"/>
                <a:gd name="T26" fmla="*/ 2 w 83"/>
                <a:gd name="T27" fmla="*/ 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62">
                  <a:moveTo>
                    <a:pt x="0" y="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2"/>
                    <a:pt x="0" y="62"/>
                    <a:pt x="1" y="62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3" y="62"/>
                    <a:pt x="83" y="62"/>
                    <a:pt x="83" y="6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  <a:moveTo>
                    <a:pt x="2" y="2"/>
                  </a:moveTo>
                  <a:cubicBezTo>
                    <a:pt x="81" y="2"/>
                    <a:pt x="81" y="2"/>
                    <a:pt x="81" y="2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2" y="60"/>
                    <a:pt x="2" y="60"/>
                    <a:pt x="2" y="60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31" name="Freeform 323"/>
            <p:cNvSpPr>
              <a:spLocks noEditPoints="1"/>
            </p:cNvSpPr>
            <p:nvPr/>
          </p:nvSpPr>
          <p:spPr bwMode="auto">
            <a:xfrm>
              <a:off x="4365577" y="3170249"/>
              <a:ext cx="42044" cy="42044"/>
            </a:xfrm>
            <a:custGeom>
              <a:avLst/>
              <a:gdLst>
                <a:gd name="T0" fmla="*/ 11 w 12"/>
                <a:gd name="T1" fmla="*/ 0 h 12"/>
                <a:gd name="T2" fmla="*/ 1 w 12"/>
                <a:gd name="T3" fmla="*/ 0 h 12"/>
                <a:gd name="T4" fmla="*/ 0 w 12"/>
                <a:gd name="T5" fmla="*/ 1 h 12"/>
                <a:gd name="T6" fmla="*/ 0 w 12"/>
                <a:gd name="T7" fmla="*/ 11 h 12"/>
                <a:gd name="T8" fmla="*/ 1 w 12"/>
                <a:gd name="T9" fmla="*/ 12 h 12"/>
                <a:gd name="T10" fmla="*/ 11 w 12"/>
                <a:gd name="T11" fmla="*/ 12 h 12"/>
                <a:gd name="T12" fmla="*/ 12 w 12"/>
                <a:gd name="T13" fmla="*/ 11 h 12"/>
                <a:gd name="T14" fmla="*/ 12 w 12"/>
                <a:gd name="T15" fmla="*/ 1 h 12"/>
                <a:gd name="T16" fmla="*/ 11 w 12"/>
                <a:gd name="T17" fmla="*/ 0 h 12"/>
                <a:gd name="T18" fmla="*/ 10 w 12"/>
                <a:gd name="T19" fmla="*/ 10 h 12"/>
                <a:gd name="T20" fmla="*/ 3 w 12"/>
                <a:gd name="T21" fmla="*/ 10 h 12"/>
                <a:gd name="T22" fmla="*/ 3 w 12"/>
                <a:gd name="T23" fmla="*/ 2 h 12"/>
                <a:gd name="T24" fmla="*/ 10 w 12"/>
                <a:gd name="T25" fmla="*/ 2 h 12"/>
                <a:gd name="T26" fmla="*/ 10 w 12"/>
                <a:gd name="T2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2"/>
                    <a:pt x="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1"/>
                    <a:pt x="12" y="1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lose/>
                  <a:moveTo>
                    <a:pt x="10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0" y="2"/>
                    <a:pt x="10" y="2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32" name="Freeform 324"/>
            <p:cNvSpPr>
              <a:spLocks/>
            </p:cNvSpPr>
            <p:nvPr/>
          </p:nvSpPr>
          <p:spPr bwMode="auto">
            <a:xfrm>
              <a:off x="4185393" y="3239321"/>
              <a:ext cx="150153" cy="6006"/>
            </a:xfrm>
            <a:custGeom>
              <a:avLst/>
              <a:gdLst>
                <a:gd name="T0" fmla="*/ 1 w 43"/>
                <a:gd name="T1" fmla="*/ 2 h 2"/>
                <a:gd name="T2" fmla="*/ 42 w 43"/>
                <a:gd name="T3" fmla="*/ 2 h 2"/>
                <a:gd name="T4" fmla="*/ 43 w 43"/>
                <a:gd name="T5" fmla="*/ 1 h 2"/>
                <a:gd name="T6" fmla="*/ 42 w 43"/>
                <a:gd name="T7" fmla="*/ 0 h 2"/>
                <a:gd name="T8" fmla="*/ 1 w 43"/>
                <a:gd name="T9" fmla="*/ 0 h 2"/>
                <a:gd name="T10" fmla="*/ 0 w 43"/>
                <a:gd name="T11" fmla="*/ 1 h 2"/>
                <a:gd name="T12" fmla="*/ 1 w 4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">
                  <a:moveTo>
                    <a:pt x="1" y="2"/>
                  </a:moveTo>
                  <a:cubicBezTo>
                    <a:pt x="42" y="2"/>
                    <a:pt x="42" y="2"/>
                    <a:pt x="42" y="2"/>
                  </a:cubicBezTo>
                  <a:cubicBezTo>
                    <a:pt x="43" y="2"/>
                    <a:pt x="43" y="2"/>
                    <a:pt x="43" y="1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33" name="Freeform 325"/>
            <p:cNvSpPr>
              <a:spLocks/>
            </p:cNvSpPr>
            <p:nvPr/>
          </p:nvSpPr>
          <p:spPr bwMode="auto">
            <a:xfrm>
              <a:off x="4185393" y="3278361"/>
              <a:ext cx="153159" cy="6006"/>
            </a:xfrm>
            <a:custGeom>
              <a:avLst/>
              <a:gdLst>
                <a:gd name="T0" fmla="*/ 42 w 44"/>
                <a:gd name="T1" fmla="*/ 0 h 2"/>
                <a:gd name="T2" fmla="*/ 2 w 44"/>
                <a:gd name="T3" fmla="*/ 0 h 2"/>
                <a:gd name="T4" fmla="*/ 0 w 44"/>
                <a:gd name="T5" fmla="*/ 1 h 2"/>
                <a:gd name="T6" fmla="*/ 2 w 44"/>
                <a:gd name="T7" fmla="*/ 2 h 2"/>
                <a:gd name="T8" fmla="*/ 42 w 44"/>
                <a:gd name="T9" fmla="*/ 2 h 2"/>
                <a:gd name="T10" fmla="*/ 44 w 44"/>
                <a:gd name="T11" fmla="*/ 1 h 2"/>
                <a:gd name="T12" fmla="*/ 42 w 4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">
                  <a:moveTo>
                    <a:pt x="4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2"/>
                    <a:pt x="44" y="2"/>
                    <a:pt x="44" y="1"/>
                  </a:cubicBezTo>
                  <a:cubicBezTo>
                    <a:pt x="44" y="0"/>
                    <a:pt x="43" y="0"/>
                    <a:pt x="4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34" name="그룹 533"/>
          <p:cNvGrpSpPr/>
          <p:nvPr/>
        </p:nvGrpSpPr>
        <p:grpSpPr>
          <a:xfrm>
            <a:off x="8418145" y="3172868"/>
            <a:ext cx="126129" cy="282290"/>
            <a:chOff x="8503802" y="7536709"/>
            <a:chExt cx="126129" cy="282290"/>
          </a:xfrm>
          <a:solidFill>
            <a:schemeClr val="bg1"/>
          </a:solidFill>
        </p:grpSpPr>
        <p:sp>
          <p:nvSpPr>
            <p:cNvPr id="535" name="Freeform 751"/>
            <p:cNvSpPr>
              <a:spLocks/>
            </p:cNvSpPr>
            <p:nvPr/>
          </p:nvSpPr>
          <p:spPr bwMode="auto">
            <a:xfrm>
              <a:off x="8545842" y="7536709"/>
              <a:ext cx="48051" cy="153159"/>
            </a:xfrm>
            <a:custGeom>
              <a:avLst/>
              <a:gdLst>
                <a:gd name="T0" fmla="*/ 0 w 14"/>
                <a:gd name="T1" fmla="*/ 37 h 44"/>
                <a:gd name="T2" fmla="*/ 6 w 14"/>
                <a:gd name="T3" fmla="*/ 43 h 44"/>
                <a:gd name="T4" fmla="*/ 8 w 14"/>
                <a:gd name="T5" fmla="*/ 43 h 44"/>
                <a:gd name="T6" fmla="*/ 14 w 14"/>
                <a:gd name="T7" fmla="*/ 37 h 44"/>
                <a:gd name="T8" fmla="*/ 14 w 14"/>
                <a:gd name="T9" fmla="*/ 36 h 44"/>
                <a:gd name="T10" fmla="*/ 12 w 14"/>
                <a:gd name="T11" fmla="*/ 36 h 44"/>
                <a:gd name="T12" fmla="*/ 8 w 14"/>
                <a:gd name="T13" fmla="*/ 40 h 44"/>
                <a:gd name="T14" fmla="*/ 8 w 14"/>
                <a:gd name="T15" fmla="*/ 1 h 44"/>
                <a:gd name="T16" fmla="*/ 7 w 14"/>
                <a:gd name="T17" fmla="*/ 0 h 44"/>
                <a:gd name="T18" fmla="*/ 7 w 14"/>
                <a:gd name="T19" fmla="*/ 0 h 44"/>
                <a:gd name="T20" fmla="*/ 6 w 14"/>
                <a:gd name="T21" fmla="*/ 1 h 44"/>
                <a:gd name="T22" fmla="*/ 6 w 14"/>
                <a:gd name="T23" fmla="*/ 40 h 44"/>
                <a:gd name="T24" fmla="*/ 2 w 14"/>
                <a:gd name="T25" fmla="*/ 36 h 44"/>
                <a:gd name="T26" fmla="*/ 0 w 14"/>
                <a:gd name="T27" fmla="*/ 36 h 44"/>
                <a:gd name="T28" fmla="*/ 0 w 14"/>
                <a:gd name="T29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44">
                  <a:moveTo>
                    <a:pt x="0" y="37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7" y="44"/>
                    <a:pt x="8" y="43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6"/>
                    <a:pt x="14" y="36"/>
                  </a:cubicBezTo>
                  <a:cubicBezTo>
                    <a:pt x="13" y="35"/>
                    <a:pt x="12" y="35"/>
                    <a:pt x="12" y="3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5"/>
                    <a:pt x="1" y="35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36" name="Freeform 752"/>
            <p:cNvSpPr>
              <a:spLocks noEditPoints="1"/>
            </p:cNvSpPr>
            <p:nvPr/>
          </p:nvSpPr>
          <p:spPr bwMode="auto">
            <a:xfrm>
              <a:off x="8503802" y="7602776"/>
              <a:ext cx="126129" cy="216223"/>
            </a:xfrm>
            <a:custGeom>
              <a:avLst/>
              <a:gdLst>
                <a:gd name="T0" fmla="*/ 36 w 37"/>
                <a:gd name="T1" fmla="*/ 0 h 63"/>
                <a:gd name="T2" fmla="*/ 26 w 37"/>
                <a:gd name="T3" fmla="*/ 0 h 63"/>
                <a:gd name="T4" fmla="*/ 25 w 37"/>
                <a:gd name="T5" fmla="*/ 1 h 63"/>
                <a:gd name="T6" fmla="*/ 26 w 37"/>
                <a:gd name="T7" fmla="*/ 2 h 63"/>
                <a:gd name="T8" fmla="*/ 35 w 37"/>
                <a:gd name="T9" fmla="*/ 2 h 63"/>
                <a:gd name="T10" fmla="*/ 35 w 37"/>
                <a:gd name="T11" fmla="*/ 50 h 63"/>
                <a:gd name="T12" fmla="*/ 3 w 37"/>
                <a:gd name="T13" fmla="*/ 50 h 63"/>
                <a:gd name="T14" fmla="*/ 3 w 37"/>
                <a:gd name="T15" fmla="*/ 2 h 63"/>
                <a:gd name="T16" fmla="*/ 11 w 37"/>
                <a:gd name="T17" fmla="*/ 2 h 63"/>
                <a:gd name="T18" fmla="*/ 12 w 37"/>
                <a:gd name="T19" fmla="*/ 1 h 63"/>
                <a:gd name="T20" fmla="*/ 11 w 37"/>
                <a:gd name="T21" fmla="*/ 0 h 63"/>
                <a:gd name="T22" fmla="*/ 3 w 37"/>
                <a:gd name="T23" fmla="*/ 0 h 63"/>
                <a:gd name="T24" fmla="*/ 0 w 37"/>
                <a:gd name="T25" fmla="*/ 2 h 63"/>
                <a:gd name="T26" fmla="*/ 0 w 37"/>
                <a:gd name="T27" fmla="*/ 60 h 63"/>
                <a:gd name="T28" fmla="*/ 3 w 37"/>
                <a:gd name="T29" fmla="*/ 63 h 63"/>
                <a:gd name="T30" fmla="*/ 35 w 37"/>
                <a:gd name="T31" fmla="*/ 63 h 63"/>
                <a:gd name="T32" fmla="*/ 37 w 37"/>
                <a:gd name="T33" fmla="*/ 60 h 63"/>
                <a:gd name="T34" fmla="*/ 37 w 37"/>
                <a:gd name="T35" fmla="*/ 1 h 63"/>
                <a:gd name="T36" fmla="*/ 36 w 37"/>
                <a:gd name="T37" fmla="*/ 0 h 63"/>
                <a:gd name="T38" fmla="*/ 35 w 37"/>
                <a:gd name="T39" fmla="*/ 61 h 63"/>
                <a:gd name="T40" fmla="*/ 3 w 37"/>
                <a:gd name="T41" fmla="*/ 61 h 63"/>
                <a:gd name="T42" fmla="*/ 3 w 37"/>
                <a:gd name="T43" fmla="*/ 52 h 63"/>
                <a:gd name="T44" fmla="*/ 35 w 37"/>
                <a:gd name="T45" fmla="*/ 52 h 63"/>
                <a:gd name="T46" fmla="*/ 35 w 37"/>
                <a:gd name="T4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63">
                  <a:moveTo>
                    <a:pt x="3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1"/>
                  </a:cubicBezTo>
                  <a:cubicBezTo>
                    <a:pt x="25" y="1"/>
                    <a:pt x="25" y="2"/>
                    <a:pt x="26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3"/>
                    <a:pt x="3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6" y="63"/>
                    <a:pt x="37" y="62"/>
                    <a:pt x="37" y="60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0"/>
                    <a:pt x="37" y="0"/>
                    <a:pt x="36" y="0"/>
                  </a:cubicBezTo>
                  <a:close/>
                  <a:moveTo>
                    <a:pt x="35" y="61"/>
                  </a:moveTo>
                  <a:cubicBezTo>
                    <a:pt x="3" y="61"/>
                    <a:pt x="3" y="61"/>
                    <a:pt x="3" y="61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5" y="52"/>
                    <a:pt x="35" y="52"/>
                    <a:pt x="35" y="52"/>
                  </a:cubicBezTo>
                  <a:lnTo>
                    <a:pt x="35" y="6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37" name="Freeform 753"/>
            <p:cNvSpPr>
              <a:spLocks/>
            </p:cNvSpPr>
            <p:nvPr/>
          </p:nvSpPr>
          <p:spPr bwMode="auto">
            <a:xfrm>
              <a:off x="8554852" y="7791968"/>
              <a:ext cx="24027" cy="12012"/>
            </a:xfrm>
            <a:custGeom>
              <a:avLst/>
              <a:gdLst>
                <a:gd name="T0" fmla="*/ 1 w 7"/>
                <a:gd name="T1" fmla="*/ 3 h 3"/>
                <a:gd name="T2" fmla="*/ 6 w 7"/>
                <a:gd name="T3" fmla="*/ 3 h 3"/>
                <a:gd name="T4" fmla="*/ 7 w 7"/>
                <a:gd name="T5" fmla="*/ 1 h 3"/>
                <a:gd name="T6" fmla="*/ 6 w 7"/>
                <a:gd name="T7" fmla="*/ 0 h 3"/>
                <a:gd name="T8" fmla="*/ 1 w 7"/>
                <a:gd name="T9" fmla="*/ 0 h 3"/>
                <a:gd name="T10" fmla="*/ 0 w 7"/>
                <a:gd name="T11" fmla="*/ 1 h 3"/>
                <a:gd name="T12" fmla="*/ 1 w 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7" y="1"/>
                    <a:pt x="7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38" name="그룹 537"/>
          <p:cNvGrpSpPr/>
          <p:nvPr/>
        </p:nvGrpSpPr>
        <p:grpSpPr>
          <a:xfrm>
            <a:off x="6974089" y="3168364"/>
            <a:ext cx="207212" cy="291298"/>
            <a:chOff x="6329583" y="7533707"/>
            <a:chExt cx="207212" cy="291298"/>
          </a:xfrm>
          <a:solidFill>
            <a:schemeClr val="bg1"/>
          </a:solidFill>
        </p:grpSpPr>
        <p:sp>
          <p:nvSpPr>
            <p:cNvPr id="539" name="Freeform 531"/>
            <p:cNvSpPr>
              <a:spLocks noEditPoints="1"/>
            </p:cNvSpPr>
            <p:nvPr/>
          </p:nvSpPr>
          <p:spPr bwMode="auto">
            <a:xfrm>
              <a:off x="6329583" y="7533707"/>
              <a:ext cx="207212" cy="291298"/>
            </a:xfrm>
            <a:custGeom>
              <a:avLst/>
              <a:gdLst>
                <a:gd name="T0" fmla="*/ 57 w 59"/>
                <a:gd name="T1" fmla="*/ 20 h 84"/>
                <a:gd name="T2" fmla="*/ 24 w 59"/>
                <a:gd name="T3" fmla="*/ 20 h 84"/>
                <a:gd name="T4" fmla="*/ 22 w 59"/>
                <a:gd name="T5" fmla="*/ 23 h 84"/>
                <a:gd name="T6" fmla="*/ 22 w 59"/>
                <a:gd name="T7" fmla="*/ 51 h 84"/>
                <a:gd name="T8" fmla="*/ 3 w 59"/>
                <a:gd name="T9" fmla="*/ 51 h 84"/>
                <a:gd name="T10" fmla="*/ 3 w 59"/>
                <a:gd name="T11" fmla="*/ 3 h 84"/>
                <a:gd name="T12" fmla="*/ 35 w 59"/>
                <a:gd name="T13" fmla="*/ 3 h 84"/>
                <a:gd name="T14" fmla="*/ 35 w 59"/>
                <a:gd name="T15" fmla="*/ 15 h 84"/>
                <a:gd name="T16" fmla="*/ 36 w 59"/>
                <a:gd name="T17" fmla="*/ 16 h 84"/>
                <a:gd name="T18" fmla="*/ 37 w 59"/>
                <a:gd name="T19" fmla="*/ 15 h 84"/>
                <a:gd name="T20" fmla="*/ 37 w 59"/>
                <a:gd name="T21" fmla="*/ 2 h 84"/>
                <a:gd name="T22" fmla="*/ 36 w 59"/>
                <a:gd name="T23" fmla="*/ 0 h 84"/>
                <a:gd name="T24" fmla="*/ 1 w 59"/>
                <a:gd name="T25" fmla="*/ 0 h 84"/>
                <a:gd name="T26" fmla="*/ 0 w 59"/>
                <a:gd name="T27" fmla="*/ 2 h 84"/>
                <a:gd name="T28" fmla="*/ 0 w 59"/>
                <a:gd name="T29" fmla="*/ 63 h 84"/>
                <a:gd name="T30" fmla="*/ 1 w 59"/>
                <a:gd name="T31" fmla="*/ 64 h 84"/>
                <a:gd name="T32" fmla="*/ 22 w 59"/>
                <a:gd name="T33" fmla="*/ 64 h 84"/>
                <a:gd name="T34" fmla="*/ 22 w 59"/>
                <a:gd name="T35" fmla="*/ 64 h 84"/>
                <a:gd name="T36" fmla="*/ 22 w 59"/>
                <a:gd name="T37" fmla="*/ 81 h 84"/>
                <a:gd name="T38" fmla="*/ 24 w 59"/>
                <a:gd name="T39" fmla="*/ 84 h 84"/>
                <a:gd name="T40" fmla="*/ 57 w 59"/>
                <a:gd name="T41" fmla="*/ 84 h 84"/>
                <a:gd name="T42" fmla="*/ 59 w 59"/>
                <a:gd name="T43" fmla="*/ 81 h 84"/>
                <a:gd name="T44" fmla="*/ 59 w 59"/>
                <a:gd name="T45" fmla="*/ 23 h 84"/>
                <a:gd name="T46" fmla="*/ 57 w 59"/>
                <a:gd name="T47" fmla="*/ 20 h 84"/>
                <a:gd name="T48" fmla="*/ 57 w 59"/>
                <a:gd name="T49" fmla="*/ 22 h 84"/>
                <a:gd name="T50" fmla="*/ 57 w 59"/>
                <a:gd name="T51" fmla="*/ 71 h 84"/>
                <a:gd name="T52" fmla="*/ 24 w 59"/>
                <a:gd name="T53" fmla="*/ 71 h 84"/>
                <a:gd name="T54" fmla="*/ 24 w 59"/>
                <a:gd name="T55" fmla="*/ 22 h 84"/>
                <a:gd name="T56" fmla="*/ 57 w 59"/>
                <a:gd name="T57" fmla="*/ 22 h 84"/>
                <a:gd name="T58" fmla="*/ 3 w 59"/>
                <a:gd name="T59" fmla="*/ 61 h 84"/>
                <a:gd name="T60" fmla="*/ 3 w 59"/>
                <a:gd name="T61" fmla="*/ 53 h 84"/>
                <a:gd name="T62" fmla="*/ 22 w 59"/>
                <a:gd name="T63" fmla="*/ 53 h 84"/>
                <a:gd name="T64" fmla="*/ 22 w 59"/>
                <a:gd name="T65" fmla="*/ 56 h 84"/>
                <a:gd name="T66" fmla="*/ 16 w 59"/>
                <a:gd name="T67" fmla="*/ 56 h 84"/>
                <a:gd name="T68" fmla="*/ 15 w 59"/>
                <a:gd name="T69" fmla="*/ 57 h 84"/>
                <a:gd name="T70" fmla="*/ 16 w 59"/>
                <a:gd name="T71" fmla="*/ 58 h 84"/>
                <a:gd name="T72" fmla="*/ 22 w 59"/>
                <a:gd name="T73" fmla="*/ 58 h 84"/>
                <a:gd name="T74" fmla="*/ 22 w 59"/>
                <a:gd name="T75" fmla="*/ 61 h 84"/>
                <a:gd name="T76" fmla="*/ 3 w 59"/>
                <a:gd name="T77" fmla="*/ 61 h 84"/>
                <a:gd name="T78" fmla="*/ 24 w 59"/>
                <a:gd name="T79" fmla="*/ 81 h 84"/>
                <a:gd name="T80" fmla="*/ 24 w 59"/>
                <a:gd name="T81" fmla="*/ 73 h 84"/>
                <a:gd name="T82" fmla="*/ 57 w 59"/>
                <a:gd name="T83" fmla="*/ 73 h 84"/>
                <a:gd name="T84" fmla="*/ 57 w 59"/>
                <a:gd name="T85" fmla="*/ 81 h 84"/>
                <a:gd name="T86" fmla="*/ 24 w 59"/>
                <a:gd name="T87" fmla="*/ 8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9" h="84">
                  <a:moveTo>
                    <a:pt x="57" y="20"/>
                  </a:move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2" y="21"/>
                    <a:pt x="22" y="23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6"/>
                    <a:pt x="36" y="16"/>
                  </a:cubicBezTo>
                  <a:cubicBezTo>
                    <a:pt x="37" y="16"/>
                    <a:pt x="37" y="15"/>
                    <a:pt x="37" y="15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1"/>
                    <a:pt x="37" y="0"/>
                    <a:pt x="3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1" y="64"/>
                    <a:pt x="1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3"/>
                    <a:pt x="23" y="84"/>
                    <a:pt x="24" y="84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8" y="84"/>
                    <a:pt x="59" y="83"/>
                    <a:pt x="59" y="81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1"/>
                    <a:pt x="58" y="20"/>
                    <a:pt x="57" y="20"/>
                  </a:cubicBezTo>
                  <a:close/>
                  <a:moveTo>
                    <a:pt x="57" y="22"/>
                  </a:moveTo>
                  <a:cubicBezTo>
                    <a:pt x="57" y="71"/>
                    <a:pt x="57" y="71"/>
                    <a:pt x="57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22"/>
                    <a:pt x="24" y="22"/>
                    <a:pt x="24" y="22"/>
                  </a:cubicBezTo>
                  <a:lnTo>
                    <a:pt x="57" y="22"/>
                  </a:lnTo>
                  <a:close/>
                  <a:moveTo>
                    <a:pt x="3" y="61"/>
                  </a:moveTo>
                  <a:cubicBezTo>
                    <a:pt x="3" y="53"/>
                    <a:pt x="3" y="53"/>
                    <a:pt x="3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5" y="57"/>
                    <a:pt x="15" y="57"/>
                  </a:cubicBezTo>
                  <a:cubicBezTo>
                    <a:pt x="15" y="58"/>
                    <a:pt x="16" y="58"/>
                    <a:pt x="16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61"/>
                    <a:pt x="22" y="61"/>
                    <a:pt x="22" y="61"/>
                  </a:cubicBezTo>
                  <a:lnTo>
                    <a:pt x="3" y="61"/>
                  </a:lnTo>
                  <a:close/>
                  <a:moveTo>
                    <a:pt x="24" y="81"/>
                  </a:moveTo>
                  <a:cubicBezTo>
                    <a:pt x="24" y="73"/>
                    <a:pt x="24" y="73"/>
                    <a:pt x="24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81"/>
                    <a:pt x="57" y="81"/>
                    <a:pt x="57" y="81"/>
                  </a:cubicBezTo>
                  <a:lnTo>
                    <a:pt x="24" y="8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40" name="Freeform 532"/>
            <p:cNvSpPr>
              <a:spLocks/>
            </p:cNvSpPr>
            <p:nvPr/>
          </p:nvSpPr>
          <p:spPr bwMode="auto">
            <a:xfrm>
              <a:off x="6458712" y="7794972"/>
              <a:ext cx="24027" cy="9009"/>
            </a:xfrm>
            <a:custGeom>
              <a:avLst/>
              <a:gdLst>
                <a:gd name="T0" fmla="*/ 6 w 7"/>
                <a:gd name="T1" fmla="*/ 0 h 2"/>
                <a:gd name="T2" fmla="*/ 1 w 7"/>
                <a:gd name="T3" fmla="*/ 0 h 2"/>
                <a:gd name="T4" fmla="*/ 0 w 7"/>
                <a:gd name="T5" fmla="*/ 1 h 2"/>
                <a:gd name="T6" fmla="*/ 1 w 7"/>
                <a:gd name="T7" fmla="*/ 2 h 2"/>
                <a:gd name="T8" fmla="*/ 6 w 7"/>
                <a:gd name="T9" fmla="*/ 2 h 2"/>
                <a:gd name="T10" fmla="*/ 7 w 7"/>
                <a:gd name="T11" fmla="*/ 1 h 2"/>
                <a:gd name="T12" fmla="*/ 6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7" y="0"/>
                    <a:pt x="7" y="0"/>
                    <a:pt x="6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1" name="그룹 540"/>
          <p:cNvGrpSpPr/>
          <p:nvPr/>
        </p:nvGrpSpPr>
        <p:grpSpPr>
          <a:xfrm>
            <a:off x="5567571" y="3174369"/>
            <a:ext cx="204209" cy="279289"/>
            <a:chOff x="5620858" y="5002120"/>
            <a:chExt cx="204209" cy="279289"/>
          </a:xfrm>
          <a:solidFill>
            <a:schemeClr val="bg1"/>
          </a:solidFill>
        </p:grpSpPr>
        <p:sp>
          <p:nvSpPr>
            <p:cNvPr id="542" name="Freeform 442"/>
            <p:cNvSpPr>
              <a:spLocks noEditPoints="1"/>
            </p:cNvSpPr>
            <p:nvPr/>
          </p:nvSpPr>
          <p:spPr bwMode="auto">
            <a:xfrm>
              <a:off x="5641881" y="5068190"/>
              <a:ext cx="162165" cy="213219"/>
            </a:xfrm>
            <a:custGeom>
              <a:avLst/>
              <a:gdLst>
                <a:gd name="T0" fmla="*/ 2 w 47"/>
                <a:gd name="T1" fmla="*/ 44 h 61"/>
                <a:gd name="T2" fmla="*/ 0 w 47"/>
                <a:gd name="T3" fmla="*/ 45 h 61"/>
                <a:gd name="T4" fmla="*/ 0 w 47"/>
                <a:gd name="T5" fmla="*/ 60 h 61"/>
                <a:gd name="T6" fmla="*/ 2 w 47"/>
                <a:gd name="T7" fmla="*/ 61 h 61"/>
                <a:gd name="T8" fmla="*/ 46 w 47"/>
                <a:gd name="T9" fmla="*/ 61 h 61"/>
                <a:gd name="T10" fmla="*/ 47 w 47"/>
                <a:gd name="T11" fmla="*/ 60 h 61"/>
                <a:gd name="T12" fmla="*/ 47 w 47"/>
                <a:gd name="T13" fmla="*/ 2 h 61"/>
                <a:gd name="T14" fmla="*/ 46 w 47"/>
                <a:gd name="T15" fmla="*/ 0 h 61"/>
                <a:gd name="T16" fmla="*/ 46 w 47"/>
                <a:gd name="T17" fmla="*/ 0 h 61"/>
                <a:gd name="T18" fmla="*/ 45 w 47"/>
                <a:gd name="T19" fmla="*/ 2 h 61"/>
                <a:gd name="T20" fmla="*/ 45 w 47"/>
                <a:gd name="T21" fmla="*/ 46 h 61"/>
                <a:gd name="T22" fmla="*/ 3 w 47"/>
                <a:gd name="T23" fmla="*/ 46 h 61"/>
                <a:gd name="T24" fmla="*/ 2 w 47"/>
                <a:gd name="T25" fmla="*/ 44 h 61"/>
                <a:gd name="T26" fmla="*/ 3 w 47"/>
                <a:gd name="T27" fmla="*/ 59 h 61"/>
                <a:gd name="T28" fmla="*/ 3 w 47"/>
                <a:gd name="T29" fmla="*/ 48 h 61"/>
                <a:gd name="T30" fmla="*/ 45 w 47"/>
                <a:gd name="T31" fmla="*/ 48 h 61"/>
                <a:gd name="T32" fmla="*/ 45 w 47"/>
                <a:gd name="T33" fmla="*/ 59 h 61"/>
                <a:gd name="T34" fmla="*/ 3 w 47"/>
                <a:gd name="T35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61">
                  <a:moveTo>
                    <a:pt x="2" y="44"/>
                  </a:moveTo>
                  <a:cubicBezTo>
                    <a:pt x="1" y="44"/>
                    <a:pt x="0" y="45"/>
                    <a:pt x="0" y="4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1"/>
                    <a:pt x="2" y="61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7" y="61"/>
                    <a:pt x="47" y="61"/>
                    <a:pt x="47" y="6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2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5"/>
                    <a:pt x="2" y="44"/>
                    <a:pt x="2" y="44"/>
                  </a:cubicBezTo>
                  <a:close/>
                  <a:moveTo>
                    <a:pt x="3" y="59"/>
                  </a:moveTo>
                  <a:cubicBezTo>
                    <a:pt x="3" y="48"/>
                    <a:pt x="3" y="48"/>
                    <a:pt x="3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59"/>
                    <a:pt x="45" y="59"/>
                    <a:pt x="45" y="59"/>
                  </a:cubicBezTo>
                  <a:lnTo>
                    <a:pt x="3" y="5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43" name="Freeform 443"/>
            <p:cNvSpPr>
              <a:spLocks/>
            </p:cNvSpPr>
            <p:nvPr/>
          </p:nvSpPr>
          <p:spPr bwMode="auto">
            <a:xfrm>
              <a:off x="5641881" y="5002120"/>
              <a:ext cx="162165" cy="195198"/>
            </a:xfrm>
            <a:custGeom>
              <a:avLst/>
              <a:gdLst>
                <a:gd name="T0" fmla="*/ 3 w 47"/>
                <a:gd name="T1" fmla="*/ 2 h 56"/>
                <a:gd name="T2" fmla="*/ 45 w 47"/>
                <a:gd name="T3" fmla="*/ 2 h 56"/>
                <a:gd name="T4" fmla="*/ 45 w 47"/>
                <a:gd name="T5" fmla="*/ 9 h 56"/>
                <a:gd name="T6" fmla="*/ 46 w 47"/>
                <a:gd name="T7" fmla="*/ 10 h 56"/>
                <a:gd name="T8" fmla="*/ 46 w 47"/>
                <a:gd name="T9" fmla="*/ 10 h 56"/>
                <a:gd name="T10" fmla="*/ 47 w 47"/>
                <a:gd name="T11" fmla="*/ 9 h 56"/>
                <a:gd name="T12" fmla="*/ 47 w 47"/>
                <a:gd name="T13" fmla="*/ 1 h 56"/>
                <a:gd name="T14" fmla="*/ 46 w 47"/>
                <a:gd name="T15" fmla="*/ 0 h 56"/>
                <a:gd name="T16" fmla="*/ 2 w 47"/>
                <a:gd name="T17" fmla="*/ 0 h 56"/>
                <a:gd name="T18" fmla="*/ 0 w 47"/>
                <a:gd name="T19" fmla="*/ 1 h 56"/>
                <a:gd name="T20" fmla="*/ 0 w 47"/>
                <a:gd name="T21" fmla="*/ 55 h 56"/>
                <a:gd name="T22" fmla="*/ 2 w 47"/>
                <a:gd name="T23" fmla="*/ 56 h 56"/>
                <a:gd name="T24" fmla="*/ 2 w 47"/>
                <a:gd name="T25" fmla="*/ 56 h 56"/>
                <a:gd name="T26" fmla="*/ 3 w 47"/>
                <a:gd name="T27" fmla="*/ 55 h 56"/>
                <a:gd name="T28" fmla="*/ 3 w 47"/>
                <a:gd name="T29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56">
                  <a:moveTo>
                    <a:pt x="3" y="2"/>
                  </a:moveTo>
                  <a:cubicBezTo>
                    <a:pt x="45" y="2"/>
                    <a:pt x="45" y="2"/>
                    <a:pt x="45" y="2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9"/>
                    <a:pt x="47" y="9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3" y="55"/>
                    <a:pt x="3" y="55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44" name="Rectangle 444"/>
            <p:cNvSpPr>
              <a:spLocks noChangeArrowheads="1"/>
            </p:cNvSpPr>
            <p:nvPr/>
          </p:nvSpPr>
          <p:spPr bwMode="auto">
            <a:xfrm>
              <a:off x="5707946" y="5248376"/>
              <a:ext cx="30031" cy="12012"/>
            </a:xfrm>
            <a:prstGeom prst="rect">
              <a:avLst/>
            </a:pr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45" name="Freeform 445"/>
            <p:cNvSpPr>
              <a:spLocks/>
            </p:cNvSpPr>
            <p:nvPr/>
          </p:nvSpPr>
          <p:spPr bwMode="auto">
            <a:xfrm>
              <a:off x="5620858" y="5032153"/>
              <a:ext cx="204209" cy="207212"/>
            </a:xfrm>
            <a:custGeom>
              <a:avLst/>
              <a:gdLst>
                <a:gd name="T0" fmla="*/ 57 w 59"/>
                <a:gd name="T1" fmla="*/ 0 h 60"/>
                <a:gd name="T2" fmla="*/ 0 w 59"/>
                <a:gd name="T3" fmla="*/ 58 h 60"/>
                <a:gd name="T4" fmla="*/ 0 w 59"/>
                <a:gd name="T5" fmla="*/ 59 h 60"/>
                <a:gd name="T6" fmla="*/ 0 w 59"/>
                <a:gd name="T7" fmla="*/ 59 h 60"/>
                <a:gd name="T8" fmla="*/ 2 w 59"/>
                <a:gd name="T9" fmla="*/ 59 h 60"/>
                <a:gd name="T10" fmla="*/ 58 w 59"/>
                <a:gd name="T11" fmla="*/ 2 h 60"/>
                <a:gd name="T12" fmla="*/ 58 w 59"/>
                <a:gd name="T13" fmla="*/ 0 h 60"/>
                <a:gd name="T14" fmla="*/ 58 w 59"/>
                <a:gd name="T15" fmla="*/ 0 h 60"/>
                <a:gd name="T16" fmla="*/ 57 w 59"/>
                <a:gd name="T1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60">
                  <a:moveTo>
                    <a:pt x="57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9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" y="60"/>
                    <a:pt x="1" y="60"/>
                    <a:pt x="2" y="59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9" y="1"/>
                    <a:pt x="59" y="1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7" y="0"/>
                    <a:pt x="57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6" name="그룹 545"/>
          <p:cNvGrpSpPr/>
          <p:nvPr/>
        </p:nvGrpSpPr>
        <p:grpSpPr>
          <a:xfrm>
            <a:off x="7677349" y="3202899"/>
            <a:ext cx="219224" cy="222228"/>
            <a:chOff x="7035302" y="7566741"/>
            <a:chExt cx="219224" cy="222228"/>
          </a:xfrm>
          <a:solidFill>
            <a:schemeClr val="bg1"/>
          </a:solidFill>
        </p:grpSpPr>
        <p:sp>
          <p:nvSpPr>
            <p:cNvPr id="547" name="Freeform 608"/>
            <p:cNvSpPr>
              <a:spLocks noEditPoints="1"/>
            </p:cNvSpPr>
            <p:nvPr/>
          </p:nvSpPr>
          <p:spPr bwMode="auto">
            <a:xfrm>
              <a:off x="7080350" y="7707887"/>
              <a:ext cx="126129" cy="81082"/>
            </a:xfrm>
            <a:custGeom>
              <a:avLst/>
              <a:gdLst>
                <a:gd name="T0" fmla="*/ 36 w 37"/>
                <a:gd name="T1" fmla="*/ 0 h 23"/>
                <a:gd name="T2" fmla="*/ 34 w 37"/>
                <a:gd name="T3" fmla="*/ 2 h 23"/>
                <a:gd name="T4" fmla="*/ 34 w 37"/>
                <a:gd name="T5" fmla="*/ 10 h 23"/>
                <a:gd name="T6" fmla="*/ 2 w 37"/>
                <a:gd name="T7" fmla="*/ 10 h 23"/>
                <a:gd name="T8" fmla="*/ 2 w 37"/>
                <a:gd name="T9" fmla="*/ 2 h 23"/>
                <a:gd name="T10" fmla="*/ 1 w 37"/>
                <a:gd name="T11" fmla="*/ 1 h 23"/>
                <a:gd name="T12" fmla="*/ 0 w 37"/>
                <a:gd name="T13" fmla="*/ 2 h 23"/>
                <a:gd name="T14" fmla="*/ 0 w 37"/>
                <a:gd name="T15" fmla="*/ 21 h 23"/>
                <a:gd name="T16" fmla="*/ 1 w 37"/>
                <a:gd name="T17" fmla="*/ 23 h 23"/>
                <a:gd name="T18" fmla="*/ 36 w 37"/>
                <a:gd name="T19" fmla="*/ 23 h 23"/>
                <a:gd name="T20" fmla="*/ 37 w 37"/>
                <a:gd name="T21" fmla="*/ 21 h 23"/>
                <a:gd name="T22" fmla="*/ 37 w 37"/>
                <a:gd name="T23" fmla="*/ 2 h 23"/>
                <a:gd name="T24" fmla="*/ 36 w 37"/>
                <a:gd name="T25" fmla="*/ 0 h 23"/>
                <a:gd name="T26" fmla="*/ 33 w 37"/>
                <a:gd name="T27" fmla="*/ 20 h 23"/>
                <a:gd name="T28" fmla="*/ 3 w 37"/>
                <a:gd name="T29" fmla="*/ 20 h 23"/>
                <a:gd name="T30" fmla="*/ 2 w 37"/>
                <a:gd name="T31" fmla="*/ 19 h 23"/>
                <a:gd name="T32" fmla="*/ 2 w 37"/>
                <a:gd name="T33" fmla="*/ 12 h 23"/>
                <a:gd name="T34" fmla="*/ 34 w 37"/>
                <a:gd name="T35" fmla="*/ 12 h 23"/>
                <a:gd name="T36" fmla="*/ 34 w 37"/>
                <a:gd name="T37" fmla="*/ 19 h 23"/>
                <a:gd name="T38" fmla="*/ 33 w 37"/>
                <a:gd name="T39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" h="23">
                  <a:moveTo>
                    <a:pt x="36" y="0"/>
                  </a:moveTo>
                  <a:cubicBezTo>
                    <a:pt x="35" y="0"/>
                    <a:pt x="34" y="1"/>
                    <a:pt x="34" y="2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7" y="22"/>
                    <a:pt x="37" y="2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1"/>
                    <a:pt x="36" y="0"/>
                    <a:pt x="36" y="0"/>
                  </a:cubicBezTo>
                  <a:close/>
                  <a:moveTo>
                    <a:pt x="33" y="20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0"/>
                    <a:pt x="2" y="19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20"/>
                    <a:pt x="34" y="20"/>
                    <a:pt x="33" y="2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48" name="Freeform 609"/>
            <p:cNvSpPr>
              <a:spLocks/>
            </p:cNvSpPr>
            <p:nvPr/>
          </p:nvSpPr>
          <p:spPr bwMode="auto">
            <a:xfrm>
              <a:off x="7080350" y="7566741"/>
              <a:ext cx="126129" cy="102105"/>
            </a:xfrm>
            <a:custGeom>
              <a:avLst/>
              <a:gdLst>
                <a:gd name="T0" fmla="*/ 1 w 37"/>
                <a:gd name="T1" fmla="*/ 28 h 29"/>
                <a:gd name="T2" fmla="*/ 2 w 37"/>
                <a:gd name="T3" fmla="*/ 27 h 29"/>
                <a:gd name="T4" fmla="*/ 2 w 37"/>
                <a:gd name="T5" fmla="*/ 3 h 29"/>
                <a:gd name="T6" fmla="*/ 34 w 37"/>
                <a:gd name="T7" fmla="*/ 3 h 29"/>
                <a:gd name="T8" fmla="*/ 34 w 37"/>
                <a:gd name="T9" fmla="*/ 28 h 29"/>
                <a:gd name="T10" fmla="*/ 36 w 37"/>
                <a:gd name="T11" fmla="*/ 29 h 29"/>
                <a:gd name="T12" fmla="*/ 37 w 37"/>
                <a:gd name="T13" fmla="*/ 28 h 29"/>
                <a:gd name="T14" fmla="*/ 37 w 37"/>
                <a:gd name="T15" fmla="*/ 3 h 29"/>
                <a:gd name="T16" fmla="*/ 34 w 37"/>
                <a:gd name="T17" fmla="*/ 0 h 29"/>
                <a:gd name="T18" fmla="*/ 2 w 37"/>
                <a:gd name="T19" fmla="*/ 0 h 29"/>
                <a:gd name="T20" fmla="*/ 0 w 37"/>
                <a:gd name="T21" fmla="*/ 3 h 29"/>
                <a:gd name="T22" fmla="*/ 0 w 37"/>
                <a:gd name="T23" fmla="*/ 27 h 29"/>
                <a:gd name="T24" fmla="*/ 1 w 37"/>
                <a:gd name="T25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29">
                  <a:moveTo>
                    <a:pt x="1" y="28"/>
                  </a:moveTo>
                  <a:cubicBezTo>
                    <a:pt x="1" y="28"/>
                    <a:pt x="2" y="28"/>
                    <a:pt x="2" y="27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8"/>
                    <a:pt x="35" y="29"/>
                    <a:pt x="36" y="29"/>
                  </a:cubicBezTo>
                  <a:cubicBezTo>
                    <a:pt x="36" y="29"/>
                    <a:pt x="37" y="28"/>
                    <a:pt x="37" y="28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"/>
                    <a:pt x="36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1" y="2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49" name="Freeform 610"/>
            <p:cNvSpPr>
              <a:spLocks/>
            </p:cNvSpPr>
            <p:nvPr/>
          </p:nvSpPr>
          <p:spPr bwMode="auto">
            <a:xfrm>
              <a:off x="7131399" y="7761942"/>
              <a:ext cx="24027" cy="6006"/>
            </a:xfrm>
            <a:custGeom>
              <a:avLst/>
              <a:gdLst>
                <a:gd name="T0" fmla="*/ 6 w 7"/>
                <a:gd name="T1" fmla="*/ 0 h 2"/>
                <a:gd name="T2" fmla="*/ 1 w 7"/>
                <a:gd name="T3" fmla="*/ 0 h 2"/>
                <a:gd name="T4" fmla="*/ 0 w 7"/>
                <a:gd name="T5" fmla="*/ 1 h 2"/>
                <a:gd name="T6" fmla="*/ 1 w 7"/>
                <a:gd name="T7" fmla="*/ 2 h 2"/>
                <a:gd name="T8" fmla="*/ 6 w 7"/>
                <a:gd name="T9" fmla="*/ 2 h 2"/>
                <a:gd name="T10" fmla="*/ 7 w 7"/>
                <a:gd name="T11" fmla="*/ 1 h 2"/>
                <a:gd name="T12" fmla="*/ 6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2"/>
                    <a:pt x="7" y="1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50" name="Freeform 611"/>
            <p:cNvSpPr>
              <a:spLocks/>
            </p:cNvSpPr>
            <p:nvPr/>
          </p:nvSpPr>
          <p:spPr bwMode="auto">
            <a:xfrm>
              <a:off x="7164435" y="7629804"/>
              <a:ext cx="90091" cy="69074"/>
            </a:xfrm>
            <a:custGeom>
              <a:avLst/>
              <a:gdLst>
                <a:gd name="T0" fmla="*/ 17 w 26"/>
                <a:gd name="T1" fmla="*/ 1 h 20"/>
                <a:gd name="T2" fmla="*/ 16 w 26"/>
                <a:gd name="T3" fmla="*/ 1 h 20"/>
                <a:gd name="T4" fmla="*/ 16 w 26"/>
                <a:gd name="T5" fmla="*/ 3 h 20"/>
                <a:gd name="T6" fmla="*/ 24 w 26"/>
                <a:gd name="T7" fmla="*/ 9 h 20"/>
                <a:gd name="T8" fmla="*/ 1 w 26"/>
                <a:gd name="T9" fmla="*/ 18 h 20"/>
                <a:gd name="T10" fmla="*/ 0 w 26"/>
                <a:gd name="T11" fmla="*/ 19 h 20"/>
                <a:gd name="T12" fmla="*/ 0 w 26"/>
                <a:gd name="T13" fmla="*/ 19 h 20"/>
                <a:gd name="T14" fmla="*/ 1 w 26"/>
                <a:gd name="T15" fmla="*/ 20 h 20"/>
                <a:gd name="T16" fmla="*/ 26 w 26"/>
                <a:gd name="T17" fmla="*/ 9 h 20"/>
                <a:gd name="T18" fmla="*/ 17 w 26"/>
                <a:gd name="T1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">
                  <a:moveTo>
                    <a:pt x="17" y="1"/>
                  </a:moveTo>
                  <a:cubicBezTo>
                    <a:pt x="17" y="0"/>
                    <a:pt x="16" y="1"/>
                    <a:pt x="16" y="1"/>
                  </a:cubicBezTo>
                  <a:cubicBezTo>
                    <a:pt x="15" y="2"/>
                    <a:pt x="16" y="2"/>
                    <a:pt x="16" y="3"/>
                  </a:cubicBezTo>
                  <a:cubicBezTo>
                    <a:pt x="21" y="4"/>
                    <a:pt x="24" y="7"/>
                    <a:pt x="24" y="9"/>
                  </a:cubicBezTo>
                  <a:cubicBezTo>
                    <a:pt x="24" y="12"/>
                    <a:pt x="15" y="17"/>
                    <a:pt x="1" y="18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18" y="19"/>
                    <a:pt x="26" y="13"/>
                    <a:pt x="26" y="9"/>
                  </a:cubicBezTo>
                  <a:cubicBezTo>
                    <a:pt x="26" y="6"/>
                    <a:pt x="23" y="3"/>
                    <a:pt x="17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51" name="Freeform 612"/>
            <p:cNvSpPr>
              <a:spLocks/>
            </p:cNvSpPr>
            <p:nvPr/>
          </p:nvSpPr>
          <p:spPr bwMode="auto">
            <a:xfrm>
              <a:off x="7035302" y="7632809"/>
              <a:ext cx="117120" cy="90091"/>
            </a:xfrm>
            <a:custGeom>
              <a:avLst/>
              <a:gdLst>
                <a:gd name="T0" fmla="*/ 26 w 34"/>
                <a:gd name="T1" fmla="*/ 24 h 26"/>
                <a:gd name="T2" fmla="*/ 26 w 34"/>
                <a:gd name="T3" fmla="*/ 25 h 26"/>
                <a:gd name="T4" fmla="*/ 28 w 34"/>
                <a:gd name="T5" fmla="*/ 25 h 26"/>
                <a:gd name="T6" fmla="*/ 32 w 34"/>
                <a:gd name="T7" fmla="*/ 20 h 26"/>
                <a:gd name="T8" fmla="*/ 32 w 34"/>
                <a:gd name="T9" fmla="*/ 16 h 26"/>
                <a:gd name="T10" fmla="*/ 27 w 34"/>
                <a:gd name="T11" fmla="*/ 11 h 26"/>
                <a:gd name="T12" fmla="*/ 26 w 34"/>
                <a:gd name="T13" fmla="*/ 11 h 26"/>
                <a:gd name="T14" fmla="*/ 26 w 34"/>
                <a:gd name="T15" fmla="*/ 12 h 26"/>
                <a:gd name="T16" fmla="*/ 30 w 34"/>
                <a:gd name="T17" fmla="*/ 17 h 26"/>
                <a:gd name="T18" fmla="*/ 3 w 34"/>
                <a:gd name="T19" fmla="*/ 8 h 26"/>
                <a:gd name="T20" fmla="*/ 7 w 34"/>
                <a:gd name="T21" fmla="*/ 3 h 26"/>
                <a:gd name="T22" fmla="*/ 8 w 34"/>
                <a:gd name="T23" fmla="*/ 1 h 26"/>
                <a:gd name="T24" fmla="*/ 6 w 34"/>
                <a:gd name="T25" fmla="*/ 1 h 26"/>
                <a:gd name="T26" fmla="*/ 0 w 34"/>
                <a:gd name="T27" fmla="*/ 8 h 26"/>
                <a:gd name="T28" fmla="*/ 30 w 34"/>
                <a:gd name="T29" fmla="*/ 19 h 26"/>
                <a:gd name="T30" fmla="*/ 26 w 34"/>
                <a:gd name="T3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26">
                  <a:moveTo>
                    <a:pt x="26" y="24"/>
                  </a:moveTo>
                  <a:cubicBezTo>
                    <a:pt x="25" y="24"/>
                    <a:pt x="25" y="25"/>
                    <a:pt x="26" y="25"/>
                  </a:cubicBezTo>
                  <a:cubicBezTo>
                    <a:pt x="26" y="26"/>
                    <a:pt x="27" y="26"/>
                    <a:pt x="28" y="25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4" y="19"/>
                    <a:pt x="34" y="17"/>
                    <a:pt x="32" y="16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6" y="10"/>
                    <a:pt x="26" y="11"/>
                  </a:cubicBezTo>
                  <a:cubicBezTo>
                    <a:pt x="25" y="11"/>
                    <a:pt x="25" y="12"/>
                    <a:pt x="26" y="1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14" y="17"/>
                    <a:pt x="3" y="12"/>
                    <a:pt x="3" y="8"/>
                  </a:cubicBezTo>
                  <a:cubicBezTo>
                    <a:pt x="3" y="6"/>
                    <a:pt x="4" y="4"/>
                    <a:pt x="7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0"/>
                    <a:pt x="6" y="1"/>
                  </a:cubicBezTo>
                  <a:cubicBezTo>
                    <a:pt x="2" y="3"/>
                    <a:pt x="0" y="5"/>
                    <a:pt x="0" y="8"/>
                  </a:cubicBezTo>
                  <a:cubicBezTo>
                    <a:pt x="0" y="13"/>
                    <a:pt x="11" y="19"/>
                    <a:pt x="30" y="19"/>
                  </a:cubicBezTo>
                  <a:lnTo>
                    <a:pt x="26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52" name="그룹 551"/>
          <p:cNvGrpSpPr/>
          <p:nvPr/>
        </p:nvGrpSpPr>
        <p:grpSpPr>
          <a:xfrm>
            <a:off x="6222780" y="3189385"/>
            <a:ext cx="288297" cy="249256"/>
            <a:chOff x="5578814" y="8188374"/>
            <a:chExt cx="288297" cy="249256"/>
          </a:xfrm>
          <a:solidFill>
            <a:schemeClr val="bg1"/>
          </a:solidFill>
        </p:grpSpPr>
        <p:sp>
          <p:nvSpPr>
            <p:cNvPr id="553" name="Freeform 457"/>
            <p:cNvSpPr>
              <a:spLocks noEditPoints="1"/>
            </p:cNvSpPr>
            <p:nvPr/>
          </p:nvSpPr>
          <p:spPr bwMode="auto">
            <a:xfrm>
              <a:off x="5647886" y="8188374"/>
              <a:ext cx="219225" cy="195198"/>
            </a:xfrm>
            <a:custGeom>
              <a:avLst/>
              <a:gdLst>
                <a:gd name="T0" fmla="*/ 60 w 63"/>
                <a:gd name="T1" fmla="*/ 0 h 57"/>
                <a:gd name="T2" fmla="*/ 3 w 63"/>
                <a:gd name="T3" fmla="*/ 0 h 57"/>
                <a:gd name="T4" fmla="*/ 0 w 63"/>
                <a:gd name="T5" fmla="*/ 2 h 57"/>
                <a:gd name="T6" fmla="*/ 0 w 63"/>
                <a:gd name="T7" fmla="*/ 11 h 57"/>
                <a:gd name="T8" fmla="*/ 2 w 63"/>
                <a:gd name="T9" fmla="*/ 12 h 57"/>
                <a:gd name="T10" fmla="*/ 3 w 63"/>
                <a:gd name="T11" fmla="*/ 11 h 57"/>
                <a:gd name="T12" fmla="*/ 3 w 63"/>
                <a:gd name="T13" fmla="*/ 2 h 57"/>
                <a:gd name="T14" fmla="*/ 61 w 63"/>
                <a:gd name="T15" fmla="*/ 2 h 57"/>
                <a:gd name="T16" fmla="*/ 61 w 63"/>
                <a:gd name="T17" fmla="*/ 37 h 57"/>
                <a:gd name="T18" fmla="*/ 17 w 63"/>
                <a:gd name="T19" fmla="*/ 37 h 57"/>
                <a:gd name="T20" fmla="*/ 15 w 63"/>
                <a:gd name="T21" fmla="*/ 38 h 57"/>
                <a:gd name="T22" fmla="*/ 17 w 63"/>
                <a:gd name="T23" fmla="*/ 39 h 57"/>
                <a:gd name="T24" fmla="*/ 61 w 63"/>
                <a:gd name="T25" fmla="*/ 39 h 57"/>
                <a:gd name="T26" fmla="*/ 61 w 63"/>
                <a:gd name="T27" fmla="*/ 45 h 57"/>
                <a:gd name="T28" fmla="*/ 16 w 63"/>
                <a:gd name="T29" fmla="*/ 45 h 57"/>
                <a:gd name="T30" fmla="*/ 15 w 63"/>
                <a:gd name="T31" fmla="*/ 46 h 57"/>
                <a:gd name="T32" fmla="*/ 16 w 63"/>
                <a:gd name="T33" fmla="*/ 47 h 57"/>
                <a:gd name="T34" fmla="*/ 23 w 63"/>
                <a:gd name="T35" fmla="*/ 47 h 57"/>
                <a:gd name="T36" fmla="*/ 23 w 63"/>
                <a:gd name="T37" fmla="*/ 55 h 57"/>
                <a:gd name="T38" fmla="*/ 18 w 63"/>
                <a:gd name="T39" fmla="*/ 55 h 57"/>
                <a:gd name="T40" fmla="*/ 16 w 63"/>
                <a:gd name="T41" fmla="*/ 56 h 57"/>
                <a:gd name="T42" fmla="*/ 18 w 63"/>
                <a:gd name="T43" fmla="*/ 57 h 57"/>
                <a:gd name="T44" fmla="*/ 46 w 63"/>
                <a:gd name="T45" fmla="*/ 57 h 57"/>
                <a:gd name="T46" fmla="*/ 47 w 63"/>
                <a:gd name="T47" fmla="*/ 56 h 57"/>
                <a:gd name="T48" fmla="*/ 46 w 63"/>
                <a:gd name="T49" fmla="*/ 55 h 57"/>
                <a:gd name="T50" fmla="*/ 41 w 63"/>
                <a:gd name="T51" fmla="*/ 55 h 57"/>
                <a:gd name="T52" fmla="*/ 41 w 63"/>
                <a:gd name="T53" fmla="*/ 47 h 57"/>
                <a:gd name="T54" fmla="*/ 61 w 63"/>
                <a:gd name="T55" fmla="*/ 47 h 57"/>
                <a:gd name="T56" fmla="*/ 63 w 63"/>
                <a:gd name="T57" fmla="*/ 45 h 57"/>
                <a:gd name="T58" fmla="*/ 63 w 63"/>
                <a:gd name="T59" fmla="*/ 3 h 57"/>
                <a:gd name="T60" fmla="*/ 60 w 63"/>
                <a:gd name="T61" fmla="*/ 0 h 57"/>
                <a:gd name="T62" fmla="*/ 38 w 63"/>
                <a:gd name="T63" fmla="*/ 55 h 57"/>
                <a:gd name="T64" fmla="*/ 25 w 63"/>
                <a:gd name="T65" fmla="*/ 55 h 57"/>
                <a:gd name="T66" fmla="*/ 25 w 63"/>
                <a:gd name="T67" fmla="*/ 47 h 57"/>
                <a:gd name="T68" fmla="*/ 38 w 63"/>
                <a:gd name="T69" fmla="*/ 47 h 57"/>
                <a:gd name="T70" fmla="*/ 38 w 63"/>
                <a:gd name="T7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57">
                  <a:moveTo>
                    <a:pt x="6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1" y="12"/>
                    <a:pt x="2" y="12"/>
                  </a:cubicBezTo>
                  <a:cubicBezTo>
                    <a:pt x="2" y="12"/>
                    <a:pt x="3" y="12"/>
                    <a:pt x="3" y="1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5" y="39"/>
                    <a:pt x="16" y="39"/>
                    <a:pt x="17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5" y="45"/>
                    <a:pt x="15" y="45"/>
                    <a:pt x="15" y="46"/>
                  </a:cubicBezTo>
                  <a:cubicBezTo>
                    <a:pt x="15" y="46"/>
                    <a:pt x="15" y="47"/>
                    <a:pt x="16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7" y="55"/>
                    <a:pt x="16" y="56"/>
                    <a:pt x="16" y="56"/>
                  </a:cubicBezTo>
                  <a:cubicBezTo>
                    <a:pt x="16" y="57"/>
                    <a:pt x="17" y="57"/>
                    <a:pt x="18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7" y="57"/>
                    <a:pt x="47" y="56"/>
                  </a:cubicBezTo>
                  <a:cubicBezTo>
                    <a:pt x="47" y="56"/>
                    <a:pt x="46" y="55"/>
                    <a:pt x="46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2" y="47"/>
                    <a:pt x="63" y="46"/>
                    <a:pt x="63" y="45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1"/>
                    <a:pt x="62" y="0"/>
                    <a:pt x="60" y="0"/>
                  </a:cubicBezTo>
                  <a:close/>
                  <a:moveTo>
                    <a:pt x="38" y="55"/>
                  </a:moveTo>
                  <a:cubicBezTo>
                    <a:pt x="25" y="55"/>
                    <a:pt x="25" y="55"/>
                    <a:pt x="25" y="5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8" y="5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54" name="Freeform 458"/>
            <p:cNvSpPr>
              <a:spLocks noEditPoints="1"/>
            </p:cNvSpPr>
            <p:nvPr/>
          </p:nvSpPr>
          <p:spPr bwMode="auto">
            <a:xfrm>
              <a:off x="5578814" y="8248438"/>
              <a:ext cx="108111" cy="189192"/>
            </a:xfrm>
            <a:custGeom>
              <a:avLst/>
              <a:gdLst>
                <a:gd name="T0" fmla="*/ 29 w 31"/>
                <a:gd name="T1" fmla="*/ 0 h 54"/>
                <a:gd name="T2" fmla="*/ 2 w 31"/>
                <a:gd name="T3" fmla="*/ 0 h 54"/>
                <a:gd name="T4" fmla="*/ 0 w 31"/>
                <a:gd name="T5" fmla="*/ 2 h 54"/>
                <a:gd name="T6" fmla="*/ 0 w 31"/>
                <a:gd name="T7" fmla="*/ 52 h 54"/>
                <a:gd name="T8" fmla="*/ 2 w 31"/>
                <a:gd name="T9" fmla="*/ 54 h 54"/>
                <a:gd name="T10" fmla="*/ 29 w 31"/>
                <a:gd name="T11" fmla="*/ 54 h 54"/>
                <a:gd name="T12" fmla="*/ 31 w 31"/>
                <a:gd name="T13" fmla="*/ 52 h 54"/>
                <a:gd name="T14" fmla="*/ 31 w 31"/>
                <a:gd name="T15" fmla="*/ 2 h 54"/>
                <a:gd name="T16" fmla="*/ 29 w 31"/>
                <a:gd name="T17" fmla="*/ 0 h 54"/>
                <a:gd name="T18" fmla="*/ 29 w 31"/>
                <a:gd name="T19" fmla="*/ 52 h 54"/>
                <a:gd name="T20" fmla="*/ 2 w 31"/>
                <a:gd name="T21" fmla="*/ 52 h 54"/>
                <a:gd name="T22" fmla="*/ 2 w 31"/>
                <a:gd name="T23" fmla="*/ 45 h 54"/>
                <a:gd name="T24" fmla="*/ 29 w 31"/>
                <a:gd name="T25" fmla="*/ 45 h 54"/>
                <a:gd name="T26" fmla="*/ 29 w 31"/>
                <a:gd name="T27" fmla="*/ 52 h 54"/>
                <a:gd name="T28" fmla="*/ 29 w 31"/>
                <a:gd name="T29" fmla="*/ 43 h 54"/>
                <a:gd name="T30" fmla="*/ 2 w 31"/>
                <a:gd name="T31" fmla="*/ 43 h 54"/>
                <a:gd name="T32" fmla="*/ 2 w 31"/>
                <a:gd name="T33" fmla="*/ 2 h 54"/>
                <a:gd name="T34" fmla="*/ 29 w 31"/>
                <a:gd name="T35" fmla="*/ 2 h 54"/>
                <a:gd name="T36" fmla="*/ 29 w 31"/>
                <a:gd name="T37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54">
                  <a:moveTo>
                    <a:pt x="2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" y="54"/>
                    <a:pt x="2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4"/>
                    <a:pt x="31" y="53"/>
                    <a:pt x="31" y="5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0" y="0"/>
                    <a:pt x="29" y="0"/>
                  </a:cubicBezTo>
                  <a:close/>
                  <a:moveTo>
                    <a:pt x="29" y="52"/>
                  </a:moveTo>
                  <a:cubicBezTo>
                    <a:pt x="2" y="52"/>
                    <a:pt x="2" y="52"/>
                    <a:pt x="2" y="52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9" y="45"/>
                    <a:pt x="29" y="45"/>
                    <a:pt x="29" y="45"/>
                  </a:cubicBezTo>
                  <a:lnTo>
                    <a:pt x="29" y="52"/>
                  </a:lnTo>
                  <a:close/>
                  <a:moveTo>
                    <a:pt x="29" y="43"/>
                  </a:moveTo>
                  <a:cubicBezTo>
                    <a:pt x="2" y="43"/>
                    <a:pt x="2" y="43"/>
                    <a:pt x="2" y="4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9" y="4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55" name="Freeform 459"/>
            <p:cNvSpPr>
              <a:spLocks/>
            </p:cNvSpPr>
            <p:nvPr/>
          </p:nvSpPr>
          <p:spPr bwMode="auto">
            <a:xfrm>
              <a:off x="5620858" y="8413606"/>
              <a:ext cx="21022" cy="6006"/>
            </a:xfrm>
            <a:custGeom>
              <a:avLst/>
              <a:gdLst>
                <a:gd name="T0" fmla="*/ 2 w 6"/>
                <a:gd name="T1" fmla="*/ 2 h 2"/>
                <a:gd name="T2" fmla="*/ 5 w 6"/>
                <a:gd name="T3" fmla="*/ 2 h 2"/>
                <a:gd name="T4" fmla="*/ 6 w 6"/>
                <a:gd name="T5" fmla="*/ 1 h 2"/>
                <a:gd name="T6" fmla="*/ 5 w 6"/>
                <a:gd name="T7" fmla="*/ 0 h 2"/>
                <a:gd name="T8" fmla="*/ 2 w 6"/>
                <a:gd name="T9" fmla="*/ 0 h 2"/>
                <a:gd name="T10" fmla="*/ 0 w 6"/>
                <a:gd name="T11" fmla="*/ 1 h 2"/>
                <a:gd name="T12" fmla="*/ 2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2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56" name="그룹 555"/>
          <p:cNvGrpSpPr/>
          <p:nvPr/>
        </p:nvGrpSpPr>
        <p:grpSpPr>
          <a:xfrm>
            <a:off x="2022742" y="3172869"/>
            <a:ext cx="285292" cy="282288"/>
            <a:chOff x="4867089" y="6903062"/>
            <a:chExt cx="285292" cy="282288"/>
          </a:xfrm>
          <a:solidFill>
            <a:schemeClr val="bg1"/>
          </a:solidFill>
        </p:grpSpPr>
        <p:sp>
          <p:nvSpPr>
            <p:cNvPr id="557" name="Freeform 398"/>
            <p:cNvSpPr>
              <a:spLocks noEditPoints="1"/>
            </p:cNvSpPr>
            <p:nvPr/>
          </p:nvSpPr>
          <p:spPr bwMode="auto">
            <a:xfrm>
              <a:off x="4867089" y="6903062"/>
              <a:ext cx="285292" cy="282288"/>
            </a:xfrm>
            <a:custGeom>
              <a:avLst/>
              <a:gdLst>
                <a:gd name="T0" fmla="*/ 20 w 83"/>
                <a:gd name="T1" fmla="*/ 1 h 82"/>
                <a:gd name="T2" fmla="*/ 20 w 83"/>
                <a:gd name="T3" fmla="*/ 9 h 82"/>
                <a:gd name="T4" fmla="*/ 1 w 83"/>
                <a:gd name="T5" fmla="*/ 9 h 82"/>
                <a:gd name="T6" fmla="*/ 0 w 83"/>
                <a:gd name="T7" fmla="*/ 10 h 82"/>
                <a:gd name="T8" fmla="*/ 0 w 83"/>
                <a:gd name="T9" fmla="*/ 81 h 82"/>
                <a:gd name="T10" fmla="*/ 1 w 83"/>
                <a:gd name="T11" fmla="*/ 82 h 82"/>
                <a:gd name="T12" fmla="*/ 82 w 83"/>
                <a:gd name="T13" fmla="*/ 82 h 82"/>
                <a:gd name="T14" fmla="*/ 83 w 83"/>
                <a:gd name="T15" fmla="*/ 81 h 82"/>
                <a:gd name="T16" fmla="*/ 83 w 83"/>
                <a:gd name="T17" fmla="*/ 21 h 82"/>
                <a:gd name="T18" fmla="*/ 83 w 83"/>
                <a:gd name="T19" fmla="*/ 10 h 82"/>
                <a:gd name="T20" fmla="*/ 82 w 83"/>
                <a:gd name="T21" fmla="*/ 9 h 82"/>
                <a:gd name="T22" fmla="*/ 63 w 83"/>
                <a:gd name="T23" fmla="*/ 9 h 82"/>
                <a:gd name="T24" fmla="*/ 63 w 83"/>
                <a:gd name="T25" fmla="*/ 1 h 82"/>
                <a:gd name="T26" fmla="*/ 62 w 83"/>
                <a:gd name="T27" fmla="*/ 0 h 82"/>
                <a:gd name="T28" fmla="*/ 61 w 83"/>
                <a:gd name="T29" fmla="*/ 1 h 82"/>
                <a:gd name="T30" fmla="*/ 61 w 83"/>
                <a:gd name="T31" fmla="*/ 9 h 82"/>
                <a:gd name="T32" fmla="*/ 22 w 83"/>
                <a:gd name="T33" fmla="*/ 9 h 82"/>
                <a:gd name="T34" fmla="*/ 22 w 83"/>
                <a:gd name="T35" fmla="*/ 1 h 82"/>
                <a:gd name="T36" fmla="*/ 21 w 83"/>
                <a:gd name="T37" fmla="*/ 0 h 82"/>
                <a:gd name="T38" fmla="*/ 20 w 83"/>
                <a:gd name="T39" fmla="*/ 1 h 82"/>
                <a:gd name="T40" fmla="*/ 81 w 83"/>
                <a:gd name="T41" fmla="*/ 80 h 82"/>
                <a:gd name="T42" fmla="*/ 3 w 83"/>
                <a:gd name="T43" fmla="*/ 80 h 82"/>
                <a:gd name="T44" fmla="*/ 3 w 83"/>
                <a:gd name="T45" fmla="*/ 22 h 82"/>
                <a:gd name="T46" fmla="*/ 81 w 83"/>
                <a:gd name="T47" fmla="*/ 22 h 82"/>
                <a:gd name="T48" fmla="*/ 81 w 83"/>
                <a:gd name="T49" fmla="*/ 80 h 82"/>
                <a:gd name="T50" fmla="*/ 22 w 83"/>
                <a:gd name="T51" fmla="*/ 16 h 82"/>
                <a:gd name="T52" fmla="*/ 22 w 83"/>
                <a:gd name="T53" fmla="*/ 11 h 82"/>
                <a:gd name="T54" fmla="*/ 61 w 83"/>
                <a:gd name="T55" fmla="*/ 11 h 82"/>
                <a:gd name="T56" fmla="*/ 61 w 83"/>
                <a:gd name="T57" fmla="*/ 16 h 82"/>
                <a:gd name="T58" fmla="*/ 62 w 83"/>
                <a:gd name="T59" fmla="*/ 17 h 82"/>
                <a:gd name="T60" fmla="*/ 63 w 83"/>
                <a:gd name="T61" fmla="*/ 16 h 82"/>
                <a:gd name="T62" fmla="*/ 63 w 83"/>
                <a:gd name="T63" fmla="*/ 11 h 82"/>
                <a:gd name="T64" fmla="*/ 81 w 83"/>
                <a:gd name="T65" fmla="*/ 11 h 82"/>
                <a:gd name="T66" fmla="*/ 81 w 83"/>
                <a:gd name="T67" fmla="*/ 20 h 82"/>
                <a:gd name="T68" fmla="*/ 3 w 83"/>
                <a:gd name="T69" fmla="*/ 20 h 82"/>
                <a:gd name="T70" fmla="*/ 3 w 83"/>
                <a:gd name="T71" fmla="*/ 11 h 82"/>
                <a:gd name="T72" fmla="*/ 20 w 83"/>
                <a:gd name="T73" fmla="*/ 11 h 82"/>
                <a:gd name="T74" fmla="*/ 20 w 83"/>
                <a:gd name="T75" fmla="*/ 16 h 82"/>
                <a:gd name="T76" fmla="*/ 21 w 83"/>
                <a:gd name="T77" fmla="*/ 17 h 82"/>
                <a:gd name="T78" fmla="*/ 22 w 83"/>
                <a:gd name="T79" fmla="*/ 1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" h="82">
                  <a:moveTo>
                    <a:pt x="20" y="1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9"/>
                    <a:pt x="83" y="9"/>
                    <a:pt x="82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0"/>
                    <a:pt x="63" y="0"/>
                    <a:pt x="62" y="0"/>
                  </a:cubicBezTo>
                  <a:cubicBezTo>
                    <a:pt x="62" y="0"/>
                    <a:pt x="61" y="0"/>
                    <a:pt x="61" y="1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20" y="0"/>
                    <a:pt x="20" y="0"/>
                    <a:pt x="20" y="1"/>
                  </a:cubicBezTo>
                  <a:close/>
                  <a:moveTo>
                    <a:pt x="81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81" y="22"/>
                    <a:pt x="81" y="22"/>
                    <a:pt x="81" y="22"/>
                  </a:cubicBezTo>
                  <a:lnTo>
                    <a:pt x="81" y="80"/>
                  </a:lnTo>
                  <a:close/>
                  <a:moveTo>
                    <a:pt x="22" y="16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2" y="17"/>
                    <a:pt x="62" y="17"/>
                  </a:cubicBezTo>
                  <a:cubicBezTo>
                    <a:pt x="63" y="17"/>
                    <a:pt x="63" y="16"/>
                    <a:pt x="63" y="16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7"/>
                    <a:pt x="21" y="17"/>
                  </a:cubicBezTo>
                  <a:cubicBezTo>
                    <a:pt x="21" y="17"/>
                    <a:pt x="22" y="16"/>
                    <a:pt x="22" y="1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58" name="Freeform 399"/>
            <p:cNvSpPr>
              <a:spLocks noEditPoints="1"/>
            </p:cNvSpPr>
            <p:nvPr/>
          </p:nvSpPr>
          <p:spPr bwMode="auto">
            <a:xfrm>
              <a:off x="4963187" y="7026187"/>
              <a:ext cx="93096" cy="108111"/>
            </a:xfrm>
            <a:custGeom>
              <a:avLst/>
              <a:gdLst>
                <a:gd name="T0" fmla="*/ 12 w 27"/>
                <a:gd name="T1" fmla="*/ 24 h 31"/>
                <a:gd name="T2" fmla="*/ 18 w 27"/>
                <a:gd name="T3" fmla="*/ 22 h 31"/>
                <a:gd name="T4" fmla="*/ 25 w 27"/>
                <a:gd name="T5" fmla="*/ 30 h 31"/>
                <a:gd name="T6" fmla="*/ 26 w 27"/>
                <a:gd name="T7" fmla="*/ 31 h 31"/>
                <a:gd name="T8" fmla="*/ 27 w 27"/>
                <a:gd name="T9" fmla="*/ 30 h 31"/>
                <a:gd name="T10" fmla="*/ 27 w 27"/>
                <a:gd name="T11" fmla="*/ 29 h 31"/>
                <a:gd name="T12" fmla="*/ 20 w 27"/>
                <a:gd name="T13" fmla="*/ 21 h 31"/>
                <a:gd name="T14" fmla="*/ 24 w 27"/>
                <a:gd name="T15" fmla="*/ 12 h 31"/>
                <a:gd name="T16" fmla="*/ 12 w 27"/>
                <a:gd name="T17" fmla="*/ 0 h 31"/>
                <a:gd name="T18" fmla="*/ 0 w 27"/>
                <a:gd name="T19" fmla="*/ 12 h 31"/>
                <a:gd name="T20" fmla="*/ 12 w 27"/>
                <a:gd name="T21" fmla="*/ 24 h 31"/>
                <a:gd name="T22" fmla="*/ 12 w 27"/>
                <a:gd name="T23" fmla="*/ 2 h 31"/>
                <a:gd name="T24" fmla="*/ 22 w 27"/>
                <a:gd name="T25" fmla="*/ 12 h 31"/>
                <a:gd name="T26" fmla="*/ 12 w 27"/>
                <a:gd name="T27" fmla="*/ 21 h 31"/>
                <a:gd name="T28" fmla="*/ 3 w 27"/>
                <a:gd name="T29" fmla="*/ 12 h 31"/>
                <a:gd name="T30" fmla="*/ 12 w 27"/>
                <a:gd name="T31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31">
                  <a:moveTo>
                    <a:pt x="12" y="24"/>
                  </a:moveTo>
                  <a:cubicBezTo>
                    <a:pt x="14" y="24"/>
                    <a:pt x="16" y="23"/>
                    <a:pt x="18" y="2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3" y="19"/>
                    <a:pt x="24" y="15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lose/>
                  <a:moveTo>
                    <a:pt x="12" y="2"/>
                  </a:moveTo>
                  <a:cubicBezTo>
                    <a:pt x="17" y="2"/>
                    <a:pt x="22" y="7"/>
                    <a:pt x="22" y="12"/>
                  </a:cubicBezTo>
                  <a:cubicBezTo>
                    <a:pt x="22" y="17"/>
                    <a:pt x="17" y="21"/>
                    <a:pt x="12" y="21"/>
                  </a:cubicBezTo>
                  <a:cubicBezTo>
                    <a:pt x="7" y="21"/>
                    <a:pt x="3" y="17"/>
                    <a:pt x="3" y="12"/>
                  </a:cubicBezTo>
                  <a:cubicBezTo>
                    <a:pt x="3" y="7"/>
                    <a:pt x="7" y="2"/>
                    <a:pt x="1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59" name="그룹 558"/>
          <p:cNvGrpSpPr/>
          <p:nvPr/>
        </p:nvGrpSpPr>
        <p:grpSpPr>
          <a:xfrm>
            <a:off x="2718495" y="3172869"/>
            <a:ext cx="291298" cy="282288"/>
            <a:chOff x="3440633" y="7536709"/>
            <a:chExt cx="291298" cy="282288"/>
          </a:xfrm>
          <a:solidFill>
            <a:schemeClr val="bg1"/>
          </a:solidFill>
        </p:grpSpPr>
        <p:sp>
          <p:nvSpPr>
            <p:cNvPr id="560" name="Freeform 248"/>
            <p:cNvSpPr>
              <a:spLocks noEditPoints="1"/>
            </p:cNvSpPr>
            <p:nvPr/>
          </p:nvSpPr>
          <p:spPr bwMode="auto">
            <a:xfrm>
              <a:off x="3440633" y="7536709"/>
              <a:ext cx="291298" cy="282288"/>
            </a:xfrm>
            <a:custGeom>
              <a:avLst/>
              <a:gdLst>
                <a:gd name="T0" fmla="*/ 21 w 84"/>
                <a:gd name="T1" fmla="*/ 0 h 82"/>
                <a:gd name="T2" fmla="*/ 20 w 84"/>
                <a:gd name="T3" fmla="*/ 1 h 82"/>
                <a:gd name="T4" fmla="*/ 20 w 84"/>
                <a:gd name="T5" fmla="*/ 9 h 82"/>
                <a:gd name="T6" fmla="*/ 2 w 84"/>
                <a:gd name="T7" fmla="*/ 9 h 82"/>
                <a:gd name="T8" fmla="*/ 0 w 84"/>
                <a:gd name="T9" fmla="*/ 10 h 82"/>
                <a:gd name="T10" fmla="*/ 0 w 84"/>
                <a:gd name="T11" fmla="*/ 81 h 82"/>
                <a:gd name="T12" fmla="*/ 2 w 84"/>
                <a:gd name="T13" fmla="*/ 82 h 82"/>
                <a:gd name="T14" fmla="*/ 83 w 84"/>
                <a:gd name="T15" fmla="*/ 82 h 82"/>
                <a:gd name="T16" fmla="*/ 84 w 84"/>
                <a:gd name="T17" fmla="*/ 81 h 82"/>
                <a:gd name="T18" fmla="*/ 84 w 84"/>
                <a:gd name="T19" fmla="*/ 21 h 82"/>
                <a:gd name="T20" fmla="*/ 84 w 84"/>
                <a:gd name="T21" fmla="*/ 10 h 82"/>
                <a:gd name="T22" fmla="*/ 83 w 84"/>
                <a:gd name="T23" fmla="*/ 9 h 82"/>
                <a:gd name="T24" fmla="*/ 64 w 84"/>
                <a:gd name="T25" fmla="*/ 9 h 82"/>
                <a:gd name="T26" fmla="*/ 64 w 84"/>
                <a:gd name="T27" fmla="*/ 1 h 82"/>
                <a:gd name="T28" fmla="*/ 63 w 84"/>
                <a:gd name="T29" fmla="*/ 0 h 82"/>
                <a:gd name="T30" fmla="*/ 61 w 84"/>
                <a:gd name="T31" fmla="*/ 1 h 82"/>
                <a:gd name="T32" fmla="*/ 61 w 84"/>
                <a:gd name="T33" fmla="*/ 9 h 82"/>
                <a:gd name="T34" fmla="*/ 22 w 84"/>
                <a:gd name="T35" fmla="*/ 9 h 82"/>
                <a:gd name="T36" fmla="*/ 22 w 84"/>
                <a:gd name="T37" fmla="*/ 1 h 82"/>
                <a:gd name="T38" fmla="*/ 21 w 84"/>
                <a:gd name="T39" fmla="*/ 0 h 82"/>
                <a:gd name="T40" fmla="*/ 81 w 84"/>
                <a:gd name="T41" fmla="*/ 80 h 82"/>
                <a:gd name="T42" fmla="*/ 3 w 84"/>
                <a:gd name="T43" fmla="*/ 80 h 82"/>
                <a:gd name="T44" fmla="*/ 3 w 84"/>
                <a:gd name="T45" fmla="*/ 22 h 82"/>
                <a:gd name="T46" fmla="*/ 81 w 84"/>
                <a:gd name="T47" fmla="*/ 22 h 82"/>
                <a:gd name="T48" fmla="*/ 81 w 84"/>
                <a:gd name="T49" fmla="*/ 80 h 82"/>
                <a:gd name="T50" fmla="*/ 61 w 84"/>
                <a:gd name="T51" fmla="*/ 11 h 82"/>
                <a:gd name="T52" fmla="*/ 61 w 84"/>
                <a:gd name="T53" fmla="*/ 16 h 82"/>
                <a:gd name="T54" fmla="*/ 63 w 84"/>
                <a:gd name="T55" fmla="*/ 17 h 82"/>
                <a:gd name="T56" fmla="*/ 64 w 84"/>
                <a:gd name="T57" fmla="*/ 16 h 82"/>
                <a:gd name="T58" fmla="*/ 64 w 84"/>
                <a:gd name="T59" fmla="*/ 11 h 82"/>
                <a:gd name="T60" fmla="*/ 81 w 84"/>
                <a:gd name="T61" fmla="*/ 11 h 82"/>
                <a:gd name="T62" fmla="*/ 81 w 84"/>
                <a:gd name="T63" fmla="*/ 20 h 82"/>
                <a:gd name="T64" fmla="*/ 3 w 84"/>
                <a:gd name="T65" fmla="*/ 20 h 82"/>
                <a:gd name="T66" fmla="*/ 3 w 84"/>
                <a:gd name="T67" fmla="*/ 11 h 82"/>
                <a:gd name="T68" fmla="*/ 20 w 84"/>
                <a:gd name="T69" fmla="*/ 11 h 82"/>
                <a:gd name="T70" fmla="*/ 20 w 84"/>
                <a:gd name="T71" fmla="*/ 16 h 82"/>
                <a:gd name="T72" fmla="*/ 21 w 84"/>
                <a:gd name="T73" fmla="*/ 17 h 82"/>
                <a:gd name="T74" fmla="*/ 22 w 84"/>
                <a:gd name="T75" fmla="*/ 16 h 82"/>
                <a:gd name="T76" fmla="*/ 22 w 84"/>
                <a:gd name="T77" fmla="*/ 11 h 82"/>
                <a:gd name="T78" fmla="*/ 61 w 84"/>
                <a:gd name="T79" fmla="*/ 1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82">
                  <a:moveTo>
                    <a:pt x="21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2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4" y="82"/>
                    <a:pt x="84" y="81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9"/>
                    <a:pt x="83" y="9"/>
                    <a:pt x="83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3" y="0"/>
                    <a:pt x="63" y="0"/>
                  </a:cubicBezTo>
                  <a:cubicBezTo>
                    <a:pt x="62" y="0"/>
                    <a:pt x="61" y="0"/>
                    <a:pt x="61" y="1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1" y="0"/>
                  </a:cubicBezTo>
                  <a:close/>
                  <a:moveTo>
                    <a:pt x="81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81" y="22"/>
                    <a:pt x="81" y="22"/>
                    <a:pt x="81" y="22"/>
                  </a:cubicBezTo>
                  <a:lnTo>
                    <a:pt x="81" y="80"/>
                  </a:lnTo>
                  <a:close/>
                  <a:moveTo>
                    <a:pt x="61" y="11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2" y="17"/>
                    <a:pt x="63" y="17"/>
                  </a:cubicBezTo>
                  <a:cubicBezTo>
                    <a:pt x="63" y="17"/>
                    <a:pt x="64" y="16"/>
                    <a:pt x="64" y="16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7"/>
                    <a:pt x="21" y="17"/>
                  </a:cubicBezTo>
                  <a:cubicBezTo>
                    <a:pt x="22" y="17"/>
                    <a:pt x="22" y="16"/>
                    <a:pt x="22" y="16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61" y="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61" name="Freeform 249"/>
            <p:cNvSpPr>
              <a:spLocks noEditPoints="1"/>
            </p:cNvSpPr>
            <p:nvPr/>
          </p:nvSpPr>
          <p:spPr bwMode="auto">
            <a:xfrm>
              <a:off x="3536731" y="7659833"/>
              <a:ext cx="102105" cy="108111"/>
            </a:xfrm>
            <a:custGeom>
              <a:avLst/>
              <a:gdLst>
                <a:gd name="T0" fmla="*/ 15 w 30"/>
                <a:gd name="T1" fmla="*/ 31 h 31"/>
                <a:gd name="T2" fmla="*/ 25 w 30"/>
                <a:gd name="T3" fmla="*/ 27 h 31"/>
                <a:gd name="T4" fmla="*/ 25 w 30"/>
                <a:gd name="T5" fmla="*/ 27 h 31"/>
                <a:gd name="T6" fmla="*/ 25 w 30"/>
                <a:gd name="T7" fmla="*/ 27 h 31"/>
                <a:gd name="T8" fmla="*/ 30 w 30"/>
                <a:gd name="T9" fmla="*/ 15 h 31"/>
                <a:gd name="T10" fmla="*/ 15 w 30"/>
                <a:gd name="T11" fmla="*/ 0 h 31"/>
                <a:gd name="T12" fmla="*/ 4 w 30"/>
                <a:gd name="T13" fmla="*/ 5 h 31"/>
                <a:gd name="T14" fmla="*/ 4 w 30"/>
                <a:gd name="T15" fmla="*/ 5 h 31"/>
                <a:gd name="T16" fmla="*/ 3 w 30"/>
                <a:gd name="T17" fmla="*/ 5 h 31"/>
                <a:gd name="T18" fmla="*/ 0 w 30"/>
                <a:gd name="T19" fmla="*/ 15 h 31"/>
                <a:gd name="T20" fmla="*/ 15 w 30"/>
                <a:gd name="T21" fmla="*/ 31 h 31"/>
                <a:gd name="T22" fmla="*/ 15 w 30"/>
                <a:gd name="T23" fmla="*/ 2 h 31"/>
                <a:gd name="T24" fmla="*/ 28 w 30"/>
                <a:gd name="T25" fmla="*/ 15 h 31"/>
                <a:gd name="T26" fmla="*/ 24 w 30"/>
                <a:gd name="T27" fmla="*/ 25 h 31"/>
                <a:gd name="T28" fmla="*/ 6 w 30"/>
                <a:gd name="T29" fmla="*/ 6 h 31"/>
                <a:gd name="T30" fmla="*/ 15 w 30"/>
                <a:gd name="T31" fmla="*/ 2 h 31"/>
                <a:gd name="T32" fmla="*/ 4 w 30"/>
                <a:gd name="T33" fmla="*/ 8 h 31"/>
                <a:gd name="T34" fmla="*/ 23 w 30"/>
                <a:gd name="T35" fmla="*/ 26 h 31"/>
                <a:gd name="T36" fmla="*/ 15 w 30"/>
                <a:gd name="T37" fmla="*/ 28 h 31"/>
                <a:gd name="T38" fmla="*/ 2 w 30"/>
                <a:gd name="T39" fmla="*/ 15 h 31"/>
                <a:gd name="T40" fmla="*/ 4 w 30"/>
                <a:gd name="T41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1">
                  <a:moveTo>
                    <a:pt x="15" y="31"/>
                  </a:moveTo>
                  <a:cubicBezTo>
                    <a:pt x="19" y="31"/>
                    <a:pt x="22" y="29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8" y="24"/>
                    <a:pt x="30" y="20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  <a:cubicBezTo>
                    <a:pt x="11" y="0"/>
                    <a:pt x="6" y="2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1" y="8"/>
                    <a:pt x="0" y="12"/>
                    <a:pt x="0" y="15"/>
                  </a:cubicBezTo>
                  <a:cubicBezTo>
                    <a:pt x="0" y="24"/>
                    <a:pt x="7" y="31"/>
                    <a:pt x="15" y="31"/>
                  </a:cubicBezTo>
                  <a:close/>
                  <a:moveTo>
                    <a:pt x="15" y="2"/>
                  </a:moveTo>
                  <a:cubicBezTo>
                    <a:pt x="22" y="2"/>
                    <a:pt x="28" y="8"/>
                    <a:pt x="28" y="15"/>
                  </a:cubicBezTo>
                  <a:cubicBezTo>
                    <a:pt x="28" y="19"/>
                    <a:pt x="27" y="22"/>
                    <a:pt x="24" y="2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8" y="4"/>
                    <a:pt x="12" y="2"/>
                    <a:pt x="15" y="2"/>
                  </a:cubicBezTo>
                  <a:close/>
                  <a:moveTo>
                    <a:pt x="4" y="8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21" y="28"/>
                    <a:pt x="18" y="28"/>
                    <a:pt x="15" y="28"/>
                  </a:cubicBezTo>
                  <a:cubicBezTo>
                    <a:pt x="8" y="28"/>
                    <a:pt x="2" y="23"/>
                    <a:pt x="2" y="15"/>
                  </a:cubicBezTo>
                  <a:cubicBezTo>
                    <a:pt x="2" y="13"/>
                    <a:pt x="3" y="10"/>
                    <a:pt x="4" y="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562" name="Freeform 312"/>
          <p:cNvSpPr>
            <a:spLocks noEditPoints="1"/>
          </p:cNvSpPr>
          <p:nvPr/>
        </p:nvSpPr>
        <p:spPr bwMode="auto">
          <a:xfrm>
            <a:off x="3423258" y="3172869"/>
            <a:ext cx="288294" cy="282288"/>
          </a:xfrm>
          <a:custGeom>
            <a:avLst/>
            <a:gdLst>
              <a:gd name="T0" fmla="*/ 83 w 83"/>
              <a:gd name="T1" fmla="*/ 81 h 82"/>
              <a:gd name="T2" fmla="*/ 83 w 83"/>
              <a:gd name="T3" fmla="*/ 21 h 82"/>
              <a:gd name="T4" fmla="*/ 83 w 83"/>
              <a:gd name="T5" fmla="*/ 10 h 82"/>
              <a:gd name="T6" fmla="*/ 82 w 83"/>
              <a:gd name="T7" fmla="*/ 9 h 82"/>
              <a:gd name="T8" fmla="*/ 63 w 83"/>
              <a:gd name="T9" fmla="*/ 9 h 82"/>
              <a:gd name="T10" fmla="*/ 63 w 83"/>
              <a:gd name="T11" fmla="*/ 1 h 82"/>
              <a:gd name="T12" fmla="*/ 62 w 83"/>
              <a:gd name="T13" fmla="*/ 0 h 82"/>
              <a:gd name="T14" fmla="*/ 61 w 83"/>
              <a:gd name="T15" fmla="*/ 1 h 82"/>
              <a:gd name="T16" fmla="*/ 61 w 83"/>
              <a:gd name="T17" fmla="*/ 9 h 82"/>
              <a:gd name="T18" fmla="*/ 22 w 83"/>
              <a:gd name="T19" fmla="*/ 9 h 82"/>
              <a:gd name="T20" fmla="*/ 22 w 83"/>
              <a:gd name="T21" fmla="*/ 1 h 82"/>
              <a:gd name="T22" fmla="*/ 20 w 83"/>
              <a:gd name="T23" fmla="*/ 0 h 82"/>
              <a:gd name="T24" fmla="*/ 19 w 83"/>
              <a:gd name="T25" fmla="*/ 1 h 82"/>
              <a:gd name="T26" fmla="*/ 19 w 83"/>
              <a:gd name="T27" fmla="*/ 9 h 82"/>
              <a:gd name="T28" fmla="*/ 1 w 83"/>
              <a:gd name="T29" fmla="*/ 9 h 82"/>
              <a:gd name="T30" fmla="*/ 0 w 83"/>
              <a:gd name="T31" fmla="*/ 10 h 82"/>
              <a:gd name="T32" fmla="*/ 0 w 83"/>
              <a:gd name="T33" fmla="*/ 81 h 82"/>
              <a:gd name="T34" fmla="*/ 1 w 83"/>
              <a:gd name="T35" fmla="*/ 82 h 82"/>
              <a:gd name="T36" fmla="*/ 82 w 83"/>
              <a:gd name="T37" fmla="*/ 82 h 82"/>
              <a:gd name="T38" fmla="*/ 83 w 83"/>
              <a:gd name="T39" fmla="*/ 81 h 82"/>
              <a:gd name="T40" fmla="*/ 81 w 83"/>
              <a:gd name="T41" fmla="*/ 80 h 82"/>
              <a:gd name="T42" fmla="*/ 2 w 83"/>
              <a:gd name="T43" fmla="*/ 80 h 82"/>
              <a:gd name="T44" fmla="*/ 2 w 83"/>
              <a:gd name="T45" fmla="*/ 22 h 82"/>
              <a:gd name="T46" fmla="*/ 81 w 83"/>
              <a:gd name="T47" fmla="*/ 22 h 82"/>
              <a:gd name="T48" fmla="*/ 81 w 83"/>
              <a:gd name="T49" fmla="*/ 80 h 82"/>
              <a:gd name="T50" fmla="*/ 81 w 83"/>
              <a:gd name="T51" fmla="*/ 20 h 82"/>
              <a:gd name="T52" fmla="*/ 2 w 83"/>
              <a:gd name="T53" fmla="*/ 20 h 82"/>
              <a:gd name="T54" fmla="*/ 2 w 83"/>
              <a:gd name="T55" fmla="*/ 11 h 82"/>
              <a:gd name="T56" fmla="*/ 19 w 83"/>
              <a:gd name="T57" fmla="*/ 11 h 82"/>
              <a:gd name="T58" fmla="*/ 19 w 83"/>
              <a:gd name="T59" fmla="*/ 16 h 82"/>
              <a:gd name="T60" fmla="*/ 20 w 83"/>
              <a:gd name="T61" fmla="*/ 17 h 82"/>
              <a:gd name="T62" fmla="*/ 22 w 83"/>
              <a:gd name="T63" fmla="*/ 16 h 82"/>
              <a:gd name="T64" fmla="*/ 22 w 83"/>
              <a:gd name="T65" fmla="*/ 11 h 82"/>
              <a:gd name="T66" fmla="*/ 61 w 83"/>
              <a:gd name="T67" fmla="*/ 11 h 82"/>
              <a:gd name="T68" fmla="*/ 61 w 83"/>
              <a:gd name="T69" fmla="*/ 16 h 82"/>
              <a:gd name="T70" fmla="*/ 62 w 83"/>
              <a:gd name="T71" fmla="*/ 17 h 82"/>
              <a:gd name="T72" fmla="*/ 63 w 83"/>
              <a:gd name="T73" fmla="*/ 16 h 82"/>
              <a:gd name="T74" fmla="*/ 63 w 83"/>
              <a:gd name="T75" fmla="*/ 11 h 82"/>
              <a:gd name="T76" fmla="*/ 81 w 83"/>
              <a:gd name="T77" fmla="*/ 11 h 82"/>
              <a:gd name="T78" fmla="*/ 81 w 83"/>
              <a:gd name="T79" fmla="*/ 2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" h="82">
                <a:moveTo>
                  <a:pt x="83" y="81"/>
                </a:moveTo>
                <a:cubicBezTo>
                  <a:pt x="83" y="21"/>
                  <a:pt x="83" y="21"/>
                  <a:pt x="83" y="21"/>
                </a:cubicBezTo>
                <a:cubicBezTo>
                  <a:pt x="83" y="10"/>
                  <a:pt x="83" y="10"/>
                  <a:pt x="83" y="10"/>
                </a:cubicBezTo>
                <a:cubicBezTo>
                  <a:pt x="83" y="9"/>
                  <a:pt x="83" y="9"/>
                  <a:pt x="82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3" y="1"/>
                  <a:pt x="63" y="1"/>
                  <a:pt x="63" y="1"/>
                </a:cubicBezTo>
                <a:cubicBezTo>
                  <a:pt x="63" y="0"/>
                  <a:pt x="63" y="0"/>
                  <a:pt x="62" y="0"/>
                </a:cubicBezTo>
                <a:cubicBezTo>
                  <a:pt x="61" y="0"/>
                  <a:pt x="61" y="0"/>
                  <a:pt x="61" y="1"/>
                </a:cubicBezTo>
                <a:cubicBezTo>
                  <a:pt x="61" y="9"/>
                  <a:pt x="61" y="9"/>
                  <a:pt x="61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2" y="1"/>
                  <a:pt x="22" y="1"/>
                  <a:pt x="22" y="1"/>
                </a:cubicBezTo>
                <a:cubicBezTo>
                  <a:pt x="22" y="0"/>
                  <a:pt x="21" y="0"/>
                  <a:pt x="20" y="0"/>
                </a:cubicBezTo>
                <a:cubicBezTo>
                  <a:pt x="20" y="0"/>
                  <a:pt x="19" y="0"/>
                  <a:pt x="19" y="1"/>
                </a:cubicBezTo>
                <a:cubicBezTo>
                  <a:pt x="19" y="9"/>
                  <a:pt x="19" y="9"/>
                  <a:pt x="19" y="9"/>
                </a:cubicBezTo>
                <a:cubicBezTo>
                  <a:pt x="1" y="9"/>
                  <a:pt x="1" y="9"/>
                  <a:pt x="1" y="9"/>
                </a:cubicBezTo>
                <a:cubicBezTo>
                  <a:pt x="0" y="9"/>
                  <a:pt x="0" y="9"/>
                  <a:pt x="0" y="10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2"/>
                  <a:pt x="0" y="82"/>
                  <a:pt x="1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3" y="82"/>
                  <a:pt x="83" y="82"/>
                  <a:pt x="83" y="81"/>
                </a:cubicBezTo>
                <a:close/>
                <a:moveTo>
                  <a:pt x="81" y="80"/>
                </a:moveTo>
                <a:cubicBezTo>
                  <a:pt x="2" y="80"/>
                  <a:pt x="2" y="80"/>
                  <a:pt x="2" y="80"/>
                </a:cubicBezTo>
                <a:cubicBezTo>
                  <a:pt x="2" y="22"/>
                  <a:pt x="2" y="22"/>
                  <a:pt x="2" y="22"/>
                </a:cubicBezTo>
                <a:cubicBezTo>
                  <a:pt x="81" y="22"/>
                  <a:pt x="81" y="22"/>
                  <a:pt x="81" y="22"/>
                </a:cubicBezTo>
                <a:lnTo>
                  <a:pt x="81" y="80"/>
                </a:lnTo>
                <a:close/>
                <a:moveTo>
                  <a:pt x="81" y="20"/>
                </a:moveTo>
                <a:cubicBezTo>
                  <a:pt x="2" y="20"/>
                  <a:pt x="2" y="20"/>
                  <a:pt x="2" y="20"/>
                </a:cubicBezTo>
                <a:cubicBezTo>
                  <a:pt x="2" y="11"/>
                  <a:pt x="2" y="11"/>
                  <a:pt x="2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1" y="17"/>
                  <a:pt x="22" y="16"/>
                  <a:pt x="22" y="16"/>
                </a:cubicBezTo>
                <a:cubicBezTo>
                  <a:pt x="22" y="11"/>
                  <a:pt x="22" y="11"/>
                  <a:pt x="22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7"/>
                  <a:pt x="62" y="17"/>
                </a:cubicBezTo>
                <a:cubicBezTo>
                  <a:pt x="63" y="17"/>
                  <a:pt x="63" y="16"/>
                  <a:pt x="63" y="16"/>
                </a:cubicBezTo>
                <a:cubicBezTo>
                  <a:pt x="63" y="11"/>
                  <a:pt x="63" y="11"/>
                  <a:pt x="63" y="11"/>
                </a:cubicBezTo>
                <a:cubicBezTo>
                  <a:pt x="81" y="11"/>
                  <a:pt x="81" y="11"/>
                  <a:pt x="81" y="11"/>
                </a:cubicBezTo>
                <a:lnTo>
                  <a:pt x="81" y="20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563" name="그룹 562"/>
          <p:cNvGrpSpPr/>
          <p:nvPr/>
        </p:nvGrpSpPr>
        <p:grpSpPr>
          <a:xfrm>
            <a:off x="9112393" y="3168364"/>
            <a:ext cx="129133" cy="291298"/>
            <a:chOff x="9215526" y="7533707"/>
            <a:chExt cx="129133" cy="291298"/>
          </a:xfrm>
          <a:solidFill>
            <a:schemeClr val="bg1"/>
          </a:solidFill>
        </p:grpSpPr>
        <p:sp>
          <p:nvSpPr>
            <p:cNvPr id="564" name="Freeform 806"/>
            <p:cNvSpPr>
              <a:spLocks/>
            </p:cNvSpPr>
            <p:nvPr/>
          </p:nvSpPr>
          <p:spPr bwMode="auto">
            <a:xfrm>
              <a:off x="9251565" y="7533707"/>
              <a:ext cx="51053" cy="147153"/>
            </a:xfrm>
            <a:custGeom>
              <a:avLst/>
              <a:gdLst>
                <a:gd name="T0" fmla="*/ 3 w 15"/>
                <a:gd name="T1" fmla="*/ 8 h 43"/>
                <a:gd name="T2" fmla="*/ 6 w 15"/>
                <a:gd name="T3" fmla="*/ 4 h 43"/>
                <a:gd name="T4" fmla="*/ 6 w 15"/>
                <a:gd name="T5" fmla="*/ 42 h 43"/>
                <a:gd name="T6" fmla="*/ 8 w 15"/>
                <a:gd name="T7" fmla="*/ 43 h 43"/>
                <a:gd name="T8" fmla="*/ 8 w 15"/>
                <a:gd name="T9" fmla="*/ 43 h 43"/>
                <a:gd name="T10" fmla="*/ 9 w 15"/>
                <a:gd name="T11" fmla="*/ 42 h 43"/>
                <a:gd name="T12" fmla="*/ 9 w 15"/>
                <a:gd name="T13" fmla="*/ 4 h 43"/>
                <a:gd name="T14" fmla="*/ 13 w 15"/>
                <a:gd name="T15" fmla="*/ 8 h 43"/>
                <a:gd name="T16" fmla="*/ 14 w 15"/>
                <a:gd name="T17" fmla="*/ 8 h 43"/>
                <a:gd name="T18" fmla="*/ 14 w 15"/>
                <a:gd name="T19" fmla="*/ 6 h 43"/>
                <a:gd name="T20" fmla="*/ 8 w 15"/>
                <a:gd name="T21" fmla="*/ 0 h 43"/>
                <a:gd name="T22" fmla="*/ 7 w 15"/>
                <a:gd name="T23" fmla="*/ 0 h 43"/>
                <a:gd name="T24" fmla="*/ 1 w 15"/>
                <a:gd name="T25" fmla="*/ 6 h 43"/>
                <a:gd name="T26" fmla="*/ 1 w 15"/>
                <a:gd name="T27" fmla="*/ 8 h 43"/>
                <a:gd name="T28" fmla="*/ 3 w 15"/>
                <a:gd name="T29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43">
                  <a:moveTo>
                    <a:pt x="3" y="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7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3"/>
                    <a:pt x="9" y="4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5" y="7"/>
                    <a:pt x="15" y="7"/>
                    <a:pt x="14" y="6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8"/>
                    <a:pt x="2" y="8"/>
                    <a:pt x="3" y="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65" name="Freeform 807"/>
            <p:cNvSpPr>
              <a:spLocks noEditPoints="1"/>
            </p:cNvSpPr>
            <p:nvPr/>
          </p:nvSpPr>
          <p:spPr bwMode="auto">
            <a:xfrm>
              <a:off x="9215526" y="7605780"/>
              <a:ext cx="129133" cy="219225"/>
            </a:xfrm>
            <a:custGeom>
              <a:avLst/>
              <a:gdLst>
                <a:gd name="T0" fmla="*/ 35 w 37"/>
                <a:gd name="T1" fmla="*/ 0 h 63"/>
                <a:gd name="T2" fmla="*/ 25 w 37"/>
                <a:gd name="T3" fmla="*/ 0 h 63"/>
                <a:gd name="T4" fmla="*/ 23 w 37"/>
                <a:gd name="T5" fmla="*/ 1 h 63"/>
                <a:gd name="T6" fmla="*/ 25 w 37"/>
                <a:gd name="T7" fmla="*/ 2 h 63"/>
                <a:gd name="T8" fmla="*/ 34 w 37"/>
                <a:gd name="T9" fmla="*/ 2 h 63"/>
                <a:gd name="T10" fmla="*/ 34 w 37"/>
                <a:gd name="T11" fmla="*/ 50 h 63"/>
                <a:gd name="T12" fmla="*/ 2 w 37"/>
                <a:gd name="T13" fmla="*/ 50 h 63"/>
                <a:gd name="T14" fmla="*/ 2 w 37"/>
                <a:gd name="T15" fmla="*/ 2 h 63"/>
                <a:gd name="T16" fmla="*/ 10 w 37"/>
                <a:gd name="T17" fmla="*/ 2 h 63"/>
                <a:gd name="T18" fmla="*/ 12 w 37"/>
                <a:gd name="T19" fmla="*/ 1 h 63"/>
                <a:gd name="T20" fmla="*/ 10 w 37"/>
                <a:gd name="T21" fmla="*/ 0 h 63"/>
                <a:gd name="T22" fmla="*/ 2 w 37"/>
                <a:gd name="T23" fmla="*/ 0 h 63"/>
                <a:gd name="T24" fmla="*/ 0 w 37"/>
                <a:gd name="T25" fmla="*/ 2 h 63"/>
                <a:gd name="T26" fmla="*/ 0 w 37"/>
                <a:gd name="T27" fmla="*/ 60 h 63"/>
                <a:gd name="T28" fmla="*/ 2 w 37"/>
                <a:gd name="T29" fmla="*/ 63 h 63"/>
                <a:gd name="T30" fmla="*/ 34 w 37"/>
                <a:gd name="T31" fmla="*/ 63 h 63"/>
                <a:gd name="T32" fmla="*/ 37 w 37"/>
                <a:gd name="T33" fmla="*/ 60 h 63"/>
                <a:gd name="T34" fmla="*/ 37 w 37"/>
                <a:gd name="T35" fmla="*/ 1 h 63"/>
                <a:gd name="T36" fmla="*/ 35 w 37"/>
                <a:gd name="T37" fmla="*/ 0 h 63"/>
                <a:gd name="T38" fmla="*/ 34 w 37"/>
                <a:gd name="T39" fmla="*/ 61 h 63"/>
                <a:gd name="T40" fmla="*/ 2 w 37"/>
                <a:gd name="T41" fmla="*/ 61 h 63"/>
                <a:gd name="T42" fmla="*/ 2 w 37"/>
                <a:gd name="T43" fmla="*/ 52 h 63"/>
                <a:gd name="T44" fmla="*/ 34 w 37"/>
                <a:gd name="T45" fmla="*/ 52 h 63"/>
                <a:gd name="T46" fmla="*/ 34 w 37"/>
                <a:gd name="T4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63">
                  <a:moveTo>
                    <a:pt x="3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23" y="1"/>
                    <a:pt x="24" y="2"/>
                    <a:pt x="2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2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3"/>
                    <a:pt x="2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6" y="63"/>
                    <a:pt x="37" y="62"/>
                    <a:pt x="37" y="60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0"/>
                    <a:pt x="36" y="0"/>
                    <a:pt x="35" y="0"/>
                  </a:cubicBezTo>
                  <a:close/>
                  <a:moveTo>
                    <a:pt x="34" y="61"/>
                  </a:moveTo>
                  <a:cubicBezTo>
                    <a:pt x="2" y="61"/>
                    <a:pt x="2" y="61"/>
                    <a:pt x="2" y="61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34" y="52"/>
                    <a:pt x="34" y="52"/>
                    <a:pt x="34" y="52"/>
                  </a:cubicBezTo>
                  <a:lnTo>
                    <a:pt x="34" y="6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66" name="Freeform 809"/>
            <p:cNvSpPr>
              <a:spLocks/>
            </p:cNvSpPr>
            <p:nvPr/>
          </p:nvSpPr>
          <p:spPr bwMode="auto">
            <a:xfrm>
              <a:off x="9269580" y="7794972"/>
              <a:ext cx="24027" cy="12012"/>
            </a:xfrm>
            <a:custGeom>
              <a:avLst/>
              <a:gdLst>
                <a:gd name="T0" fmla="*/ 1 w 7"/>
                <a:gd name="T1" fmla="*/ 3 h 3"/>
                <a:gd name="T2" fmla="*/ 6 w 7"/>
                <a:gd name="T3" fmla="*/ 3 h 3"/>
                <a:gd name="T4" fmla="*/ 7 w 7"/>
                <a:gd name="T5" fmla="*/ 2 h 3"/>
                <a:gd name="T6" fmla="*/ 6 w 7"/>
                <a:gd name="T7" fmla="*/ 0 h 3"/>
                <a:gd name="T8" fmla="*/ 1 w 7"/>
                <a:gd name="T9" fmla="*/ 0 h 3"/>
                <a:gd name="T10" fmla="*/ 0 w 7"/>
                <a:gd name="T11" fmla="*/ 2 h 3"/>
                <a:gd name="T12" fmla="*/ 1 w 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7" y="2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67" name="그룹 566"/>
          <p:cNvGrpSpPr/>
          <p:nvPr/>
        </p:nvGrpSpPr>
        <p:grpSpPr>
          <a:xfrm>
            <a:off x="1323987" y="3172869"/>
            <a:ext cx="288294" cy="282288"/>
            <a:chOff x="4155360" y="6903062"/>
            <a:chExt cx="288294" cy="282288"/>
          </a:xfrm>
          <a:solidFill>
            <a:schemeClr val="bg1"/>
          </a:solidFill>
        </p:grpSpPr>
        <p:sp>
          <p:nvSpPr>
            <p:cNvPr id="568" name="Freeform 330"/>
            <p:cNvSpPr>
              <a:spLocks noEditPoints="1"/>
            </p:cNvSpPr>
            <p:nvPr/>
          </p:nvSpPr>
          <p:spPr bwMode="auto">
            <a:xfrm>
              <a:off x="4155360" y="6903062"/>
              <a:ext cx="288294" cy="282288"/>
            </a:xfrm>
            <a:custGeom>
              <a:avLst/>
              <a:gdLst>
                <a:gd name="T0" fmla="*/ 83 w 83"/>
                <a:gd name="T1" fmla="*/ 21 h 82"/>
                <a:gd name="T2" fmla="*/ 83 w 83"/>
                <a:gd name="T3" fmla="*/ 10 h 82"/>
                <a:gd name="T4" fmla="*/ 82 w 83"/>
                <a:gd name="T5" fmla="*/ 9 h 82"/>
                <a:gd name="T6" fmla="*/ 63 w 83"/>
                <a:gd name="T7" fmla="*/ 9 h 82"/>
                <a:gd name="T8" fmla="*/ 63 w 83"/>
                <a:gd name="T9" fmla="*/ 1 h 82"/>
                <a:gd name="T10" fmla="*/ 62 w 83"/>
                <a:gd name="T11" fmla="*/ 0 h 82"/>
                <a:gd name="T12" fmla="*/ 61 w 83"/>
                <a:gd name="T13" fmla="*/ 1 h 82"/>
                <a:gd name="T14" fmla="*/ 61 w 83"/>
                <a:gd name="T15" fmla="*/ 9 h 82"/>
                <a:gd name="T16" fmla="*/ 22 w 83"/>
                <a:gd name="T17" fmla="*/ 9 h 82"/>
                <a:gd name="T18" fmla="*/ 22 w 83"/>
                <a:gd name="T19" fmla="*/ 1 h 82"/>
                <a:gd name="T20" fmla="*/ 20 w 83"/>
                <a:gd name="T21" fmla="*/ 0 h 82"/>
                <a:gd name="T22" fmla="*/ 19 w 83"/>
                <a:gd name="T23" fmla="*/ 1 h 82"/>
                <a:gd name="T24" fmla="*/ 19 w 83"/>
                <a:gd name="T25" fmla="*/ 9 h 82"/>
                <a:gd name="T26" fmla="*/ 1 w 83"/>
                <a:gd name="T27" fmla="*/ 9 h 82"/>
                <a:gd name="T28" fmla="*/ 0 w 83"/>
                <a:gd name="T29" fmla="*/ 10 h 82"/>
                <a:gd name="T30" fmla="*/ 0 w 83"/>
                <a:gd name="T31" fmla="*/ 81 h 82"/>
                <a:gd name="T32" fmla="*/ 1 w 83"/>
                <a:gd name="T33" fmla="*/ 82 h 82"/>
                <a:gd name="T34" fmla="*/ 82 w 83"/>
                <a:gd name="T35" fmla="*/ 82 h 82"/>
                <a:gd name="T36" fmla="*/ 83 w 83"/>
                <a:gd name="T37" fmla="*/ 81 h 82"/>
                <a:gd name="T38" fmla="*/ 83 w 83"/>
                <a:gd name="T39" fmla="*/ 21 h 82"/>
                <a:gd name="T40" fmla="*/ 81 w 83"/>
                <a:gd name="T41" fmla="*/ 80 h 82"/>
                <a:gd name="T42" fmla="*/ 2 w 83"/>
                <a:gd name="T43" fmla="*/ 80 h 82"/>
                <a:gd name="T44" fmla="*/ 2 w 83"/>
                <a:gd name="T45" fmla="*/ 22 h 82"/>
                <a:gd name="T46" fmla="*/ 81 w 83"/>
                <a:gd name="T47" fmla="*/ 22 h 82"/>
                <a:gd name="T48" fmla="*/ 81 w 83"/>
                <a:gd name="T49" fmla="*/ 80 h 82"/>
                <a:gd name="T50" fmla="*/ 81 w 83"/>
                <a:gd name="T51" fmla="*/ 20 h 82"/>
                <a:gd name="T52" fmla="*/ 2 w 83"/>
                <a:gd name="T53" fmla="*/ 20 h 82"/>
                <a:gd name="T54" fmla="*/ 2 w 83"/>
                <a:gd name="T55" fmla="*/ 11 h 82"/>
                <a:gd name="T56" fmla="*/ 19 w 83"/>
                <a:gd name="T57" fmla="*/ 11 h 82"/>
                <a:gd name="T58" fmla="*/ 19 w 83"/>
                <a:gd name="T59" fmla="*/ 16 h 82"/>
                <a:gd name="T60" fmla="*/ 20 w 83"/>
                <a:gd name="T61" fmla="*/ 17 h 82"/>
                <a:gd name="T62" fmla="*/ 22 w 83"/>
                <a:gd name="T63" fmla="*/ 16 h 82"/>
                <a:gd name="T64" fmla="*/ 22 w 83"/>
                <a:gd name="T65" fmla="*/ 11 h 82"/>
                <a:gd name="T66" fmla="*/ 61 w 83"/>
                <a:gd name="T67" fmla="*/ 11 h 82"/>
                <a:gd name="T68" fmla="*/ 61 w 83"/>
                <a:gd name="T69" fmla="*/ 16 h 82"/>
                <a:gd name="T70" fmla="*/ 62 w 83"/>
                <a:gd name="T71" fmla="*/ 17 h 82"/>
                <a:gd name="T72" fmla="*/ 63 w 83"/>
                <a:gd name="T73" fmla="*/ 16 h 82"/>
                <a:gd name="T74" fmla="*/ 63 w 83"/>
                <a:gd name="T75" fmla="*/ 11 h 82"/>
                <a:gd name="T76" fmla="*/ 81 w 83"/>
                <a:gd name="T77" fmla="*/ 11 h 82"/>
                <a:gd name="T78" fmla="*/ 81 w 83"/>
                <a:gd name="T79" fmla="*/ 2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" h="82">
                  <a:moveTo>
                    <a:pt x="83" y="21"/>
                  </a:moveTo>
                  <a:cubicBezTo>
                    <a:pt x="83" y="10"/>
                    <a:pt x="83" y="10"/>
                    <a:pt x="83" y="10"/>
                  </a:cubicBezTo>
                  <a:cubicBezTo>
                    <a:pt x="83" y="9"/>
                    <a:pt x="83" y="9"/>
                    <a:pt x="82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0"/>
                    <a:pt x="63" y="0"/>
                    <a:pt x="62" y="0"/>
                  </a:cubicBezTo>
                  <a:cubicBezTo>
                    <a:pt x="61" y="0"/>
                    <a:pt x="61" y="0"/>
                    <a:pt x="61" y="1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20" y="0"/>
                    <a:pt x="19" y="0"/>
                    <a:pt x="19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lnTo>
                    <a:pt x="83" y="21"/>
                  </a:ln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81" y="22"/>
                    <a:pt x="81" y="22"/>
                    <a:pt x="81" y="22"/>
                  </a:cubicBezTo>
                  <a:lnTo>
                    <a:pt x="81" y="80"/>
                  </a:lnTo>
                  <a:close/>
                  <a:moveTo>
                    <a:pt x="81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20" y="17"/>
                    <a:pt x="20" y="17"/>
                  </a:cubicBezTo>
                  <a:cubicBezTo>
                    <a:pt x="21" y="17"/>
                    <a:pt x="22" y="16"/>
                    <a:pt x="22" y="1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7"/>
                    <a:pt x="62" y="17"/>
                  </a:cubicBezTo>
                  <a:cubicBezTo>
                    <a:pt x="63" y="17"/>
                    <a:pt x="63" y="16"/>
                    <a:pt x="63" y="16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81" y="11"/>
                    <a:pt x="81" y="11"/>
                    <a:pt x="81" y="11"/>
                  </a:cubicBezTo>
                  <a:lnTo>
                    <a:pt x="81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69" name="Freeform 331"/>
            <p:cNvSpPr>
              <a:spLocks/>
            </p:cNvSpPr>
            <p:nvPr/>
          </p:nvSpPr>
          <p:spPr bwMode="auto">
            <a:xfrm>
              <a:off x="4260471" y="7083245"/>
              <a:ext cx="78080" cy="6006"/>
            </a:xfrm>
            <a:custGeom>
              <a:avLst/>
              <a:gdLst>
                <a:gd name="T0" fmla="*/ 1 w 23"/>
                <a:gd name="T1" fmla="*/ 2 h 2"/>
                <a:gd name="T2" fmla="*/ 22 w 23"/>
                <a:gd name="T3" fmla="*/ 2 h 2"/>
                <a:gd name="T4" fmla="*/ 23 w 23"/>
                <a:gd name="T5" fmla="*/ 1 h 2"/>
                <a:gd name="T6" fmla="*/ 22 w 23"/>
                <a:gd name="T7" fmla="*/ 0 h 2"/>
                <a:gd name="T8" fmla="*/ 1 w 23"/>
                <a:gd name="T9" fmla="*/ 0 h 2"/>
                <a:gd name="T10" fmla="*/ 0 w 23"/>
                <a:gd name="T11" fmla="*/ 1 h 2"/>
                <a:gd name="T12" fmla="*/ 1 w 2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">
                  <a:moveTo>
                    <a:pt x="1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3" y="2"/>
                    <a:pt x="23" y="1"/>
                  </a:cubicBezTo>
                  <a:cubicBezTo>
                    <a:pt x="23" y="1"/>
                    <a:pt x="22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0" name="그룹 569"/>
          <p:cNvGrpSpPr/>
          <p:nvPr/>
        </p:nvGrpSpPr>
        <p:grpSpPr>
          <a:xfrm>
            <a:off x="4891340" y="3172869"/>
            <a:ext cx="162165" cy="282288"/>
            <a:chOff x="5641881" y="13876183"/>
            <a:chExt cx="162165" cy="282288"/>
          </a:xfrm>
          <a:solidFill>
            <a:schemeClr val="bg1"/>
          </a:solidFill>
        </p:grpSpPr>
        <p:sp>
          <p:nvSpPr>
            <p:cNvPr id="571" name="Freeform 502"/>
            <p:cNvSpPr>
              <a:spLocks noEditPoints="1"/>
            </p:cNvSpPr>
            <p:nvPr/>
          </p:nvSpPr>
          <p:spPr bwMode="auto">
            <a:xfrm>
              <a:off x="5641881" y="13876183"/>
              <a:ext cx="162165" cy="282288"/>
            </a:xfrm>
            <a:custGeom>
              <a:avLst/>
              <a:gdLst>
                <a:gd name="T0" fmla="*/ 46 w 47"/>
                <a:gd name="T1" fmla="*/ 81 h 81"/>
                <a:gd name="T2" fmla="*/ 1 w 47"/>
                <a:gd name="T3" fmla="*/ 81 h 81"/>
                <a:gd name="T4" fmla="*/ 0 w 47"/>
                <a:gd name="T5" fmla="*/ 80 h 81"/>
                <a:gd name="T6" fmla="*/ 0 w 47"/>
                <a:gd name="T7" fmla="*/ 1 h 81"/>
                <a:gd name="T8" fmla="*/ 1 w 47"/>
                <a:gd name="T9" fmla="*/ 0 h 81"/>
                <a:gd name="T10" fmla="*/ 46 w 47"/>
                <a:gd name="T11" fmla="*/ 0 h 81"/>
                <a:gd name="T12" fmla="*/ 47 w 47"/>
                <a:gd name="T13" fmla="*/ 1 h 81"/>
                <a:gd name="T14" fmla="*/ 47 w 47"/>
                <a:gd name="T15" fmla="*/ 80 h 81"/>
                <a:gd name="T16" fmla="*/ 46 w 47"/>
                <a:gd name="T17" fmla="*/ 81 h 81"/>
                <a:gd name="T18" fmla="*/ 2 w 47"/>
                <a:gd name="T19" fmla="*/ 79 h 81"/>
                <a:gd name="T20" fmla="*/ 44 w 47"/>
                <a:gd name="T21" fmla="*/ 79 h 81"/>
                <a:gd name="T22" fmla="*/ 44 w 47"/>
                <a:gd name="T23" fmla="*/ 3 h 81"/>
                <a:gd name="T24" fmla="*/ 2 w 47"/>
                <a:gd name="T25" fmla="*/ 3 h 81"/>
                <a:gd name="T26" fmla="*/ 2 w 47"/>
                <a:gd name="T27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81">
                  <a:moveTo>
                    <a:pt x="46" y="81"/>
                  </a:moveTo>
                  <a:cubicBezTo>
                    <a:pt x="1" y="81"/>
                    <a:pt x="1" y="81"/>
                    <a:pt x="1" y="81"/>
                  </a:cubicBezTo>
                  <a:cubicBezTo>
                    <a:pt x="0" y="81"/>
                    <a:pt x="0" y="80"/>
                    <a:pt x="0" y="8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7" y="1"/>
                    <a:pt x="47" y="1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6" y="81"/>
                    <a:pt x="46" y="81"/>
                  </a:cubicBezTo>
                  <a:close/>
                  <a:moveTo>
                    <a:pt x="2" y="79"/>
                  </a:moveTo>
                  <a:cubicBezTo>
                    <a:pt x="44" y="79"/>
                    <a:pt x="44" y="79"/>
                    <a:pt x="44" y="79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7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72" name="Freeform 503"/>
            <p:cNvSpPr>
              <a:spLocks/>
            </p:cNvSpPr>
            <p:nvPr/>
          </p:nvSpPr>
          <p:spPr bwMode="auto">
            <a:xfrm>
              <a:off x="5641881" y="14101413"/>
              <a:ext cx="159164" cy="9009"/>
            </a:xfrm>
            <a:custGeom>
              <a:avLst/>
              <a:gdLst>
                <a:gd name="T0" fmla="*/ 45 w 46"/>
                <a:gd name="T1" fmla="*/ 2 h 2"/>
                <a:gd name="T2" fmla="*/ 2 w 46"/>
                <a:gd name="T3" fmla="*/ 2 h 2"/>
                <a:gd name="T4" fmla="*/ 0 w 46"/>
                <a:gd name="T5" fmla="*/ 1 h 2"/>
                <a:gd name="T6" fmla="*/ 2 w 46"/>
                <a:gd name="T7" fmla="*/ 0 h 2"/>
                <a:gd name="T8" fmla="*/ 45 w 46"/>
                <a:gd name="T9" fmla="*/ 0 h 2"/>
                <a:gd name="T10" fmla="*/ 46 w 46"/>
                <a:gd name="T11" fmla="*/ 1 h 2"/>
                <a:gd name="T12" fmla="*/ 45 w 4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">
                  <a:moveTo>
                    <a:pt x="45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6" y="1"/>
                    <a:pt x="46" y="1"/>
                  </a:cubicBezTo>
                  <a:cubicBezTo>
                    <a:pt x="46" y="2"/>
                    <a:pt x="46" y="2"/>
                    <a:pt x="45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73" name="Freeform 504"/>
            <p:cNvSpPr>
              <a:spLocks/>
            </p:cNvSpPr>
            <p:nvPr/>
          </p:nvSpPr>
          <p:spPr bwMode="auto">
            <a:xfrm>
              <a:off x="5704942" y="14125438"/>
              <a:ext cx="36038" cy="9009"/>
            </a:xfrm>
            <a:custGeom>
              <a:avLst/>
              <a:gdLst>
                <a:gd name="T0" fmla="*/ 10 w 11"/>
                <a:gd name="T1" fmla="*/ 2 h 2"/>
                <a:gd name="T2" fmla="*/ 1 w 11"/>
                <a:gd name="T3" fmla="*/ 2 h 2"/>
                <a:gd name="T4" fmla="*/ 0 w 11"/>
                <a:gd name="T5" fmla="*/ 1 h 2"/>
                <a:gd name="T6" fmla="*/ 1 w 11"/>
                <a:gd name="T7" fmla="*/ 0 h 2"/>
                <a:gd name="T8" fmla="*/ 10 w 11"/>
                <a:gd name="T9" fmla="*/ 0 h 2"/>
                <a:gd name="T10" fmla="*/ 11 w 11"/>
                <a:gd name="T11" fmla="*/ 1 h 2"/>
                <a:gd name="T12" fmla="*/ 10 w 1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2"/>
                    <a:pt x="11" y="2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4" name="그룹 573"/>
          <p:cNvGrpSpPr/>
          <p:nvPr/>
        </p:nvGrpSpPr>
        <p:grpSpPr>
          <a:xfrm>
            <a:off x="4128018" y="3171366"/>
            <a:ext cx="288299" cy="285294"/>
            <a:chOff x="4155360" y="13239529"/>
            <a:chExt cx="288299" cy="285294"/>
          </a:xfrm>
          <a:solidFill>
            <a:schemeClr val="bg1"/>
          </a:solidFill>
        </p:grpSpPr>
        <p:sp>
          <p:nvSpPr>
            <p:cNvPr id="575" name="Freeform 361"/>
            <p:cNvSpPr>
              <a:spLocks noEditPoints="1"/>
            </p:cNvSpPr>
            <p:nvPr/>
          </p:nvSpPr>
          <p:spPr bwMode="auto">
            <a:xfrm>
              <a:off x="4155360" y="13269561"/>
              <a:ext cx="288294" cy="255262"/>
            </a:xfrm>
            <a:custGeom>
              <a:avLst/>
              <a:gdLst>
                <a:gd name="T0" fmla="*/ 82 w 83"/>
                <a:gd name="T1" fmla="*/ 73 h 73"/>
                <a:gd name="T2" fmla="*/ 1 w 83"/>
                <a:gd name="T3" fmla="*/ 73 h 73"/>
                <a:gd name="T4" fmla="*/ 0 w 83"/>
                <a:gd name="T5" fmla="*/ 72 h 73"/>
                <a:gd name="T6" fmla="*/ 0 w 83"/>
                <a:gd name="T7" fmla="*/ 1 h 73"/>
                <a:gd name="T8" fmla="*/ 1 w 83"/>
                <a:gd name="T9" fmla="*/ 0 h 73"/>
                <a:gd name="T10" fmla="*/ 82 w 83"/>
                <a:gd name="T11" fmla="*/ 0 h 73"/>
                <a:gd name="T12" fmla="*/ 83 w 83"/>
                <a:gd name="T13" fmla="*/ 1 h 73"/>
                <a:gd name="T14" fmla="*/ 83 w 83"/>
                <a:gd name="T15" fmla="*/ 72 h 73"/>
                <a:gd name="T16" fmla="*/ 82 w 83"/>
                <a:gd name="T17" fmla="*/ 73 h 73"/>
                <a:gd name="T18" fmla="*/ 2 w 83"/>
                <a:gd name="T19" fmla="*/ 71 h 73"/>
                <a:gd name="T20" fmla="*/ 81 w 83"/>
                <a:gd name="T21" fmla="*/ 71 h 73"/>
                <a:gd name="T22" fmla="*/ 81 w 83"/>
                <a:gd name="T23" fmla="*/ 2 h 73"/>
                <a:gd name="T24" fmla="*/ 2 w 83"/>
                <a:gd name="T25" fmla="*/ 2 h 73"/>
                <a:gd name="T26" fmla="*/ 2 w 83"/>
                <a:gd name="T27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73">
                  <a:moveTo>
                    <a:pt x="82" y="73"/>
                  </a:moveTo>
                  <a:cubicBezTo>
                    <a:pt x="1" y="73"/>
                    <a:pt x="1" y="73"/>
                    <a:pt x="1" y="73"/>
                  </a:cubicBezTo>
                  <a:cubicBezTo>
                    <a:pt x="0" y="73"/>
                    <a:pt x="0" y="73"/>
                    <a:pt x="0" y="7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0"/>
                    <a:pt x="83" y="1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83" y="73"/>
                    <a:pt x="83" y="73"/>
                    <a:pt x="82" y="73"/>
                  </a:cubicBezTo>
                  <a:close/>
                  <a:moveTo>
                    <a:pt x="2" y="71"/>
                  </a:moveTo>
                  <a:cubicBezTo>
                    <a:pt x="81" y="71"/>
                    <a:pt x="81" y="71"/>
                    <a:pt x="81" y="71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7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76" name="Freeform 362"/>
            <p:cNvSpPr>
              <a:spLocks/>
            </p:cNvSpPr>
            <p:nvPr/>
          </p:nvSpPr>
          <p:spPr bwMode="auto">
            <a:xfrm>
              <a:off x="4365577" y="13239529"/>
              <a:ext cx="9009" cy="60060"/>
            </a:xfrm>
            <a:custGeom>
              <a:avLst/>
              <a:gdLst>
                <a:gd name="T0" fmla="*/ 1 w 2"/>
                <a:gd name="T1" fmla="*/ 17 h 17"/>
                <a:gd name="T2" fmla="*/ 0 w 2"/>
                <a:gd name="T3" fmla="*/ 16 h 17"/>
                <a:gd name="T4" fmla="*/ 0 w 2"/>
                <a:gd name="T5" fmla="*/ 1 h 17"/>
                <a:gd name="T6" fmla="*/ 1 w 2"/>
                <a:gd name="T7" fmla="*/ 0 h 17"/>
                <a:gd name="T8" fmla="*/ 2 w 2"/>
                <a:gd name="T9" fmla="*/ 1 h 17"/>
                <a:gd name="T10" fmla="*/ 2 w 2"/>
                <a:gd name="T11" fmla="*/ 16 h 17"/>
                <a:gd name="T12" fmla="*/ 1 w 2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7">
                  <a:moveTo>
                    <a:pt x="1" y="17"/>
                  </a:moveTo>
                  <a:cubicBezTo>
                    <a:pt x="0" y="17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2" y="17"/>
                    <a:pt x="1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77" name="Freeform 363"/>
            <p:cNvSpPr>
              <a:spLocks/>
            </p:cNvSpPr>
            <p:nvPr/>
          </p:nvSpPr>
          <p:spPr bwMode="auto">
            <a:xfrm>
              <a:off x="4221430" y="13239529"/>
              <a:ext cx="9009" cy="60060"/>
            </a:xfrm>
            <a:custGeom>
              <a:avLst/>
              <a:gdLst>
                <a:gd name="T0" fmla="*/ 1 w 3"/>
                <a:gd name="T1" fmla="*/ 17 h 17"/>
                <a:gd name="T2" fmla="*/ 0 w 3"/>
                <a:gd name="T3" fmla="*/ 16 h 17"/>
                <a:gd name="T4" fmla="*/ 0 w 3"/>
                <a:gd name="T5" fmla="*/ 1 h 17"/>
                <a:gd name="T6" fmla="*/ 1 w 3"/>
                <a:gd name="T7" fmla="*/ 0 h 17"/>
                <a:gd name="T8" fmla="*/ 3 w 3"/>
                <a:gd name="T9" fmla="*/ 1 h 17"/>
                <a:gd name="T10" fmla="*/ 3 w 3"/>
                <a:gd name="T11" fmla="*/ 16 h 17"/>
                <a:gd name="T12" fmla="*/ 1 w 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7">
                  <a:moveTo>
                    <a:pt x="1" y="17"/>
                  </a:moveTo>
                  <a:cubicBezTo>
                    <a:pt x="1" y="17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2" y="17"/>
                    <a:pt x="1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78" name="Freeform 364"/>
            <p:cNvSpPr>
              <a:spLocks/>
            </p:cNvSpPr>
            <p:nvPr/>
          </p:nvSpPr>
          <p:spPr bwMode="auto">
            <a:xfrm>
              <a:off x="4227435" y="13368667"/>
              <a:ext cx="57061" cy="81082"/>
            </a:xfrm>
            <a:custGeom>
              <a:avLst/>
              <a:gdLst>
                <a:gd name="T0" fmla="*/ 0 w 16"/>
                <a:gd name="T1" fmla="*/ 24 h 24"/>
                <a:gd name="T2" fmla="*/ 0 w 16"/>
                <a:gd name="T3" fmla="*/ 23 h 24"/>
                <a:gd name="T4" fmla="*/ 3 w 16"/>
                <a:gd name="T5" fmla="*/ 21 h 24"/>
                <a:gd name="T6" fmla="*/ 5 w 16"/>
                <a:gd name="T7" fmla="*/ 19 h 24"/>
                <a:gd name="T8" fmla="*/ 7 w 16"/>
                <a:gd name="T9" fmla="*/ 17 h 24"/>
                <a:gd name="T10" fmla="*/ 9 w 16"/>
                <a:gd name="T11" fmla="*/ 15 h 24"/>
                <a:gd name="T12" fmla="*/ 11 w 16"/>
                <a:gd name="T13" fmla="*/ 13 h 24"/>
                <a:gd name="T14" fmla="*/ 12 w 16"/>
                <a:gd name="T15" fmla="*/ 11 h 24"/>
                <a:gd name="T16" fmla="*/ 13 w 16"/>
                <a:gd name="T17" fmla="*/ 7 h 24"/>
                <a:gd name="T18" fmla="*/ 12 w 16"/>
                <a:gd name="T19" fmla="*/ 3 h 24"/>
                <a:gd name="T20" fmla="*/ 8 w 16"/>
                <a:gd name="T21" fmla="*/ 2 h 24"/>
                <a:gd name="T22" fmla="*/ 4 w 16"/>
                <a:gd name="T23" fmla="*/ 3 h 24"/>
                <a:gd name="T24" fmla="*/ 3 w 16"/>
                <a:gd name="T25" fmla="*/ 7 h 24"/>
                <a:gd name="T26" fmla="*/ 0 w 16"/>
                <a:gd name="T27" fmla="*/ 7 h 24"/>
                <a:gd name="T28" fmla="*/ 3 w 16"/>
                <a:gd name="T29" fmla="*/ 2 h 24"/>
                <a:gd name="T30" fmla="*/ 8 w 16"/>
                <a:gd name="T31" fmla="*/ 0 h 24"/>
                <a:gd name="T32" fmla="*/ 13 w 16"/>
                <a:gd name="T33" fmla="*/ 2 h 24"/>
                <a:gd name="T34" fmla="*/ 15 w 16"/>
                <a:gd name="T35" fmla="*/ 7 h 24"/>
                <a:gd name="T36" fmla="*/ 15 w 16"/>
                <a:gd name="T37" fmla="*/ 10 h 24"/>
                <a:gd name="T38" fmla="*/ 13 w 16"/>
                <a:gd name="T39" fmla="*/ 13 h 24"/>
                <a:gd name="T40" fmla="*/ 11 w 16"/>
                <a:gd name="T41" fmla="*/ 15 h 24"/>
                <a:gd name="T42" fmla="*/ 9 w 16"/>
                <a:gd name="T43" fmla="*/ 18 h 24"/>
                <a:gd name="T44" fmla="*/ 6 w 16"/>
                <a:gd name="T45" fmla="*/ 20 h 24"/>
                <a:gd name="T46" fmla="*/ 4 w 16"/>
                <a:gd name="T47" fmla="*/ 22 h 24"/>
                <a:gd name="T48" fmla="*/ 16 w 16"/>
                <a:gd name="T49" fmla="*/ 22 h 24"/>
                <a:gd name="T50" fmla="*/ 16 w 16"/>
                <a:gd name="T51" fmla="*/ 24 h 24"/>
                <a:gd name="T52" fmla="*/ 0 w 16"/>
                <a:gd name="T5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4">
                  <a:moveTo>
                    <a:pt x="0" y="24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2"/>
                    <a:pt x="2" y="21"/>
                    <a:pt x="3" y="21"/>
                  </a:cubicBezTo>
                  <a:cubicBezTo>
                    <a:pt x="4" y="20"/>
                    <a:pt x="5" y="19"/>
                    <a:pt x="5" y="19"/>
                  </a:cubicBezTo>
                  <a:cubicBezTo>
                    <a:pt x="6" y="18"/>
                    <a:pt x="6" y="17"/>
                    <a:pt x="7" y="17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10" y="14"/>
                    <a:pt x="10" y="13"/>
                    <a:pt x="11" y="13"/>
                  </a:cubicBezTo>
                  <a:cubicBezTo>
                    <a:pt x="11" y="12"/>
                    <a:pt x="12" y="11"/>
                    <a:pt x="12" y="11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5"/>
                    <a:pt x="13" y="4"/>
                    <a:pt x="12" y="3"/>
                  </a:cubicBezTo>
                  <a:cubicBezTo>
                    <a:pt x="11" y="2"/>
                    <a:pt x="10" y="2"/>
                    <a:pt x="8" y="2"/>
                  </a:cubicBezTo>
                  <a:cubicBezTo>
                    <a:pt x="6" y="2"/>
                    <a:pt x="5" y="2"/>
                    <a:pt x="4" y="3"/>
                  </a:cubicBezTo>
                  <a:cubicBezTo>
                    <a:pt x="3" y="4"/>
                    <a:pt x="3" y="6"/>
                    <a:pt x="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1" y="3"/>
                    <a:pt x="3" y="2"/>
                  </a:cubicBezTo>
                  <a:cubicBezTo>
                    <a:pt x="4" y="0"/>
                    <a:pt x="6" y="0"/>
                    <a:pt x="8" y="0"/>
                  </a:cubicBezTo>
                  <a:cubicBezTo>
                    <a:pt x="10" y="0"/>
                    <a:pt x="12" y="0"/>
                    <a:pt x="13" y="2"/>
                  </a:cubicBezTo>
                  <a:cubicBezTo>
                    <a:pt x="15" y="3"/>
                    <a:pt x="15" y="5"/>
                    <a:pt x="15" y="7"/>
                  </a:cubicBezTo>
                  <a:cubicBezTo>
                    <a:pt x="15" y="8"/>
                    <a:pt x="15" y="9"/>
                    <a:pt x="15" y="10"/>
                  </a:cubicBezTo>
                  <a:cubicBezTo>
                    <a:pt x="14" y="11"/>
                    <a:pt x="14" y="12"/>
                    <a:pt x="13" y="13"/>
                  </a:cubicBezTo>
                  <a:cubicBezTo>
                    <a:pt x="13" y="14"/>
                    <a:pt x="12" y="14"/>
                    <a:pt x="11" y="15"/>
                  </a:cubicBezTo>
                  <a:cubicBezTo>
                    <a:pt x="10" y="17"/>
                    <a:pt x="10" y="17"/>
                    <a:pt x="9" y="18"/>
                  </a:cubicBezTo>
                  <a:cubicBezTo>
                    <a:pt x="8" y="18"/>
                    <a:pt x="7" y="19"/>
                    <a:pt x="6" y="20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79" name="Freeform 365"/>
            <p:cNvSpPr>
              <a:spLocks/>
            </p:cNvSpPr>
            <p:nvPr/>
          </p:nvSpPr>
          <p:spPr bwMode="auto">
            <a:xfrm>
              <a:off x="4305516" y="13365661"/>
              <a:ext cx="54053" cy="90091"/>
            </a:xfrm>
            <a:custGeom>
              <a:avLst/>
              <a:gdLst>
                <a:gd name="T0" fmla="*/ 3 w 16"/>
                <a:gd name="T1" fmla="*/ 2 h 26"/>
                <a:gd name="T2" fmla="*/ 8 w 16"/>
                <a:gd name="T3" fmla="*/ 0 h 26"/>
                <a:gd name="T4" fmla="*/ 14 w 16"/>
                <a:gd name="T5" fmla="*/ 2 h 26"/>
                <a:gd name="T6" fmla="*/ 15 w 16"/>
                <a:gd name="T7" fmla="*/ 7 h 26"/>
                <a:gd name="T8" fmla="*/ 14 w 16"/>
                <a:gd name="T9" fmla="*/ 10 h 26"/>
                <a:gd name="T10" fmla="*/ 11 w 16"/>
                <a:gd name="T11" fmla="*/ 12 h 26"/>
                <a:gd name="T12" fmla="*/ 11 w 16"/>
                <a:gd name="T13" fmla="*/ 12 h 26"/>
                <a:gd name="T14" fmla="*/ 15 w 16"/>
                <a:gd name="T15" fmla="*/ 15 h 26"/>
                <a:gd name="T16" fmla="*/ 16 w 16"/>
                <a:gd name="T17" fmla="*/ 19 h 26"/>
                <a:gd name="T18" fmla="*/ 14 w 16"/>
                <a:gd name="T19" fmla="*/ 24 h 26"/>
                <a:gd name="T20" fmla="*/ 8 w 16"/>
                <a:gd name="T21" fmla="*/ 26 h 26"/>
                <a:gd name="T22" fmla="*/ 3 w 16"/>
                <a:gd name="T23" fmla="*/ 24 h 26"/>
                <a:gd name="T24" fmla="*/ 0 w 16"/>
                <a:gd name="T25" fmla="*/ 19 h 26"/>
                <a:gd name="T26" fmla="*/ 2 w 16"/>
                <a:gd name="T27" fmla="*/ 19 h 26"/>
                <a:gd name="T28" fmla="*/ 4 w 16"/>
                <a:gd name="T29" fmla="*/ 22 h 26"/>
                <a:gd name="T30" fmla="*/ 8 w 16"/>
                <a:gd name="T31" fmla="*/ 24 h 26"/>
                <a:gd name="T32" fmla="*/ 12 w 16"/>
                <a:gd name="T33" fmla="*/ 22 h 26"/>
                <a:gd name="T34" fmla="*/ 14 w 16"/>
                <a:gd name="T35" fmla="*/ 19 h 26"/>
                <a:gd name="T36" fmla="*/ 12 w 16"/>
                <a:gd name="T37" fmla="*/ 14 h 26"/>
                <a:gd name="T38" fmla="*/ 6 w 16"/>
                <a:gd name="T39" fmla="*/ 13 h 26"/>
                <a:gd name="T40" fmla="*/ 6 w 16"/>
                <a:gd name="T41" fmla="*/ 13 h 26"/>
                <a:gd name="T42" fmla="*/ 6 w 16"/>
                <a:gd name="T43" fmla="*/ 11 h 26"/>
                <a:gd name="T44" fmla="*/ 6 w 16"/>
                <a:gd name="T45" fmla="*/ 11 h 26"/>
                <a:gd name="T46" fmla="*/ 13 w 16"/>
                <a:gd name="T47" fmla="*/ 7 h 26"/>
                <a:gd name="T48" fmla="*/ 12 w 16"/>
                <a:gd name="T49" fmla="*/ 4 h 26"/>
                <a:gd name="T50" fmla="*/ 8 w 16"/>
                <a:gd name="T51" fmla="*/ 2 h 26"/>
                <a:gd name="T52" fmla="*/ 4 w 16"/>
                <a:gd name="T53" fmla="*/ 3 h 26"/>
                <a:gd name="T54" fmla="*/ 3 w 16"/>
                <a:gd name="T55" fmla="*/ 6 h 26"/>
                <a:gd name="T56" fmla="*/ 0 w 16"/>
                <a:gd name="T57" fmla="*/ 6 h 26"/>
                <a:gd name="T58" fmla="*/ 3 w 16"/>
                <a:gd name="T59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" h="26">
                  <a:moveTo>
                    <a:pt x="3" y="2"/>
                  </a:moveTo>
                  <a:cubicBezTo>
                    <a:pt x="4" y="1"/>
                    <a:pt x="6" y="0"/>
                    <a:pt x="8" y="0"/>
                  </a:cubicBezTo>
                  <a:cubicBezTo>
                    <a:pt x="11" y="0"/>
                    <a:pt x="12" y="1"/>
                    <a:pt x="14" y="2"/>
                  </a:cubicBezTo>
                  <a:cubicBezTo>
                    <a:pt x="15" y="3"/>
                    <a:pt x="15" y="5"/>
                    <a:pt x="15" y="7"/>
                  </a:cubicBezTo>
                  <a:cubicBezTo>
                    <a:pt x="15" y="8"/>
                    <a:pt x="15" y="9"/>
                    <a:pt x="14" y="10"/>
                  </a:cubicBezTo>
                  <a:cubicBezTo>
                    <a:pt x="14" y="11"/>
                    <a:pt x="13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3"/>
                    <a:pt x="14" y="13"/>
                    <a:pt x="15" y="15"/>
                  </a:cubicBezTo>
                  <a:cubicBezTo>
                    <a:pt x="16" y="16"/>
                    <a:pt x="16" y="17"/>
                    <a:pt x="16" y="19"/>
                  </a:cubicBezTo>
                  <a:cubicBezTo>
                    <a:pt x="16" y="21"/>
                    <a:pt x="15" y="22"/>
                    <a:pt x="14" y="24"/>
                  </a:cubicBezTo>
                  <a:cubicBezTo>
                    <a:pt x="13" y="25"/>
                    <a:pt x="11" y="26"/>
                    <a:pt x="8" y="26"/>
                  </a:cubicBezTo>
                  <a:cubicBezTo>
                    <a:pt x="6" y="26"/>
                    <a:pt x="4" y="25"/>
                    <a:pt x="3" y="24"/>
                  </a:cubicBezTo>
                  <a:cubicBezTo>
                    <a:pt x="1" y="23"/>
                    <a:pt x="0" y="21"/>
                    <a:pt x="0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20"/>
                    <a:pt x="3" y="21"/>
                    <a:pt x="4" y="22"/>
                  </a:cubicBezTo>
                  <a:cubicBezTo>
                    <a:pt x="5" y="23"/>
                    <a:pt x="7" y="24"/>
                    <a:pt x="8" y="24"/>
                  </a:cubicBezTo>
                  <a:cubicBezTo>
                    <a:pt x="10" y="24"/>
                    <a:pt x="11" y="23"/>
                    <a:pt x="12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7"/>
                    <a:pt x="13" y="15"/>
                    <a:pt x="12" y="14"/>
                  </a:cubicBezTo>
                  <a:cubicBezTo>
                    <a:pt x="11" y="14"/>
                    <a:pt x="9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11" y="11"/>
                    <a:pt x="13" y="10"/>
                    <a:pt x="13" y="7"/>
                  </a:cubicBezTo>
                  <a:cubicBezTo>
                    <a:pt x="13" y="5"/>
                    <a:pt x="13" y="4"/>
                    <a:pt x="12" y="4"/>
                  </a:cubicBezTo>
                  <a:cubicBezTo>
                    <a:pt x="11" y="3"/>
                    <a:pt x="10" y="2"/>
                    <a:pt x="8" y="2"/>
                  </a:cubicBezTo>
                  <a:cubicBezTo>
                    <a:pt x="7" y="2"/>
                    <a:pt x="5" y="3"/>
                    <a:pt x="4" y="3"/>
                  </a:cubicBezTo>
                  <a:cubicBezTo>
                    <a:pt x="4" y="4"/>
                    <a:pt x="3" y="5"/>
                    <a:pt x="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2" y="3"/>
                    <a:pt x="3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80" name="Freeform 366"/>
            <p:cNvSpPr>
              <a:spLocks/>
            </p:cNvSpPr>
            <p:nvPr/>
          </p:nvSpPr>
          <p:spPr bwMode="auto">
            <a:xfrm>
              <a:off x="4158367" y="13308604"/>
              <a:ext cx="285292" cy="6006"/>
            </a:xfrm>
            <a:custGeom>
              <a:avLst/>
              <a:gdLst>
                <a:gd name="T0" fmla="*/ 81 w 82"/>
                <a:gd name="T1" fmla="*/ 2 h 2"/>
                <a:gd name="T2" fmla="*/ 1 w 82"/>
                <a:gd name="T3" fmla="*/ 2 h 2"/>
                <a:gd name="T4" fmla="*/ 0 w 82"/>
                <a:gd name="T5" fmla="*/ 1 h 2"/>
                <a:gd name="T6" fmla="*/ 1 w 82"/>
                <a:gd name="T7" fmla="*/ 0 h 2"/>
                <a:gd name="T8" fmla="*/ 81 w 82"/>
                <a:gd name="T9" fmla="*/ 0 h 2"/>
                <a:gd name="T10" fmla="*/ 82 w 82"/>
                <a:gd name="T11" fmla="*/ 1 h 2"/>
                <a:gd name="T12" fmla="*/ 81 w 8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2">
                  <a:moveTo>
                    <a:pt x="8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2" y="0"/>
                    <a:pt x="82" y="0"/>
                    <a:pt x="82" y="1"/>
                  </a:cubicBezTo>
                  <a:cubicBezTo>
                    <a:pt x="82" y="2"/>
                    <a:pt x="82" y="2"/>
                    <a:pt x="8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81" name="그룹 580"/>
          <p:cNvGrpSpPr/>
          <p:nvPr/>
        </p:nvGrpSpPr>
        <p:grpSpPr>
          <a:xfrm>
            <a:off x="9788622" y="3179253"/>
            <a:ext cx="288294" cy="291298"/>
            <a:chOff x="9137447" y="6897059"/>
            <a:chExt cx="288294" cy="291298"/>
          </a:xfrm>
          <a:solidFill>
            <a:schemeClr val="bg1"/>
          </a:solidFill>
        </p:grpSpPr>
        <p:sp>
          <p:nvSpPr>
            <p:cNvPr id="582" name="Freeform 822"/>
            <p:cNvSpPr>
              <a:spLocks/>
            </p:cNvSpPr>
            <p:nvPr/>
          </p:nvSpPr>
          <p:spPr bwMode="auto">
            <a:xfrm>
              <a:off x="9185495" y="7092257"/>
              <a:ext cx="27028" cy="6006"/>
            </a:xfrm>
            <a:custGeom>
              <a:avLst/>
              <a:gdLst>
                <a:gd name="T0" fmla="*/ 7 w 8"/>
                <a:gd name="T1" fmla="*/ 0 h 2"/>
                <a:gd name="T2" fmla="*/ 2 w 8"/>
                <a:gd name="T3" fmla="*/ 0 h 2"/>
                <a:gd name="T4" fmla="*/ 0 w 8"/>
                <a:gd name="T5" fmla="*/ 1 h 2"/>
                <a:gd name="T6" fmla="*/ 2 w 8"/>
                <a:gd name="T7" fmla="*/ 2 h 2"/>
                <a:gd name="T8" fmla="*/ 7 w 8"/>
                <a:gd name="T9" fmla="*/ 2 h 2"/>
                <a:gd name="T10" fmla="*/ 8 w 8"/>
                <a:gd name="T11" fmla="*/ 1 h 2"/>
                <a:gd name="T12" fmla="*/ 7 w 8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">
                  <a:moveTo>
                    <a:pt x="7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83" name="Freeform 823"/>
            <p:cNvSpPr>
              <a:spLocks noEditPoints="1"/>
            </p:cNvSpPr>
            <p:nvPr/>
          </p:nvSpPr>
          <p:spPr bwMode="auto">
            <a:xfrm>
              <a:off x="9137447" y="6897059"/>
              <a:ext cx="288294" cy="291298"/>
            </a:xfrm>
            <a:custGeom>
              <a:avLst/>
              <a:gdLst>
                <a:gd name="T0" fmla="*/ 80 w 83"/>
                <a:gd name="T1" fmla="*/ 47 h 84"/>
                <a:gd name="T2" fmla="*/ 37 w 83"/>
                <a:gd name="T3" fmla="*/ 47 h 84"/>
                <a:gd name="T4" fmla="*/ 37 w 83"/>
                <a:gd name="T5" fmla="*/ 2 h 84"/>
                <a:gd name="T6" fmla="*/ 34 w 83"/>
                <a:gd name="T7" fmla="*/ 0 h 84"/>
                <a:gd name="T8" fmla="*/ 2 w 83"/>
                <a:gd name="T9" fmla="*/ 0 h 84"/>
                <a:gd name="T10" fmla="*/ 0 w 83"/>
                <a:gd name="T11" fmla="*/ 2 h 84"/>
                <a:gd name="T12" fmla="*/ 0 w 83"/>
                <a:gd name="T13" fmla="*/ 61 h 84"/>
                <a:gd name="T14" fmla="*/ 2 w 83"/>
                <a:gd name="T15" fmla="*/ 63 h 84"/>
                <a:gd name="T16" fmla="*/ 20 w 83"/>
                <a:gd name="T17" fmla="*/ 63 h 84"/>
                <a:gd name="T18" fmla="*/ 20 w 83"/>
                <a:gd name="T19" fmla="*/ 82 h 84"/>
                <a:gd name="T20" fmla="*/ 22 w 83"/>
                <a:gd name="T21" fmla="*/ 84 h 84"/>
                <a:gd name="T22" fmla="*/ 80 w 83"/>
                <a:gd name="T23" fmla="*/ 84 h 84"/>
                <a:gd name="T24" fmla="*/ 83 w 83"/>
                <a:gd name="T25" fmla="*/ 81 h 84"/>
                <a:gd name="T26" fmla="*/ 83 w 83"/>
                <a:gd name="T27" fmla="*/ 50 h 84"/>
                <a:gd name="T28" fmla="*/ 80 w 83"/>
                <a:gd name="T29" fmla="*/ 47 h 84"/>
                <a:gd name="T30" fmla="*/ 34 w 83"/>
                <a:gd name="T31" fmla="*/ 2 h 84"/>
                <a:gd name="T32" fmla="*/ 34 w 83"/>
                <a:gd name="T33" fmla="*/ 50 h 84"/>
                <a:gd name="T34" fmla="*/ 2 w 83"/>
                <a:gd name="T35" fmla="*/ 50 h 84"/>
                <a:gd name="T36" fmla="*/ 2 w 83"/>
                <a:gd name="T37" fmla="*/ 2 h 84"/>
                <a:gd name="T38" fmla="*/ 34 w 83"/>
                <a:gd name="T39" fmla="*/ 2 h 84"/>
                <a:gd name="T40" fmla="*/ 2 w 83"/>
                <a:gd name="T41" fmla="*/ 61 h 84"/>
                <a:gd name="T42" fmla="*/ 2 w 83"/>
                <a:gd name="T43" fmla="*/ 53 h 84"/>
                <a:gd name="T44" fmla="*/ 34 w 83"/>
                <a:gd name="T45" fmla="*/ 53 h 84"/>
                <a:gd name="T46" fmla="*/ 34 w 83"/>
                <a:gd name="T47" fmla="*/ 61 h 84"/>
                <a:gd name="T48" fmla="*/ 2 w 83"/>
                <a:gd name="T49" fmla="*/ 61 h 84"/>
                <a:gd name="T50" fmla="*/ 22 w 83"/>
                <a:gd name="T51" fmla="*/ 82 h 84"/>
                <a:gd name="T52" fmla="*/ 22 w 83"/>
                <a:gd name="T53" fmla="*/ 63 h 84"/>
                <a:gd name="T54" fmla="*/ 25 w 83"/>
                <a:gd name="T55" fmla="*/ 63 h 84"/>
                <a:gd name="T56" fmla="*/ 25 w 83"/>
                <a:gd name="T57" fmla="*/ 68 h 84"/>
                <a:gd name="T58" fmla="*/ 26 w 83"/>
                <a:gd name="T59" fmla="*/ 69 h 84"/>
                <a:gd name="T60" fmla="*/ 27 w 83"/>
                <a:gd name="T61" fmla="*/ 68 h 84"/>
                <a:gd name="T62" fmla="*/ 27 w 83"/>
                <a:gd name="T63" fmla="*/ 63 h 84"/>
                <a:gd name="T64" fmla="*/ 30 w 83"/>
                <a:gd name="T65" fmla="*/ 63 h 84"/>
                <a:gd name="T66" fmla="*/ 30 w 83"/>
                <a:gd name="T67" fmla="*/ 82 h 84"/>
                <a:gd name="T68" fmla="*/ 22 w 83"/>
                <a:gd name="T69" fmla="*/ 82 h 84"/>
                <a:gd name="T70" fmla="*/ 81 w 83"/>
                <a:gd name="T71" fmla="*/ 82 h 84"/>
                <a:gd name="T72" fmla="*/ 33 w 83"/>
                <a:gd name="T73" fmla="*/ 82 h 84"/>
                <a:gd name="T74" fmla="*/ 33 w 83"/>
                <a:gd name="T75" fmla="*/ 63 h 84"/>
                <a:gd name="T76" fmla="*/ 34 w 83"/>
                <a:gd name="T77" fmla="*/ 63 h 84"/>
                <a:gd name="T78" fmla="*/ 37 w 83"/>
                <a:gd name="T79" fmla="*/ 61 h 84"/>
                <a:gd name="T80" fmla="*/ 37 w 83"/>
                <a:gd name="T81" fmla="*/ 49 h 84"/>
                <a:gd name="T82" fmla="*/ 81 w 83"/>
                <a:gd name="T83" fmla="*/ 49 h 84"/>
                <a:gd name="T84" fmla="*/ 81 w 83"/>
                <a:gd name="T85" fmla="*/ 8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3" h="84">
                  <a:moveTo>
                    <a:pt x="80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1"/>
                    <a:pt x="36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2"/>
                    <a:pt x="1" y="63"/>
                    <a:pt x="2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0" y="83"/>
                    <a:pt x="21" y="84"/>
                    <a:pt x="22" y="84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2" y="84"/>
                    <a:pt x="83" y="83"/>
                    <a:pt x="83" y="81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48"/>
                    <a:pt x="82" y="47"/>
                    <a:pt x="80" y="47"/>
                  </a:cubicBezTo>
                  <a:close/>
                  <a:moveTo>
                    <a:pt x="34" y="2"/>
                  </a:moveTo>
                  <a:cubicBezTo>
                    <a:pt x="34" y="50"/>
                    <a:pt x="34" y="50"/>
                    <a:pt x="3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34" y="2"/>
                  </a:lnTo>
                  <a:close/>
                  <a:moveTo>
                    <a:pt x="2" y="61"/>
                  </a:moveTo>
                  <a:cubicBezTo>
                    <a:pt x="2" y="53"/>
                    <a:pt x="2" y="53"/>
                    <a:pt x="2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61"/>
                    <a:pt x="34" y="61"/>
                    <a:pt x="34" y="61"/>
                  </a:cubicBezTo>
                  <a:lnTo>
                    <a:pt x="2" y="61"/>
                  </a:lnTo>
                  <a:close/>
                  <a:moveTo>
                    <a:pt x="22" y="82"/>
                  </a:moveTo>
                  <a:cubicBezTo>
                    <a:pt x="22" y="63"/>
                    <a:pt x="22" y="63"/>
                    <a:pt x="22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69"/>
                    <a:pt x="25" y="69"/>
                    <a:pt x="26" y="69"/>
                  </a:cubicBezTo>
                  <a:cubicBezTo>
                    <a:pt x="27" y="69"/>
                    <a:pt x="27" y="69"/>
                    <a:pt x="27" y="68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82"/>
                    <a:pt x="30" y="82"/>
                    <a:pt x="30" y="82"/>
                  </a:cubicBezTo>
                  <a:lnTo>
                    <a:pt x="22" y="82"/>
                  </a:lnTo>
                  <a:close/>
                  <a:moveTo>
                    <a:pt x="81" y="82"/>
                  </a:moveTo>
                  <a:cubicBezTo>
                    <a:pt x="33" y="82"/>
                    <a:pt x="33" y="82"/>
                    <a:pt x="33" y="8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5" y="63"/>
                    <a:pt x="37" y="62"/>
                    <a:pt x="37" y="6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81" y="49"/>
                    <a:pt x="81" y="49"/>
                    <a:pt x="81" y="49"/>
                  </a:cubicBezTo>
                  <a:lnTo>
                    <a:pt x="81" y="8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84" name="Freeform 824"/>
            <p:cNvSpPr>
              <a:spLocks/>
            </p:cNvSpPr>
            <p:nvPr/>
          </p:nvSpPr>
          <p:spPr bwMode="auto">
            <a:xfrm>
              <a:off x="9272586" y="6933091"/>
              <a:ext cx="111113" cy="111113"/>
            </a:xfrm>
            <a:custGeom>
              <a:avLst/>
              <a:gdLst>
                <a:gd name="T0" fmla="*/ 1 w 32"/>
                <a:gd name="T1" fmla="*/ 13 h 32"/>
                <a:gd name="T2" fmla="*/ 3 w 32"/>
                <a:gd name="T3" fmla="*/ 12 h 32"/>
                <a:gd name="T4" fmla="*/ 3 w 32"/>
                <a:gd name="T5" fmla="*/ 4 h 32"/>
                <a:gd name="T6" fmla="*/ 30 w 32"/>
                <a:gd name="T7" fmla="*/ 32 h 32"/>
                <a:gd name="T8" fmla="*/ 31 w 32"/>
                <a:gd name="T9" fmla="*/ 32 h 32"/>
                <a:gd name="T10" fmla="*/ 32 w 32"/>
                <a:gd name="T11" fmla="*/ 32 h 32"/>
                <a:gd name="T12" fmla="*/ 32 w 32"/>
                <a:gd name="T13" fmla="*/ 30 h 32"/>
                <a:gd name="T14" fmla="*/ 4 w 32"/>
                <a:gd name="T15" fmla="*/ 3 h 32"/>
                <a:gd name="T16" fmla="*/ 11 w 32"/>
                <a:gd name="T17" fmla="*/ 3 h 32"/>
                <a:gd name="T18" fmla="*/ 12 w 32"/>
                <a:gd name="T19" fmla="*/ 1 h 32"/>
                <a:gd name="T20" fmla="*/ 11 w 32"/>
                <a:gd name="T21" fmla="*/ 0 h 32"/>
                <a:gd name="T22" fmla="*/ 1 w 32"/>
                <a:gd name="T23" fmla="*/ 0 h 32"/>
                <a:gd name="T24" fmla="*/ 0 w 32"/>
                <a:gd name="T25" fmla="*/ 1 h 32"/>
                <a:gd name="T26" fmla="*/ 0 w 32"/>
                <a:gd name="T27" fmla="*/ 12 h 32"/>
                <a:gd name="T28" fmla="*/ 1 w 32"/>
                <a:gd name="T29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2">
                  <a:moveTo>
                    <a:pt x="1" y="13"/>
                  </a:moveTo>
                  <a:cubicBezTo>
                    <a:pt x="2" y="13"/>
                    <a:pt x="3" y="12"/>
                    <a:pt x="3" y="1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2" y="32"/>
                    <a:pt x="32" y="32"/>
                  </a:cubicBezTo>
                  <a:cubicBezTo>
                    <a:pt x="32" y="32"/>
                    <a:pt x="32" y="31"/>
                    <a:pt x="32" y="3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3"/>
                    <a:pt x="1" y="1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85" name="Freeform 825"/>
            <p:cNvSpPr>
              <a:spLocks/>
            </p:cNvSpPr>
            <p:nvPr/>
          </p:nvSpPr>
          <p:spPr bwMode="auto">
            <a:xfrm>
              <a:off x="9305617" y="6903064"/>
              <a:ext cx="111113" cy="111113"/>
            </a:xfrm>
            <a:custGeom>
              <a:avLst/>
              <a:gdLst>
                <a:gd name="T0" fmla="*/ 29 w 32"/>
                <a:gd name="T1" fmla="*/ 30 h 32"/>
                <a:gd name="T2" fmla="*/ 21 w 32"/>
                <a:gd name="T3" fmla="*/ 30 h 32"/>
                <a:gd name="T4" fmla="*/ 20 w 32"/>
                <a:gd name="T5" fmla="*/ 31 h 32"/>
                <a:gd name="T6" fmla="*/ 21 w 32"/>
                <a:gd name="T7" fmla="*/ 32 h 32"/>
                <a:gd name="T8" fmla="*/ 31 w 32"/>
                <a:gd name="T9" fmla="*/ 32 h 32"/>
                <a:gd name="T10" fmla="*/ 32 w 32"/>
                <a:gd name="T11" fmla="*/ 31 h 32"/>
                <a:gd name="T12" fmla="*/ 32 w 32"/>
                <a:gd name="T13" fmla="*/ 21 h 32"/>
                <a:gd name="T14" fmla="*/ 31 w 32"/>
                <a:gd name="T15" fmla="*/ 19 h 32"/>
                <a:gd name="T16" fmla="*/ 30 w 32"/>
                <a:gd name="T17" fmla="*/ 21 h 32"/>
                <a:gd name="T18" fmla="*/ 30 w 32"/>
                <a:gd name="T19" fmla="*/ 28 h 32"/>
                <a:gd name="T20" fmla="*/ 2 w 32"/>
                <a:gd name="T21" fmla="*/ 0 h 32"/>
                <a:gd name="T22" fmla="*/ 2 w 32"/>
                <a:gd name="T23" fmla="*/ 0 h 32"/>
                <a:gd name="T24" fmla="*/ 1 w 32"/>
                <a:gd name="T25" fmla="*/ 0 h 32"/>
                <a:gd name="T26" fmla="*/ 1 w 32"/>
                <a:gd name="T27" fmla="*/ 2 h 32"/>
                <a:gd name="T28" fmla="*/ 29 w 32"/>
                <a:gd name="T2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2">
                  <a:moveTo>
                    <a:pt x="29" y="30"/>
                  </a:move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0" y="30"/>
                    <a:pt x="20" y="31"/>
                  </a:cubicBezTo>
                  <a:cubicBezTo>
                    <a:pt x="20" y="31"/>
                    <a:pt x="21" y="32"/>
                    <a:pt x="2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2" y="32"/>
                    <a:pt x="32" y="31"/>
                    <a:pt x="32" y="3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0"/>
                    <a:pt x="32" y="19"/>
                    <a:pt x="31" y="19"/>
                  </a:cubicBezTo>
                  <a:cubicBezTo>
                    <a:pt x="31" y="19"/>
                    <a:pt x="30" y="20"/>
                    <a:pt x="30" y="21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1" y="2"/>
                  </a:cubicBezTo>
                  <a:lnTo>
                    <a:pt x="29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86" name="그룹 585"/>
          <p:cNvGrpSpPr/>
          <p:nvPr/>
        </p:nvGrpSpPr>
        <p:grpSpPr>
          <a:xfrm>
            <a:off x="8365589" y="4977448"/>
            <a:ext cx="231240" cy="285292"/>
            <a:chOff x="7029293" y="10071300"/>
            <a:chExt cx="231240" cy="285292"/>
          </a:xfrm>
          <a:solidFill>
            <a:schemeClr val="bg1"/>
          </a:solidFill>
        </p:grpSpPr>
        <p:sp>
          <p:nvSpPr>
            <p:cNvPr id="587" name="Freeform 595"/>
            <p:cNvSpPr>
              <a:spLocks noEditPoints="1"/>
            </p:cNvSpPr>
            <p:nvPr/>
          </p:nvSpPr>
          <p:spPr bwMode="auto">
            <a:xfrm>
              <a:off x="7029293" y="10071300"/>
              <a:ext cx="171176" cy="285292"/>
            </a:xfrm>
            <a:custGeom>
              <a:avLst/>
              <a:gdLst>
                <a:gd name="T0" fmla="*/ 36 w 49"/>
                <a:gd name="T1" fmla="*/ 79 h 82"/>
                <a:gd name="T2" fmla="*/ 2 w 49"/>
                <a:gd name="T3" fmla="*/ 79 h 82"/>
                <a:gd name="T4" fmla="*/ 2 w 49"/>
                <a:gd name="T5" fmla="*/ 64 h 82"/>
                <a:gd name="T6" fmla="*/ 26 w 49"/>
                <a:gd name="T7" fmla="*/ 40 h 82"/>
                <a:gd name="T8" fmla="*/ 47 w 49"/>
                <a:gd name="T9" fmla="*/ 53 h 82"/>
                <a:gd name="T10" fmla="*/ 48 w 49"/>
                <a:gd name="T11" fmla="*/ 54 h 82"/>
                <a:gd name="T12" fmla="*/ 49 w 49"/>
                <a:gd name="T13" fmla="*/ 52 h 82"/>
                <a:gd name="T14" fmla="*/ 33 w 49"/>
                <a:gd name="T15" fmla="*/ 39 h 82"/>
                <a:gd name="T16" fmla="*/ 46 w 49"/>
                <a:gd name="T17" fmla="*/ 20 h 82"/>
                <a:gd name="T18" fmla="*/ 25 w 49"/>
                <a:gd name="T19" fmla="*/ 0 h 82"/>
                <a:gd name="T20" fmla="*/ 5 w 49"/>
                <a:gd name="T21" fmla="*/ 20 h 82"/>
                <a:gd name="T22" fmla="*/ 19 w 49"/>
                <a:gd name="T23" fmla="*/ 39 h 82"/>
                <a:gd name="T24" fmla="*/ 0 w 49"/>
                <a:gd name="T25" fmla="*/ 64 h 82"/>
                <a:gd name="T26" fmla="*/ 0 w 49"/>
                <a:gd name="T27" fmla="*/ 81 h 82"/>
                <a:gd name="T28" fmla="*/ 1 w 49"/>
                <a:gd name="T29" fmla="*/ 82 h 82"/>
                <a:gd name="T30" fmla="*/ 36 w 49"/>
                <a:gd name="T31" fmla="*/ 82 h 82"/>
                <a:gd name="T32" fmla="*/ 37 w 49"/>
                <a:gd name="T33" fmla="*/ 81 h 82"/>
                <a:gd name="T34" fmla="*/ 36 w 49"/>
                <a:gd name="T35" fmla="*/ 79 h 82"/>
                <a:gd name="T36" fmla="*/ 8 w 49"/>
                <a:gd name="T37" fmla="*/ 20 h 82"/>
                <a:gd name="T38" fmla="*/ 25 w 49"/>
                <a:gd name="T39" fmla="*/ 2 h 82"/>
                <a:gd name="T40" fmla="*/ 43 w 49"/>
                <a:gd name="T41" fmla="*/ 20 h 82"/>
                <a:gd name="T42" fmla="*/ 25 w 49"/>
                <a:gd name="T43" fmla="*/ 38 h 82"/>
                <a:gd name="T44" fmla="*/ 8 w 49"/>
                <a:gd name="T45" fmla="*/ 2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82">
                  <a:moveTo>
                    <a:pt x="36" y="79"/>
                  </a:moveTo>
                  <a:cubicBezTo>
                    <a:pt x="2" y="79"/>
                    <a:pt x="2" y="79"/>
                    <a:pt x="2" y="79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51"/>
                    <a:pt x="13" y="40"/>
                    <a:pt x="26" y="40"/>
                  </a:cubicBezTo>
                  <a:cubicBezTo>
                    <a:pt x="35" y="40"/>
                    <a:pt x="43" y="45"/>
                    <a:pt x="47" y="53"/>
                  </a:cubicBezTo>
                  <a:cubicBezTo>
                    <a:pt x="47" y="54"/>
                    <a:pt x="48" y="54"/>
                    <a:pt x="48" y="54"/>
                  </a:cubicBezTo>
                  <a:cubicBezTo>
                    <a:pt x="49" y="53"/>
                    <a:pt x="49" y="53"/>
                    <a:pt x="49" y="52"/>
                  </a:cubicBezTo>
                  <a:cubicBezTo>
                    <a:pt x="46" y="45"/>
                    <a:pt x="40" y="41"/>
                    <a:pt x="33" y="39"/>
                  </a:cubicBezTo>
                  <a:cubicBezTo>
                    <a:pt x="40" y="36"/>
                    <a:pt x="46" y="29"/>
                    <a:pt x="46" y="20"/>
                  </a:cubicBezTo>
                  <a:cubicBezTo>
                    <a:pt x="46" y="9"/>
                    <a:pt x="37" y="0"/>
                    <a:pt x="25" y="0"/>
                  </a:cubicBezTo>
                  <a:cubicBezTo>
                    <a:pt x="14" y="0"/>
                    <a:pt x="5" y="9"/>
                    <a:pt x="5" y="20"/>
                  </a:cubicBezTo>
                  <a:cubicBezTo>
                    <a:pt x="5" y="29"/>
                    <a:pt x="11" y="36"/>
                    <a:pt x="19" y="39"/>
                  </a:cubicBezTo>
                  <a:cubicBezTo>
                    <a:pt x="8" y="42"/>
                    <a:pt x="0" y="52"/>
                    <a:pt x="0" y="6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1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7" y="82"/>
                    <a:pt x="37" y="81"/>
                    <a:pt x="37" y="81"/>
                  </a:cubicBezTo>
                  <a:cubicBezTo>
                    <a:pt x="37" y="80"/>
                    <a:pt x="37" y="79"/>
                    <a:pt x="36" y="79"/>
                  </a:cubicBezTo>
                  <a:close/>
                  <a:moveTo>
                    <a:pt x="8" y="20"/>
                  </a:moveTo>
                  <a:cubicBezTo>
                    <a:pt x="8" y="10"/>
                    <a:pt x="16" y="2"/>
                    <a:pt x="25" y="2"/>
                  </a:cubicBezTo>
                  <a:cubicBezTo>
                    <a:pt x="35" y="2"/>
                    <a:pt x="43" y="10"/>
                    <a:pt x="43" y="20"/>
                  </a:cubicBezTo>
                  <a:cubicBezTo>
                    <a:pt x="43" y="30"/>
                    <a:pt x="35" y="38"/>
                    <a:pt x="25" y="38"/>
                  </a:cubicBezTo>
                  <a:cubicBezTo>
                    <a:pt x="16" y="38"/>
                    <a:pt x="8" y="30"/>
                    <a:pt x="8" y="2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88" name="Freeform 596"/>
            <p:cNvSpPr>
              <a:spLocks/>
            </p:cNvSpPr>
            <p:nvPr/>
          </p:nvSpPr>
          <p:spPr bwMode="auto">
            <a:xfrm>
              <a:off x="7164435" y="10272501"/>
              <a:ext cx="96098" cy="84085"/>
            </a:xfrm>
            <a:custGeom>
              <a:avLst/>
              <a:gdLst>
                <a:gd name="T0" fmla="*/ 27 w 27"/>
                <a:gd name="T1" fmla="*/ 0 h 24"/>
                <a:gd name="T2" fmla="*/ 25 w 27"/>
                <a:gd name="T3" fmla="*/ 0 h 24"/>
                <a:gd name="T4" fmla="*/ 7 w 27"/>
                <a:gd name="T5" fmla="*/ 21 h 24"/>
                <a:gd name="T6" fmla="*/ 3 w 27"/>
                <a:gd name="T7" fmla="*/ 12 h 24"/>
                <a:gd name="T8" fmla="*/ 1 w 27"/>
                <a:gd name="T9" fmla="*/ 12 h 24"/>
                <a:gd name="T10" fmla="*/ 1 w 27"/>
                <a:gd name="T11" fmla="*/ 13 h 24"/>
                <a:gd name="T12" fmla="*/ 6 w 27"/>
                <a:gd name="T13" fmla="*/ 23 h 24"/>
                <a:gd name="T14" fmla="*/ 7 w 27"/>
                <a:gd name="T15" fmla="*/ 24 h 24"/>
                <a:gd name="T16" fmla="*/ 7 w 27"/>
                <a:gd name="T17" fmla="*/ 24 h 24"/>
                <a:gd name="T18" fmla="*/ 8 w 27"/>
                <a:gd name="T19" fmla="*/ 23 h 24"/>
                <a:gd name="T20" fmla="*/ 27 w 27"/>
                <a:gd name="T21" fmla="*/ 2 h 24"/>
                <a:gd name="T22" fmla="*/ 27 w 27"/>
                <a:gd name="T2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4">
                  <a:moveTo>
                    <a:pt x="27" y="0"/>
                  </a:moveTo>
                  <a:cubicBezTo>
                    <a:pt x="26" y="0"/>
                    <a:pt x="25" y="0"/>
                    <a:pt x="25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1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8" y="24"/>
                    <a:pt x="8" y="23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7" y="1"/>
                    <a:pt x="27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89" name="그룹 588"/>
          <p:cNvGrpSpPr/>
          <p:nvPr/>
        </p:nvGrpSpPr>
        <p:grpSpPr>
          <a:xfrm>
            <a:off x="6972586" y="4977447"/>
            <a:ext cx="210218" cy="285294"/>
            <a:chOff x="9885209" y="13876183"/>
            <a:chExt cx="210218" cy="285294"/>
          </a:xfrm>
          <a:solidFill>
            <a:schemeClr val="bg1"/>
          </a:solidFill>
        </p:grpSpPr>
        <p:sp>
          <p:nvSpPr>
            <p:cNvPr id="590" name="Freeform 901"/>
            <p:cNvSpPr>
              <a:spLocks noEditPoints="1"/>
            </p:cNvSpPr>
            <p:nvPr/>
          </p:nvSpPr>
          <p:spPr bwMode="auto">
            <a:xfrm>
              <a:off x="9903229" y="13876183"/>
              <a:ext cx="138143" cy="138143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2 h 40"/>
                <a:gd name="T12" fmla="*/ 2 w 40"/>
                <a:gd name="T13" fmla="*/ 20 h 40"/>
                <a:gd name="T14" fmla="*/ 20 w 40"/>
                <a:gd name="T15" fmla="*/ 38 h 40"/>
                <a:gd name="T16" fmla="*/ 38 w 40"/>
                <a:gd name="T17" fmla="*/ 20 h 40"/>
                <a:gd name="T18" fmla="*/ 20 w 40"/>
                <a:gd name="T1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2"/>
                  </a:moveTo>
                  <a:cubicBezTo>
                    <a:pt x="10" y="2"/>
                    <a:pt x="2" y="10"/>
                    <a:pt x="2" y="20"/>
                  </a:cubicBezTo>
                  <a:cubicBezTo>
                    <a:pt x="2" y="30"/>
                    <a:pt x="10" y="38"/>
                    <a:pt x="20" y="38"/>
                  </a:cubicBezTo>
                  <a:cubicBezTo>
                    <a:pt x="30" y="38"/>
                    <a:pt x="38" y="30"/>
                    <a:pt x="38" y="20"/>
                  </a:cubicBezTo>
                  <a:cubicBezTo>
                    <a:pt x="38" y="10"/>
                    <a:pt x="30" y="2"/>
                    <a:pt x="2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91" name="Freeform 902"/>
            <p:cNvSpPr>
              <a:spLocks/>
            </p:cNvSpPr>
            <p:nvPr/>
          </p:nvSpPr>
          <p:spPr bwMode="auto">
            <a:xfrm>
              <a:off x="9885209" y="14008318"/>
              <a:ext cx="171176" cy="153159"/>
            </a:xfrm>
            <a:custGeom>
              <a:avLst/>
              <a:gdLst>
                <a:gd name="T0" fmla="*/ 36 w 49"/>
                <a:gd name="T1" fmla="*/ 44 h 44"/>
                <a:gd name="T2" fmla="*/ 1 w 49"/>
                <a:gd name="T3" fmla="*/ 44 h 44"/>
                <a:gd name="T4" fmla="*/ 0 w 49"/>
                <a:gd name="T5" fmla="*/ 42 h 44"/>
                <a:gd name="T6" fmla="*/ 0 w 49"/>
                <a:gd name="T7" fmla="*/ 25 h 44"/>
                <a:gd name="T8" fmla="*/ 26 w 49"/>
                <a:gd name="T9" fmla="*/ 0 h 44"/>
                <a:gd name="T10" fmla="*/ 49 w 49"/>
                <a:gd name="T11" fmla="*/ 14 h 44"/>
                <a:gd name="T12" fmla="*/ 48 w 49"/>
                <a:gd name="T13" fmla="*/ 15 h 44"/>
                <a:gd name="T14" fmla="*/ 47 w 49"/>
                <a:gd name="T15" fmla="*/ 15 h 44"/>
                <a:gd name="T16" fmla="*/ 26 w 49"/>
                <a:gd name="T17" fmla="*/ 2 h 44"/>
                <a:gd name="T18" fmla="*/ 2 w 49"/>
                <a:gd name="T19" fmla="*/ 25 h 44"/>
                <a:gd name="T20" fmla="*/ 2 w 49"/>
                <a:gd name="T21" fmla="*/ 41 h 44"/>
                <a:gd name="T22" fmla="*/ 36 w 49"/>
                <a:gd name="T23" fmla="*/ 41 h 44"/>
                <a:gd name="T24" fmla="*/ 37 w 49"/>
                <a:gd name="T25" fmla="*/ 42 h 44"/>
                <a:gd name="T26" fmla="*/ 36 w 49"/>
                <a:gd name="T2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44">
                  <a:moveTo>
                    <a:pt x="36" y="44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3"/>
                    <a:pt x="0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6" y="0"/>
                  </a:cubicBezTo>
                  <a:cubicBezTo>
                    <a:pt x="35" y="0"/>
                    <a:pt x="44" y="5"/>
                    <a:pt x="49" y="14"/>
                  </a:cubicBezTo>
                  <a:cubicBezTo>
                    <a:pt x="49" y="14"/>
                    <a:pt x="49" y="15"/>
                    <a:pt x="48" y="15"/>
                  </a:cubicBezTo>
                  <a:cubicBezTo>
                    <a:pt x="48" y="16"/>
                    <a:pt x="47" y="15"/>
                    <a:pt x="47" y="15"/>
                  </a:cubicBezTo>
                  <a:cubicBezTo>
                    <a:pt x="43" y="7"/>
                    <a:pt x="35" y="2"/>
                    <a:pt x="26" y="2"/>
                  </a:cubicBezTo>
                  <a:cubicBezTo>
                    <a:pt x="13" y="2"/>
                    <a:pt x="2" y="12"/>
                    <a:pt x="2" y="25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7" y="42"/>
                    <a:pt x="37" y="42"/>
                  </a:cubicBezTo>
                  <a:cubicBezTo>
                    <a:pt x="37" y="43"/>
                    <a:pt x="36" y="44"/>
                    <a:pt x="36" y="4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92" name="Freeform 903"/>
            <p:cNvSpPr>
              <a:spLocks/>
            </p:cNvSpPr>
            <p:nvPr/>
          </p:nvSpPr>
          <p:spPr bwMode="auto">
            <a:xfrm>
              <a:off x="10020348" y="14116429"/>
              <a:ext cx="75079" cy="9009"/>
            </a:xfrm>
            <a:custGeom>
              <a:avLst/>
              <a:gdLst>
                <a:gd name="T0" fmla="*/ 21 w 22"/>
                <a:gd name="T1" fmla="*/ 3 h 3"/>
                <a:gd name="T2" fmla="*/ 1 w 22"/>
                <a:gd name="T3" fmla="*/ 3 h 3"/>
                <a:gd name="T4" fmla="*/ 0 w 22"/>
                <a:gd name="T5" fmla="*/ 1 h 3"/>
                <a:gd name="T6" fmla="*/ 1 w 22"/>
                <a:gd name="T7" fmla="*/ 0 h 3"/>
                <a:gd name="T8" fmla="*/ 21 w 22"/>
                <a:gd name="T9" fmla="*/ 0 h 3"/>
                <a:gd name="T10" fmla="*/ 22 w 22"/>
                <a:gd name="T11" fmla="*/ 1 h 3"/>
                <a:gd name="T12" fmla="*/ 21 w 2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">
                  <a:moveTo>
                    <a:pt x="2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1"/>
                  </a:cubicBezTo>
                  <a:cubicBezTo>
                    <a:pt x="22" y="2"/>
                    <a:pt x="22" y="3"/>
                    <a:pt x="2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93" name="Freeform 904"/>
            <p:cNvSpPr>
              <a:spLocks/>
            </p:cNvSpPr>
            <p:nvPr/>
          </p:nvSpPr>
          <p:spPr bwMode="auto">
            <a:xfrm>
              <a:off x="10056388" y="14080391"/>
              <a:ext cx="6006" cy="81082"/>
            </a:xfrm>
            <a:custGeom>
              <a:avLst/>
              <a:gdLst>
                <a:gd name="T0" fmla="*/ 1 w 2"/>
                <a:gd name="T1" fmla="*/ 23 h 23"/>
                <a:gd name="T2" fmla="*/ 0 w 2"/>
                <a:gd name="T3" fmla="*/ 21 h 23"/>
                <a:gd name="T4" fmla="*/ 0 w 2"/>
                <a:gd name="T5" fmla="*/ 1 h 23"/>
                <a:gd name="T6" fmla="*/ 1 w 2"/>
                <a:gd name="T7" fmla="*/ 0 h 23"/>
                <a:gd name="T8" fmla="*/ 2 w 2"/>
                <a:gd name="T9" fmla="*/ 1 h 23"/>
                <a:gd name="T10" fmla="*/ 2 w 2"/>
                <a:gd name="T11" fmla="*/ 21 h 23"/>
                <a:gd name="T12" fmla="*/ 1 w 2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4" name="그룹 593"/>
          <p:cNvGrpSpPr/>
          <p:nvPr/>
        </p:nvGrpSpPr>
        <p:grpSpPr>
          <a:xfrm>
            <a:off x="5579583" y="4977447"/>
            <a:ext cx="180185" cy="285294"/>
            <a:chOff x="8479777" y="13876183"/>
            <a:chExt cx="180185" cy="285294"/>
          </a:xfrm>
          <a:solidFill>
            <a:schemeClr val="bg1"/>
          </a:solidFill>
        </p:grpSpPr>
        <p:sp>
          <p:nvSpPr>
            <p:cNvPr id="595" name="Freeform 789"/>
            <p:cNvSpPr>
              <a:spLocks noEditPoints="1"/>
            </p:cNvSpPr>
            <p:nvPr/>
          </p:nvSpPr>
          <p:spPr bwMode="auto">
            <a:xfrm>
              <a:off x="8494792" y="13876183"/>
              <a:ext cx="141145" cy="138143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2 h 40"/>
                <a:gd name="T12" fmla="*/ 3 w 40"/>
                <a:gd name="T13" fmla="*/ 20 h 40"/>
                <a:gd name="T14" fmla="*/ 20 w 40"/>
                <a:gd name="T15" fmla="*/ 38 h 40"/>
                <a:gd name="T16" fmla="*/ 38 w 40"/>
                <a:gd name="T17" fmla="*/ 20 h 40"/>
                <a:gd name="T18" fmla="*/ 20 w 40"/>
                <a:gd name="T1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2"/>
                  </a:moveTo>
                  <a:cubicBezTo>
                    <a:pt x="11" y="2"/>
                    <a:pt x="3" y="10"/>
                    <a:pt x="3" y="20"/>
                  </a:cubicBezTo>
                  <a:cubicBezTo>
                    <a:pt x="3" y="30"/>
                    <a:pt x="11" y="38"/>
                    <a:pt x="20" y="38"/>
                  </a:cubicBezTo>
                  <a:cubicBezTo>
                    <a:pt x="30" y="38"/>
                    <a:pt x="38" y="30"/>
                    <a:pt x="38" y="20"/>
                  </a:cubicBezTo>
                  <a:cubicBezTo>
                    <a:pt x="38" y="10"/>
                    <a:pt x="30" y="2"/>
                    <a:pt x="2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96" name="Freeform 790"/>
            <p:cNvSpPr>
              <a:spLocks noEditPoints="1"/>
            </p:cNvSpPr>
            <p:nvPr/>
          </p:nvSpPr>
          <p:spPr bwMode="auto">
            <a:xfrm>
              <a:off x="8479777" y="14008318"/>
              <a:ext cx="180185" cy="153159"/>
            </a:xfrm>
            <a:custGeom>
              <a:avLst/>
              <a:gdLst>
                <a:gd name="T0" fmla="*/ 50 w 52"/>
                <a:gd name="T1" fmla="*/ 44 h 44"/>
                <a:gd name="T2" fmla="*/ 1 w 52"/>
                <a:gd name="T3" fmla="*/ 44 h 44"/>
                <a:gd name="T4" fmla="*/ 0 w 52"/>
                <a:gd name="T5" fmla="*/ 42 h 44"/>
                <a:gd name="T6" fmla="*/ 0 w 52"/>
                <a:gd name="T7" fmla="*/ 25 h 44"/>
                <a:gd name="T8" fmla="*/ 26 w 52"/>
                <a:gd name="T9" fmla="*/ 0 h 44"/>
                <a:gd name="T10" fmla="*/ 52 w 52"/>
                <a:gd name="T11" fmla="*/ 25 h 44"/>
                <a:gd name="T12" fmla="*/ 52 w 52"/>
                <a:gd name="T13" fmla="*/ 42 h 44"/>
                <a:gd name="T14" fmla="*/ 50 w 52"/>
                <a:gd name="T15" fmla="*/ 44 h 44"/>
                <a:gd name="T16" fmla="*/ 2 w 52"/>
                <a:gd name="T17" fmla="*/ 41 h 44"/>
                <a:gd name="T18" fmla="*/ 49 w 52"/>
                <a:gd name="T19" fmla="*/ 41 h 44"/>
                <a:gd name="T20" fmla="*/ 49 w 52"/>
                <a:gd name="T21" fmla="*/ 25 h 44"/>
                <a:gd name="T22" fmla="*/ 26 w 52"/>
                <a:gd name="T23" fmla="*/ 2 h 44"/>
                <a:gd name="T24" fmla="*/ 2 w 52"/>
                <a:gd name="T25" fmla="*/ 25 h 44"/>
                <a:gd name="T26" fmla="*/ 2 w 52"/>
                <a:gd name="T27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44">
                  <a:moveTo>
                    <a:pt x="50" y="44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0" y="43"/>
                    <a:pt x="0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0" y="0"/>
                    <a:pt x="52" y="11"/>
                    <a:pt x="52" y="25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1" y="44"/>
                    <a:pt x="50" y="44"/>
                  </a:cubicBezTo>
                  <a:close/>
                  <a:moveTo>
                    <a:pt x="2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12"/>
                    <a:pt x="39" y="2"/>
                    <a:pt x="26" y="2"/>
                  </a:cubicBezTo>
                  <a:cubicBezTo>
                    <a:pt x="13" y="2"/>
                    <a:pt x="2" y="12"/>
                    <a:pt x="2" y="25"/>
                  </a:cubicBezTo>
                  <a:lnTo>
                    <a:pt x="2" y="4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7" name="그룹 596"/>
          <p:cNvGrpSpPr/>
          <p:nvPr/>
        </p:nvGrpSpPr>
        <p:grpSpPr>
          <a:xfrm>
            <a:off x="7680353" y="4977448"/>
            <a:ext cx="213217" cy="285292"/>
            <a:chOff x="6326579" y="10071300"/>
            <a:chExt cx="213217" cy="285292"/>
          </a:xfrm>
          <a:solidFill>
            <a:schemeClr val="bg1"/>
          </a:solidFill>
        </p:grpSpPr>
        <p:sp>
          <p:nvSpPr>
            <p:cNvPr id="598" name="Freeform 520"/>
            <p:cNvSpPr>
              <a:spLocks noEditPoints="1"/>
            </p:cNvSpPr>
            <p:nvPr/>
          </p:nvSpPr>
          <p:spPr bwMode="auto">
            <a:xfrm>
              <a:off x="6326579" y="10071300"/>
              <a:ext cx="171176" cy="285292"/>
            </a:xfrm>
            <a:custGeom>
              <a:avLst/>
              <a:gdLst>
                <a:gd name="T0" fmla="*/ 36 w 49"/>
                <a:gd name="T1" fmla="*/ 79 h 82"/>
                <a:gd name="T2" fmla="*/ 2 w 49"/>
                <a:gd name="T3" fmla="*/ 79 h 82"/>
                <a:gd name="T4" fmla="*/ 2 w 49"/>
                <a:gd name="T5" fmla="*/ 64 h 82"/>
                <a:gd name="T6" fmla="*/ 26 w 49"/>
                <a:gd name="T7" fmla="*/ 40 h 82"/>
                <a:gd name="T8" fmla="*/ 47 w 49"/>
                <a:gd name="T9" fmla="*/ 53 h 82"/>
                <a:gd name="T10" fmla="*/ 48 w 49"/>
                <a:gd name="T11" fmla="*/ 54 h 82"/>
                <a:gd name="T12" fmla="*/ 49 w 49"/>
                <a:gd name="T13" fmla="*/ 52 h 82"/>
                <a:gd name="T14" fmla="*/ 32 w 49"/>
                <a:gd name="T15" fmla="*/ 39 h 82"/>
                <a:gd name="T16" fmla="*/ 45 w 49"/>
                <a:gd name="T17" fmla="*/ 20 h 82"/>
                <a:gd name="T18" fmla="*/ 25 w 49"/>
                <a:gd name="T19" fmla="*/ 0 h 82"/>
                <a:gd name="T20" fmla="*/ 5 w 49"/>
                <a:gd name="T21" fmla="*/ 20 h 82"/>
                <a:gd name="T22" fmla="*/ 18 w 49"/>
                <a:gd name="T23" fmla="*/ 39 h 82"/>
                <a:gd name="T24" fmla="*/ 0 w 49"/>
                <a:gd name="T25" fmla="*/ 64 h 82"/>
                <a:gd name="T26" fmla="*/ 0 w 49"/>
                <a:gd name="T27" fmla="*/ 81 h 82"/>
                <a:gd name="T28" fmla="*/ 1 w 49"/>
                <a:gd name="T29" fmla="*/ 82 h 82"/>
                <a:gd name="T30" fmla="*/ 36 w 49"/>
                <a:gd name="T31" fmla="*/ 82 h 82"/>
                <a:gd name="T32" fmla="*/ 37 w 49"/>
                <a:gd name="T33" fmla="*/ 81 h 82"/>
                <a:gd name="T34" fmla="*/ 36 w 49"/>
                <a:gd name="T35" fmla="*/ 79 h 82"/>
                <a:gd name="T36" fmla="*/ 7 w 49"/>
                <a:gd name="T37" fmla="*/ 20 h 82"/>
                <a:gd name="T38" fmla="*/ 25 w 49"/>
                <a:gd name="T39" fmla="*/ 2 h 82"/>
                <a:gd name="T40" fmla="*/ 43 w 49"/>
                <a:gd name="T41" fmla="*/ 20 h 82"/>
                <a:gd name="T42" fmla="*/ 25 w 49"/>
                <a:gd name="T43" fmla="*/ 38 h 82"/>
                <a:gd name="T44" fmla="*/ 7 w 49"/>
                <a:gd name="T45" fmla="*/ 2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82">
                  <a:moveTo>
                    <a:pt x="36" y="79"/>
                  </a:moveTo>
                  <a:cubicBezTo>
                    <a:pt x="2" y="79"/>
                    <a:pt x="2" y="79"/>
                    <a:pt x="2" y="79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51"/>
                    <a:pt x="13" y="40"/>
                    <a:pt x="26" y="40"/>
                  </a:cubicBezTo>
                  <a:cubicBezTo>
                    <a:pt x="35" y="40"/>
                    <a:pt x="43" y="45"/>
                    <a:pt x="47" y="53"/>
                  </a:cubicBezTo>
                  <a:cubicBezTo>
                    <a:pt x="47" y="54"/>
                    <a:pt x="48" y="54"/>
                    <a:pt x="48" y="54"/>
                  </a:cubicBezTo>
                  <a:cubicBezTo>
                    <a:pt x="49" y="53"/>
                    <a:pt x="49" y="53"/>
                    <a:pt x="49" y="52"/>
                  </a:cubicBezTo>
                  <a:cubicBezTo>
                    <a:pt x="45" y="45"/>
                    <a:pt x="39" y="41"/>
                    <a:pt x="32" y="39"/>
                  </a:cubicBezTo>
                  <a:cubicBezTo>
                    <a:pt x="40" y="36"/>
                    <a:pt x="45" y="29"/>
                    <a:pt x="45" y="20"/>
                  </a:cubicBezTo>
                  <a:cubicBezTo>
                    <a:pt x="45" y="9"/>
                    <a:pt x="36" y="0"/>
                    <a:pt x="25" y="0"/>
                  </a:cubicBezTo>
                  <a:cubicBezTo>
                    <a:pt x="14" y="0"/>
                    <a:pt x="5" y="9"/>
                    <a:pt x="5" y="20"/>
                  </a:cubicBezTo>
                  <a:cubicBezTo>
                    <a:pt x="5" y="29"/>
                    <a:pt x="11" y="36"/>
                    <a:pt x="18" y="39"/>
                  </a:cubicBezTo>
                  <a:cubicBezTo>
                    <a:pt x="8" y="42"/>
                    <a:pt x="0" y="52"/>
                    <a:pt x="0" y="6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7" y="81"/>
                    <a:pt x="37" y="81"/>
                  </a:cubicBezTo>
                  <a:cubicBezTo>
                    <a:pt x="37" y="80"/>
                    <a:pt x="36" y="79"/>
                    <a:pt x="36" y="79"/>
                  </a:cubicBezTo>
                  <a:close/>
                  <a:moveTo>
                    <a:pt x="7" y="20"/>
                  </a:moveTo>
                  <a:cubicBezTo>
                    <a:pt x="7" y="10"/>
                    <a:pt x="15" y="2"/>
                    <a:pt x="25" y="2"/>
                  </a:cubicBezTo>
                  <a:cubicBezTo>
                    <a:pt x="35" y="2"/>
                    <a:pt x="43" y="10"/>
                    <a:pt x="43" y="20"/>
                  </a:cubicBezTo>
                  <a:cubicBezTo>
                    <a:pt x="43" y="30"/>
                    <a:pt x="35" y="38"/>
                    <a:pt x="25" y="38"/>
                  </a:cubicBezTo>
                  <a:cubicBezTo>
                    <a:pt x="15" y="38"/>
                    <a:pt x="7" y="30"/>
                    <a:pt x="7" y="2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99" name="Freeform 521"/>
            <p:cNvSpPr>
              <a:spLocks/>
            </p:cNvSpPr>
            <p:nvPr/>
          </p:nvSpPr>
          <p:spPr bwMode="auto">
            <a:xfrm>
              <a:off x="6461716" y="10311543"/>
              <a:ext cx="78080" cy="9009"/>
            </a:xfrm>
            <a:custGeom>
              <a:avLst/>
              <a:gdLst>
                <a:gd name="T0" fmla="*/ 21 w 22"/>
                <a:gd name="T1" fmla="*/ 0 h 3"/>
                <a:gd name="T2" fmla="*/ 1 w 22"/>
                <a:gd name="T3" fmla="*/ 0 h 3"/>
                <a:gd name="T4" fmla="*/ 0 w 22"/>
                <a:gd name="T5" fmla="*/ 2 h 3"/>
                <a:gd name="T6" fmla="*/ 1 w 22"/>
                <a:gd name="T7" fmla="*/ 3 h 3"/>
                <a:gd name="T8" fmla="*/ 21 w 22"/>
                <a:gd name="T9" fmla="*/ 3 h 3"/>
                <a:gd name="T10" fmla="*/ 22 w 22"/>
                <a:gd name="T11" fmla="*/ 2 h 3"/>
                <a:gd name="T12" fmla="*/ 21 w 2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">
                  <a:moveTo>
                    <a:pt x="2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2" y="2"/>
                    <a:pt x="22" y="2"/>
                  </a:cubicBezTo>
                  <a:cubicBezTo>
                    <a:pt x="22" y="1"/>
                    <a:pt x="22" y="0"/>
                    <a:pt x="2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0" name="그룹 599"/>
          <p:cNvGrpSpPr/>
          <p:nvPr/>
        </p:nvGrpSpPr>
        <p:grpSpPr>
          <a:xfrm>
            <a:off x="6251311" y="4977447"/>
            <a:ext cx="231235" cy="285294"/>
            <a:chOff x="9164475" y="13876183"/>
            <a:chExt cx="231235" cy="285294"/>
          </a:xfrm>
          <a:solidFill>
            <a:schemeClr val="bg1"/>
          </a:solidFill>
        </p:grpSpPr>
        <p:sp>
          <p:nvSpPr>
            <p:cNvPr id="601" name="Freeform 839"/>
            <p:cNvSpPr>
              <a:spLocks noEditPoints="1"/>
            </p:cNvSpPr>
            <p:nvPr/>
          </p:nvSpPr>
          <p:spPr bwMode="auto">
            <a:xfrm>
              <a:off x="9182495" y="13876183"/>
              <a:ext cx="138143" cy="138143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2 h 40"/>
                <a:gd name="T12" fmla="*/ 2 w 40"/>
                <a:gd name="T13" fmla="*/ 20 h 40"/>
                <a:gd name="T14" fmla="*/ 20 w 40"/>
                <a:gd name="T15" fmla="*/ 38 h 40"/>
                <a:gd name="T16" fmla="*/ 38 w 40"/>
                <a:gd name="T17" fmla="*/ 20 h 40"/>
                <a:gd name="T18" fmla="*/ 20 w 40"/>
                <a:gd name="T1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2"/>
                  </a:moveTo>
                  <a:cubicBezTo>
                    <a:pt x="10" y="2"/>
                    <a:pt x="2" y="10"/>
                    <a:pt x="2" y="20"/>
                  </a:cubicBezTo>
                  <a:cubicBezTo>
                    <a:pt x="2" y="30"/>
                    <a:pt x="10" y="38"/>
                    <a:pt x="20" y="38"/>
                  </a:cubicBezTo>
                  <a:cubicBezTo>
                    <a:pt x="30" y="38"/>
                    <a:pt x="38" y="30"/>
                    <a:pt x="38" y="20"/>
                  </a:cubicBezTo>
                  <a:cubicBezTo>
                    <a:pt x="38" y="10"/>
                    <a:pt x="30" y="2"/>
                    <a:pt x="2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02" name="Freeform 840"/>
            <p:cNvSpPr>
              <a:spLocks noEditPoints="1"/>
            </p:cNvSpPr>
            <p:nvPr/>
          </p:nvSpPr>
          <p:spPr bwMode="auto">
            <a:xfrm>
              <a:off x="9164475" y="14008318"/>
              <a:ext cx="177180" cy="153159"/>
            </a:xfrm>
            <a:custGeom>
              <a:avLst/>
              <a:gdLst>
                <a:gd name="T0" fmla="*/ 50 w 51"/>
                <a:gd name="T1" fmla="*/ 44 h 44"/>
                <a:gd name="T2" fmla="*/ 1 w 51"/>
                <a:gd name="T3" fmla="*/ 44 h 44"/>
                <a:gd name="T4" fmla="*/ 0 w 51"/>
                <a:gd name="T5" fmla="*/ 42 h 44"/>
                <a:gd name="T6" fmla="*/ 0 w 51"/>
                <a:gd name="T7" fmla="*/ 25 h 44"/>
                <a:gd name="T8" fmla="*/ 26 w 51"/>
                <a:gd name="T9" fmla="*/ 0 h 44"/>
                <a:gd name="T10" fmla="*/ 51 w 51"/>
                <a:gd name="T11" fmla="*/ 25 h 44"/>
                <a:gd name="T12" fmla="*/ 51 w 51"/>
                <a:gd name="T13" fmla="*/ 42 h 44"/>
                <a:gd name="T14" fmla="*/ 50 w 51"/>
                <a:gd name="T15" fmla="*/ 44 h 44"/>
                <a:gd name="T16" fmla="*/ 2 w 51"/>
                <a:gd name="T17" fmla="*/ 41 h 44"/>
                <a:gd name="T18" fmla="*/ 49 w 51"/>
                <a:gd name="T19" fmla="*/ 41 h 44"/>
                <a:gd name="T20" fmla="*/ 49 w 51"/>
                <a:gd name="T21" fmla="*/ 25 h 44"/>
                <a:gd name="T22" fmla="*/ 26 w 51"/>
                <a:gd name="T23" fmla="*/ 2 h 44"/>
                <a:gd name="T24" fmla="*/ 2 w 51"/>
                <a:gd name="T25" fmla="*/ 25 h 44"/>
                <a:gd name="T26" fmla="*/ 2 w 51"/>
                <a:gd name="T27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44">
                  <a:moveTo>
                    <a:pt x="50" y="44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3"/>
                    <a:pt x="0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6" y="0"/>
                  </a:cubicBezTo>
                  <a:cubicBezTo>
                    <a:pt x="40" y="0"/>
                    <a:pt x="51" y="11"/>
                    <a:pt x="51" y="25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3"/>
                    <a:pt x="51" y="44"/>
                    <a:pt x="50" y="44"/>
                  </a:cubicBezTo>
                  <a:close/>
                  <a:moveTo>
                    <a:pt x="2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12"/>
                    <a:pt x="38" y="2"/>
                    <a:pt x="26" y="2"/>
                  </a:cubicBezTo>
                  <a:cubicBezTo>
                    <a:pt x="13" y="2"/>
                    <a:pt x="2" y="12"/>
                    <a:pt x="2" y="25"/>
                  </a:cubicBezTo>
                  <a:lnTo>
                    <a:pt x="2" y="4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03" name="Freeform 841"/>
            <p:cNvSpPr>
              <a:spLocks/>
            </p:cNvSpPr>
            <p:nvPr/>
          </p:nvSpPr>
          <p:spPr bwMode="auto">
            <a:xfrm>
              <a:off x="9269584" y="13906214"/>
              <a:ext cx="105107" cy="123128"/>
            </a:xfrm>
            <a:custGeom>
              <a:avLst/>
              <a:gdLst>
                <a:gd name="T0" fmla="*/ 13 w 31"/>
                <a:gd name="T1" fmla="*/ 36 h 36"/>
                <a:gd name="T2" fmla="*/ 0 w 31"/>
                <a:gd name="T3" fmla="*/ 31 h 36"/>
                <a:gd name="T4" fmla="*/ 0 w 31"/>
                <a:gd name="T5" fmla="*/ 29 h 36"/>
                <a:gd name="T6" fmla="*/ 2 w 31"/>
                <a:gd name="T7" fmla="*/ 29 h 36"/>
                <a:gd name="T8" fmla="*/ 13 w 31"/>
                <a:gd name="T9" fmla="*/ 34 h 36"/>
                <a:gd name="T10" fmla="*/ 29 w 31"/>
                <a:gd name="T11" fmla="*/ 18 h 36"/>
                <a:gd name="T12" fmla="*/ 13 w 31"/>
                <a:gd name="T13" fmla="*/ 2 h 36"/>
                <a:gd name="T14" fmla="*/ 11 w 31"/>
                <a:gd name="T15" fmla="*/ 2 h 36"/>
                <a:gd name="T16" fmla="*/ 9 w 31"/>
                <a:gd name="T17" fmla="*/ 1 h 36"/>
                <a:gd name="T18" fmla="*/ 10 w 31"/>
                <a:gd name="T19" fmla="*/ 0 h 36"/>
                <a:gd name="T20" fmla="*/ 13 w 31"/>
                <a:gd name="T21" fmla="*/ 0 h 36"/>
                <a:gd name="T22" fmla="*/ 31 w 31"/>
                <a:gd name="T23" fmla="*/ 18 h 36"/>
                <a:gd name="T24" fmla="*/ 13 w 31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6">
                  <a:moveTo>
                    <a:pt x="13" y="36"/>
                  </a:moveTo>
                  <a:cubicBezTo>
                    <a:pt x="8" y="36"/>
                    <a:pt x="4" y="34"/>
                    <a:pt x="0" y="31"/>
                  </a:cubicBezTo>
                  <a:cubicBezTo>
                    <a:pt x="0" y="30"/>
                    <a:pt x="0" y="30"/>
                    <a:pt x="0" y="29"/>
                  </a:cubicBezTo>
                  <a:cubicBezTo>
                    <a:pt x="1" y="29"/>
                    <a:pt x="1" y="29"/>
                    <a:pt x="2" y="29"/>
                  </a:cubicBezTo>
                  <a:cubicBezTo>
                    <a:pt x="5" y="32"/>
                    <a:pt x="9" y="34"/>
                    <a:pt x="13" y="34"/>
                  </a:cubicBezTo>
                  <a:cubicBezTo>
                    <a:pt x="22" y="34"/>
                    <a:pt x="29" y="27"/>
                    <a:pt x="29" y="18"/>
                  </a:cubicBezTo>
                  <a:cubicBezTo>
                    <a:pt x="29" y="9"/>
                    <a:pt x="22" y="2"/>
                    <a:pt x="13" y="2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0" y="2"/>
                    <a:pt x="10" y="2"/>
                    <a:pt x="9" y="1"/>
                  </a:cubicBezTo>
                  <a:cubicBezTo>
                    <a:pt x="9" y="1"/>
                    <a:pt x="10" y="0"/>
                    <a:pt x="10" y="0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23" y="0"/>
                    <a:pt x="31" y="8"/>
                    <a:pt x="31" y="18"/>
                  </a:cubicBezTo>
                  <a:cubicBezTo>
                    <a:pt x="31" y="28"/>
                    <a:pt x="23" y="36"/>
                    <a:pt x="13" y="3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04" name="Freeform 842"/>
            <p:cNvSpPr>
              <a:spLocks/>
            </p:cNvSpPr>
            <p:nvPr/>
          </p:nvSpPr>
          <p:spPr bwMode="auto">
            <a:xfrm>
              <a:off x="9299612" y="14023332"/>
              <a:ext cx="96098" cy="138143"/>
            </a:xfrm>
            <a:custGeom>
              <a:avLst/>
              <a:gdLst>
                <a:gd name="T0" fmla="*/ 27 w 28"/>
                <a:gd name="T1" fmla="*/ 40 h 40"/>
                <a:gd name="T2" fmla="*/ 11 w 28"/>
                <a:gd name="T3" fmla="*/ 40 h 40"/>
                <a:gd name="T4" fmla="*/ 10 w 28"/>
                <a:gd name="T5" fmla="*/ 38 h 40"/>
                <a:gd name="T6" fmla="*/ 11 w 28"/>
                <a:gd name="T7" fmla="*/ 37 h 40"/>
                <a:gd name="T8" fmla="*/ 25 w 28"/>
                <a:gd name="T9" fmla="*/ 37 h 40"/>
                <a:gd name="T10" fmla="*/ 25 w 28"/>
                <a:gd name="T11" fmla="*/ 23 h 40"/>
                <a:gd name="T12" fmla="*/ 5 w 28"/>
                <a:gd name="T13" fmla="*/ 2 h 40"/>
                <a:gd name="T14" fmla="*/ 1 w 28"/>
                <a:gd name="T15" fmla="*/ 2 h 40"/>
                <a:gd name="T16" fmla="*/ 0 w 28"/>
                <a:gd name="T17" fmla="*/ 2 h 40"/>
                <a:gd name="T18" fmla="*/ 1 w 28"/>
                <a:gd name="T19" fmla="*/ 0 h 40"/>
                <a:gd name="T20" fmla="*/ 5 w 28"/>
                <a:gd name="T21" fmla="*/ 0 h 40"/>
                <a:gd name="T22" fmla="*/ 28 w 28"/>
                <a:gd name="T23" fmla="*/ 23 h 40"/>
                <a:gd name="T24" fmla="*/ 28 w 28"/>
                <a:gd name="T25" fmla="*/ 38 h 40"/>
                <a:gd name="T26" fmla="*/ 27 w 28"/>
                <a:gd name="T2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40">
                  <a:moveTo>
                    <a:pt x="27" y="40"/>
                  </a:move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0" y="39"/>
                    <a:pt x="10" y="38"/>
                  </a:cubicBezTo>
                  <a:cubicBezTo>
                    <a:pt x="10" y="38"/>
                    <a:pt x="11" y="37"/>
                    <a:pt x="11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12"/>
                    <a:pt x="16" y="2"/>
                    <a:pt x="5" y="2"/>
                  </a:cubicBezTo>
                  <a:cubicBezTo>
                    <a:pt x="4" y="2"/>
                    <a:pt x="3" y="2"/>
                    <a:pt x="1" y="2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18" y="0"/>
                    <a:pt x="28" y="10"/>
                    <a:pt x="28" y="23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7" y="40"/>
                    <a:pt x="27" y="4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5" name="그룹 604"/>
          <p:cNvGrpSpPr/>
          <p:nvPr/>
        </p:nvGrpSpPr>
        <p:grpSpPr>
          <a:xfrm>
            <a:off x="2037758" y="4977447"/>
            <a:ext cx="255261" cy="285294"/>
            <a:chOff x="5593833" y="2464529"/>
            <a:chExt cx="255261" cy="285294"/>
          </a:xfrm>
          <a:solidFill>
            <a:schemeClr val="bg1"/>
          </a:solidFill>
        </p:grpSpPr>
        <p:sp>
          <p:nvSpPr>
            <p:cNvPr id="606" name="Freeform 472"/>
            <p:cNvSpPr>
              <a:spLocks noEditPoints="1"/>
            </p:cNvSpPr>
            <p:nvPr/>
          </p:nvSpPr>
          <p:spPr bwMode="auto">
            <a:xfrm>
              <a:off x="5626866" y="2464529"/>
              <a:ext cx="222228" cy="147153"/>
            </a:xfrm>
            <a:custGeom>
              <a:avLst/>
              <a:gdLst>
                <a:gd name="T0" fmla="*/ 64 w 64"/>
                <a:gd name="T1" fmla="*/ 41 h 43"/>
                <a:gd name="T2" fmla="*/ 35 w 64"/>
                <a:gd name="T3" fmla="*/ 21 h 43"/>
                <a:gd name="T4" fmla="*/ 64 w 64"/>
                <a:gd name="T5" fmla="*/ 2 h 43"/>
                <a:gd name="T6" fmla="*/ 64 w 64"/>
                <a:gd name="T7" fmla="*/ 0 h 43"/>
                <a:gd name="T8" fmla="*/ 63 w 64"/>
                <a:gd name="T9" fmla="*/ 0 h 43"/>
                <a:gd name="T10" fmla="*/ 32 w 64"/>
                <a:gd name="T11" fmla="*/ 0 h 43"/>
                <a:gd name="T12" fmla="*/ 11 w 64"/>
                <a:gd name="T13" fmla="*/ 0 h 43"/>
                <a:gd name="T14" fmla="*/ 0 w 64"/>
                <a:gd name="T15" fmla="*/ 1 h 43"/>
                <a:gd name="T16" fmla="*/ 0 w 64"/>
                <a:gd name="T17" fmla="*/ 1 h 43"/>
                <a:gd name="T18" fmla="*/ 0 w 64"/>
                <a:gd name="T19" fmla="*/ 42 h 43"/>
                <a:gd name="T20" fmla="*/ 1 w 64"/>
                <a:gd name="T21" fmla="*/ 43 h 43"/>
                <a:gd name="T22" fmla="*/ 63 w 64"/>
                <a:gd name="T23" fmla="*/ 43 h 43"/>
                <a:gd name="T24" fmla="*/ 64 w 64"/>
                <a:gd name="T25" fmla="*/ 42 h 43"/>
                <a:gd name="T26" fmla="*/ 64 w 64"/>
                <a:gd name="T27" fmla="*/ 41 h 43"/>
                <a:gd name="T28" fmla="*/ 2 w 64"/>
                <a:gd name="T29" fmla="*/ 41 h 43"/>
                <a:gd name="T30" fmla="*/ 2 w 64"/>
                <a:gd name="T31" fmla="*/ 2 h 43"/>
                <a:gd name="T32" fmla="*/ 59 w 64"/>
                <a:gd name="T33" fmla="*/ 2 h 43"/>
                <a:gd name="T34" fmla="*/ 32 w 64"/>
                <a:gd name="T35" fmla="*/ 20 h 43"/>
                <a:gd name="T36" fmla="*/ 31 w 64"/>
                <a:gd name="T37" fmla="*/ 21 h 43"/>
                <a:gd name="T38" fmla="*/ 32 w 64"/>
                <a:gd name="T39" fmla="*/ 22 h 43"/>
                <a:gd name="T40" fmla="*/ 59 w 64"/>
                <a:gd name="T41" fmla="*/ 41 h 43"/>
                <a:gd name="T42" fmla="*/ 2 w 64"/>
                <a:gd name="T43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" h="43">
                  <a:moveTo>
                    <a:pt x="64" y="41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1"/>
                    <a:pt x="64" y="1"/>
                    <a:pt x="64" y="0"/>
                  </a:cubicBezTo>
                  <a:cubicBezTo>
                    <a:pt x="64" y="0"/>
                    <a:pt x="64" y="0"/>
                    <a:pt x="63" y="0"/>
                  </a:cubicBezTo>
                  <a:cubicBezTo>
                    <a:pt x="63" y="0"/>
                    <a:pt x="48" y="0"/>
                    <a:pt x="32" y="0"/>
                  </a:cubicBezTo>
                  <a:cubicBezTo>
                    <a:pt x="25" y="0"/>
                    <a:pt x="17" y="0"/>
                    <a:pt x="1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1" y="43"/>
                    <a:pt x="1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4" y="42"/>
                    <a:pt x="64" y="42"/>
                  </a:cubicBezTo>
                  <a:cubicBezTo>
                    <a:pt x="64" y="42"/>
                    <a:pt x="64" y="41"/>
                    <a:pt x="64" y="41"/>
                  </a:cubicBezTo>
                  <a:close/>
                  <a:moveTo>
                    <a:pt x="2" y="4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38" y="2"/>
                    <a:pt x="59" y="2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1" y="20"/>
                    <a:pt x="31" y="21"/>
                  </a:cubicBezTo>
                  <a:cubicBezTo>
                    <a:pt x="31" y="21"/>
                    <a:pt x="32" y="21"/>
                    <a:pt x="32" y="22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2" y="4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07" name="Freeform 473"/>
            <p:cNvSpPr>
              <a:spLocks/>
            </p:cNvSpPr>
            <p:nvPr/>
          </p:nvSpPr>
          <p:spPr bwMode="auto">
            <a:xfrm>
              <a:off x="5593833" y="2464531"/>
              <a:ext cx="9009" cy="285292"/>
            </a:xfrm>
            <a:custGeom>
              <a:avLst/>
              <a:gdLst>
                <a:gd name="T0" fmla="*/ 1 w 3"/>
                <a:gd name="T1" fmla="*/ 0 h 83"/>
                <a:gd name="T2" fmla="*/ 0 w 3"/>
                <a:gd name="T3" fmla="*/ 1 h 83"/>
                <a:gd name="T4" fmla="*/ 0 w 3"/>
                <a:gd name="T5" fmla="*/ 82 h 83"/>
                <a:gd name="T6" fmla="*/ 1 w 3"/>
                <a:gd name="T7" fmla="*/ 83 h 83"/>
                <a:gd name="T8" fmla="*/ 3 w 3"/>
                <a:gd name="T9" fmla="*/ 82 h 83"/>
                <a:gd name="T10" fmla="*/ 3 w 3"/>
                <a:gd name="T11" fmla="*/ 1 h 83"/>
                <a:gd name="T12" fmla="*/ 1 w 3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3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1" y="83"/>
                    <a:pt x="1" y="83"/>
                  </a:cubicBezTo>
                  <a:cubicBezTo>
                    <a:pt x="2" y="83"/>
                    <a:pt x="3" y="83"/>
                    <a:pt x="3" y="8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8" name="그룹 607"/>
          <p:cNvGrpSpPr/>
          <p:nvPr/>
        </p:nvGrpSpPr>
        <p:grpSpPr>
          <a:xfrm>
            <a:off x="2754532" y="4978950"/>
            <a:ext cx="219225" cy="282288"/>
            <a:chOff x="10593935" y="3731827"/>
            <a:chExt cx="219225" cy="282288"/>
          </a:xfrm>
          <a:solidFill>
            <a:schemeClr val="bg1"/>
          </a:solidFill>
        </p:grpSpPr>
        <p:sp>
          <p:nvSpPr>
            <p:cNvPr id="609" name="Freeform 928"/>
            <p:cNvSpPr>
              <a:spLocks/>
            </p:cNvSpPr>
            <p:nvPr/>
          </p:nvSpPr>
          <p:spPr bwMode="auto">
            <a:xfrm>
              <a:off x="10593935" y="3731827"/>
              <a:ext cx="9009" cy="282288"/>
            </a:xfrm>
            <a:custGeom>
              <a:avLst/>
              <a:gdLst>
                <a:gd name="T0" fmla="*/ 1 w 2"/>
                <a:gd name="T1" fmla="*/ 0 h 82"/>
                <a:gd name="T2" fmla="*/ 0 w 2"/>
                <a:gd name="T3" fmla="*/ 1 h 82"/>
                <a:gd name="T4" fmla="*/ 0 w 2"/>
                <a:gd name="T5" fmla="*/ 81 h 82"/>
                <a:gd name="T6" fmla="*/ 1 w 2"/>
                <a:gd name="T7" fmla="*/ 82 h 82"/>
                <a:gd name="T8" fmla="*/ 2 w 2"/>
                <a:gd name="T9" fmla="*/ 81 h 82"/>
                <a:gd name="T10" fmla="*/ 2 w 2"/>
                <a:gd name="T11" fmla="*/ 1 h 82"/>
                <a:gd name="T12" fmla="*/ 1 w 2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2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1" y="82"/>
                  </a:cubicBezTo>
                  <a:cubicBezTo>
                    <a:pt x="1" y="82"/>
                    <a:pt x="2" y="82"/>
                    <a:pt x="2" y="8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10" name="Freeform 929"/>
            <p:cNvSpPr>
              <a:spLocks noEditPoints="1"/>
            </p:cNvSpPr>
            <p:nvPr/>
          </p:nvSpPr>
          <p:spPr bwMode="auto">
            <a:xfrm>
              <a:off x="10626970" y="3758854"/>
              <a:ext cx="186190" cy="150153"/>
            </a:xfrm>
            <a:custGeom>
              <a:avLst/>
              <a:gdLst>
                <a:gd name="T0" fmla="*/ 53 w 54"/>
                <a:gd name="T1" fmla="*/ 20 h 43"/>
                <a:gd name="T2" fmla="*/ 1 w 54"/>
                <a:gd name="T3" fmla="*/ 0 h 43"/>
                <a:gd name="T4" fmla="*/ 0 w 54"/>
                <a:gd name="T5" fmla="*/ 0 h 43"/>
                <a:gd name="T6" fmla="*/ 0 w 54"/>
                <a:gd name="T7" fmla="*/ 1 h 43"/>
                <a:gd name="T8" fmla="*/ 0 w 54"/>
                <a:gd name="T9" fmla="*/ 42 h 43"/>
                <a:gd name="T10" fmla="*/ 1 w 54"/>
                <a:gd name="T11" fmla="*/ 43 h 43"/>
                <a:gd name="T12" fmla="*/ 1 w 54"/>
                <a:gd name="T13" fmla="*/ 43 h 43"/>
                <a:gd name="T14" fmla="*/ 2 w 54"/>
                <a:gd name="T15" fmla="*/ 43 h 43"/>
                <a:gd name="T16" fmla="*/ 53 w 54"/>
                <a:gd name="T17" fmla="*/ 22 h 43"/>
                <a:gd name="T18" fmla="*/ 54 w 54"/>
                <a:gd name="T19" fmla="*/ 21 h 43"/>
                <a:gd name="T20" fmla="*/ 53 w 54"/>
                <a:gd name="T21" fmla="*/ 20 h 43"/>
                <a:gd name="T22" fmla="*/ 3 w 54"/>
                <a:gd name="T23" fmla="*/ 40 h 43"/>
                <a:gd name="T24" fmla="*/ 2 w 54"/>
                <a:gd name="T25" fmla="*/ 3 h 43"/>
                <a:gd name="T26" fmla="*/ 49 w 54"/>
                <a:gd name="T27" fmla="*/ 21 h 43"/>
                <a:gd name="T28" fmla="*/ 3 w 54"/>
                <a:gd name="T29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43">
                  <a:moveTo>
                    <a:pt x="53" y="2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4" y="21"/>
                    <a:pt x="54" y="21"/>
                  </a:cubicBezTo>
                  <a:cubicBezTo>
                    <a:pt x="54" y="20"/>
                    <a:pt x="53" y="20"/>
                    <a:pt x="53" y="20"/>
                  </a:cubicBezTo>
                  <a:close/>
                  <a:moveTo>
                    <a:pt x="3" y="4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49" y="21"/>
                    <a:pt x="49" y="21"/>
                    <a:pt x="49" y="21"/>
                  </a:cubicBezTo>
                  <a:lnTo>
                    <a:pt x="3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611" name="Freeform 956"/>
          <p:cNvSpPr>
            <a:spLocks noEditPoints="1"/>
          </p:cNvSpPr>
          <p:nvPr/>
        </p:nvSpPr>
        <p:spPr bwMode="auto">
          <a:xfrm>
            <a:off x="3456291" y="4975947"/>
            <a:ext cx="222228" cy="288294"/>
          </a:xfrm>
          <a:custGeom>
            <a:avLst/>
            <a:gdLst>
              <a:gd name="T0" fmla="*/ 63 w 64"/>
              <a:gd name="T1" fmla="*/ 83 h 83"/>
              <a:gd name="T2" fmla="*/ 62 w 64"/>
              <a:gd name="T3" fmla="*/ 83 h 83"/>
              <a:gd name="T4" fmla="*/ 32 w 64"/>
              <a:gd name="T5" fmla="*/ 63 h 83"/>
              <a:gd name="T6" fmla="*/ 2 w 64"/>
              <a:gd name="T7" fmla="*/ 83 h 83"/>
              <a:gd name="T8" fmla="*/ 1 w 64"/>
              <a:gd name="T9" fmla="*/ 83 h 83"/>
              <a:gd name="T10" fmla="*/ 0 w 64"/>
              <a:gd name="T11" fmla="*/ 82 h 83"/>
              <a:gd name="T12" fmla="*/ 0 w 64"/>
              <a:gd name="T13" fmla="*/ 1 h 83"/>
              <a:gd name="T14" fmla="*/ 1 w 64"/>
              <a:gd name="T15" fmla="*/ 0 h 83"/>
              <a:gd name="T16" fmla="*/ 63 w 64"/>
              <a:gd name="T17" fmla="*/ 0 h 83"/>
              <a:gd name="T18" fmla="*/ 64 w 64"/>
              <a:gd name="T19" fmla="*/ 1 h 83"/>
              <a:gd name="T20" fmla="*/ 64 w 64"/>
              <a:gd name="T21" fmla="*/ 82 h 83"/>
              <a:gd name="T22" fmla="*/ 64 w 64"/>
              <a:gd name="T23" fmla="*/ 83 h 83"/>
              <a:gd name="T24" fmla="*/ 63 w 64"/>
              <a:gd name="T25" fmla="*/ 83 h 83"/>
              <a:gd name="T26" fmla="*/ 32 w 64"/>
              <a:gd name="T27" fmla="*/ 60 h 83"/>
              <a:gd name="T28" fmla="*/ 33 w 64"/>
              <a:gd name="T29" fmla="*/ 60 h 83"/>
              <a:gd name="T30" fmla="*/ 62 w 64"/>
              <a:gd name="T31" fmla="*/ 80 h 83"/>
              <a:gd name="T32" fmla="*/ 62 w 64"/>
              <a:gd name="T33" fmla="*/ 2 h 83"/>
              <a:gd name="T34" fmla="*/ 2 w 64"/>
              <a:gd name="T35" fmla="*/ 2 h 83"/>
              <a:gd name="T36" fmla="*/ 2 w 64"/>
              <a:gd name="T37" fmla="*/ 80 h 83"/>
              <a:gd name="T38" fmla="*/ 31 w 64"/>
              <a:gd name="T39" fmla="*/ 60 h 83"/>
              <a:gd name="T40" fmla="*/ 32 w 64"/>
              <a:gd name="T41" fmla="*/ 6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4" h="83">
                <a:moveTo>
                  <a:pt x="63" y="83"/>
                </a:moveTo>
                <a:cubicBezTo>
                  <a:pt x="63" y="83"/>
                  <a:pt x="63" y="83"/>
                  <a:pt x="62" y="83"/>
                </a:cubicBezTo>
                <a:cubicBezTo>
                  <a:pt x="32" y="63"/>
                  <a:pt x="32" y="63"/>
                  <a:pt x="32" y="63"/>
                </a:cubicBezTo>
                <a:cubicBezTo>
                  <a:pt x="2" y="83"/>
                  <a:pt x="2" y="83"/>
                  <a:pt x="2" y="83"/>
                </a:cubicBezTo>
                <a:cubicBezTo>
                  <a:pt x="1" y="83"/>
                  <a:pt x="1" y="83"/>
                  <a:pt x="1" y="83"/>
                </a:cubicBezTo>
                <a:cubicBezTo>
                  <a:pt x="0" y="83"/>
                  <a:pt x="0" y="83"/>
                  <a:pt x="0" y="8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4" y="0"/>
                  <a:pt x="64" y="1"/>
                  <a:pt x="64" y="1"/>
                </a:cubicBezTo>
                <a:cubicBezTo>
                  <a:pt x="64" y="82"/>
                  <a:pt x="64" y="82"/>
                  <a:pt x="64" y="82"/>
                </a:cubicBezTo>
                <a:cubicBezTo>
                  <a:pt x="64" y="83"/>
                  <a:pt x="64" y="83"/>
                  <a:pt x="64" y="83"/>
                </a:cubicBezTo>
                <a:cubicBezTo>
                  <a:pt x="63" y="83"/>
                  <a:pt x="63" y="83"/>
                  <a:pt x="63" y="83"/>
                </a:cubicBezTo>
                <a:close/>
                <a:moveTo>
                  <a:pt x="32" y="60"/>
                </a:moveTo>
                <a:cubicBezTo>
                  <a:pt x="32" y="60"/>
                  <a:pt x="32" y="60"/>
                  <a:pt x="33" y="60"/>
                </a:cubicBezTo>
                <a:cubicBezTo>
                  <a:pt x="62" y="80"/>
                  <a:pt x="62" y="80"/>
                  <a:pt x="62" y="80"/>
                </a:cubicBezTo>
                <a:cubicBezTo>
                  <a:pt x="62" y="2"/>
                  <a:pt x="62" y="2"/>
                  <a:pt x="62" y="2"/>
                </a:cubicBezTo>
                <a:cubicBezTo>
                  <a:pt x="2" y="2"/>
                  <a:pt x="2" y="2"/>
                  <a:pt x="2" y="2"/>
                </a:cubicBezTo>
                <a:cubicBezTo>
                  <a:pt x="2" y="80"/>
                  <a:pt x="2" y="80"/>
                  <a:pt x="2" y="80"/>
                </a:cubicBezTo>
                <a:cubicBezTo>
                  <a:pt x="31" y="60"/>
                  <a:pt x="31" y="60"/>
                  <a:pt x="31" y="60"/>
                </a:cubicBezTo>
                <a:cubicBezTo>
                  <a:pt x="32" y="60"/>
                  <a:pt x="32" y="60"/>
                  <a:pt x="32" y="6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612" name="그룹 611"/>
          <p:cNvGrpSpPr/>
          <p:nvPr/>
        </p:nvGrpSpPr>
        <p:grpSpPr>
          <a:xfrm>
            <a:off x="9064342" y="4977448"/>
            <a:ext cx="225235" cy="285292"/>
            <a:chOff x="7744022" y="10071300"/>
            <a:chExt cx="225235" cy="285292"/>
          </a:xfrm>
          <a:solidFill>
            <a:schemeClr val="bg1"/>
          </a:solidFill>
        </p:grpSpPr>
        <p:sp>
          <p:nvSpPr>
            <p:cNvPr id="613" name="Freeform 668"/>
            <p:cNvSpPr>
              <a:spLocks noEditPoints="1"/>
            </p:cNvSpPr>
            <p:nvPr/>
          </p:nvSpPr>
          <p:spPr bwMode="auto">
            <a:xfrm>
              <a:off x="7744022" y="10071300"/>
              <a:ext cx="171176" cy="285292"/>
            </a:xfrm>
            <a:custGeom>
              <a:avLst/>
              <a:gdLst>
                <a:gd name="T0" fmla="*/ 26 w 49"/>
                <a:gd name="T1" fmla="*/ 40 h 82"/>
                <a:gd name="T2" fmla="*/ 47 w 49"/>
                <a:gd name="T3" fmla="*/ 53 h 82"/>
                <a:gd name="T4" fmla="*/ 48 w 49"/>
                <a:gd name="T5" fmla="*/ 54 h 82"/>
                <a:gd name="T6" fmla="*/ 49 w 49"/>
                <a:gd name="T7" fmla="*/ 52 h 82"/>
                <a:gd name="T8" fmla="*/ 32 w 49"/>
                <a:gd name="T9" fmla="*/ 39 h 82"/>
                <a:gd name="T10" fmla="*/ 45 w 49"/>
                <a:gd name="T11" fmla="*/ 20 h 82"/>
                <a:gd name="T12" fmla="*/ 25 w 49"/>
                <a:gd name="T13" fmla="*/ 0 h 82"/>
                <a:gd name="T14" fmla="*/ 5 w 49"/>
                <a:gd name="T15" fmla="*/ 20 h 82"/>
                <a:gd name="T16" fmla="*/ 18 w 49"/>
                <a:gd name="T17" fmla="*/ 39 h 82"/>
                <a:gd name="T18" fmla="*/ 0 w 49"/>
                <a:gd name="T19" fmla="*/ 64 h 82"/>
                <a:gd name="T20" fmla="*/ 0 w 49"/>
                <a:gd name="T21" fmla="*/ 81 h 82"/>
                <a:gd name="T22" fmla="*/ 1 w 49"/>
                <a:gd name="T23" fmla="*/ 82 h 82"/>
                <a:gd name="T24" fmla="*/ 36 w 49"/>
                <a:gd name="T25" fmla="*/ 82 h 82"/>
                <a:gd name="T26" fmla="*/ 37 w 49"/>
                <a:gd name="T27" fmla="*/ 81 h 82"/>
                <a:gd name="T28" fmla="*/ 36 w 49"/>
                <a:gd name="T29" fmla="*/ 79 h 82"/>
                <a:gd name="T30" fmla="*/ 2 w 49"/>
                <a:gd name="T31" fmla="*/ 79 h 82"/>
                <a:gd name="T32" fmla="*/ 2 w 49"/>
                <a:gd name="T33" fmla="*/ 64 h 82"/>
                <a:gd name="T34" fmla="*/ 26 w 49"/>
                <a:gd name="T35" fmla="*/ 40 h 82"/>
                <a:gd name="T36" fmla="*/ 7 w 49"/>
                <a:gd name="T37" fmla="*/ 20 h 82"/>
                <a:gd name="T38" fmla="*/ 25 w 49"/>
                <a:gd name="T39" fmla="*/ 2 h 82"/>
                <a:gd name="T40" fmla="*/ 43 w 49"/>
                <a:gd name="T41" fmla="*/ 20 h 82"/>
                <a:gd name="T42" fmla="*/ 25 w 49"/>
                <a:gd name="T43" fmla="*/ 38 h 82"/>
                <a:gd name="T44" fmla="*/ 7 w 49"/>
                <a:gd name="T45" fmla="*/ 2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82">
                  <a:moveTo>
                    <a:pt x="26" y="40"/>
                  </a:moveTo>
                  <a:cubicBezTo>
                    <a:pt x="34" y="40"/>
                    <a:pt x="43" y="45"/>
                    <a:pt x="47" y="53"/>
                  </a:cubicBezTo>
                  <a:cubicBezTo>
                    <a:pt x="47" y="54"/>
                    <a:pt x="48" y="54"/>
                    <a:pt x="48" y="54"/>
                  </a:cubicBezTo>
                  <a:cubicBezTo>
                    <a:pt x="49" y="53"/>
                    <a:pt x="49" y="53"/>
                    <a:pt x="49" y="52"/>
                  </a:cubicBezTo>
                  <a:cubicBezTo>
                    <a:pt x="45" y="45"/>
                    <a:pt x="39" y="41"/>
                    <a:pt x="32" y="39"/>
                  </a:cubicBezTo>
                  <a:cubicBezTo>
                    <a:pt x="40" y="36"/>
                    <a:pt x="45" y="29"/>
                    <a:pt x="45" y="20"/>
                  </a:cubicBezTo>
                  <a:cubicBezTo>
                    <a:pt x="45" y="9"/>
                    <a:pt x="36" y="0"/>
                    <a:pt x="25" y="0"/>
                  </a:cubicBezTo>
                  <a:cubicBezTo>
                    <a:pt x="14" y="0"/>
                    <a:pt x="5" y="9"/>
                    <a:pt x="5" y="20"/>
                  </a:cubicBezTo>
                  <a:cubicBezTo>
                    <a:pt x="5" y="29"/>
                    <a:pt x="11" y="36"/>
                    <a:pt x="18" y="39"/>
                  </a:cubicBezTo>
                  <a:cubicBezTo>
                    <a:pt x="8" y="42"/>
                    <a:pt x="0" y="52"/>
                    <a:pt x="0" y="6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7" y="81"/>
                    <a:pt x="37" y="81"/>
                  </a:cubicBezTo>
                  <a:cubicBezTo>
                    <a:pt x="37" y="80"/>
                    <a:pt x="36" y="79"/>
                    <a:pt x="36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51"/>
                    <a:pt x="13" y="40"/>
                    <a:pt x="26" y="40"/>
                  </a:cubicBezTo>
                  <a:close/>
                  <a:moveTo>
                    <a:pt x="7" y="20"/>
                  </a:moveTo>
                  <a:cubicBezTo>
                    <a:pt x="7" y="10"/>
                    <a:pt x="15" y="2"/>
                    <a:pt x="25" y="2"/>
                  </a:cubicBezTo>
                  <a:cubicBezTo>
                    <a:pt x="35" y="2"/>
                    <a:pt x="43" y="10"/>
                    <a:pt x="43" y="20"/>
                  </a:cubicBezTo>
                  <a:cubicBezTo>
                    <a:pt x="43" y="30"/>
                    <a:pt x="35" y="38"/>
                    <a:pt x="25" y="38"/>
                  </a:cubicBezTo>
                  <a:cubicBezTo>
                    <a:pt x="15" y="38"/>
                    <a:pt x="7" y="30"/>
                    <a:pt x="7" y="2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14" name="Freeform 669"/>
            <p:cNvSpPr>
              <a:spLocks/>
            </p:cNvSpPr>
            <p:nvPr/>
          </p:nvSpPr>
          <p:spPr bwMode="auto">
            <a:xfrm>
              <a:off x="7891177" y="10269502"/>
              <a:ext cx="78080" cy="81082"/>
            </a:xfrm>
            <a:custGeom>
              <a:avLst/>
              <a:gdLst>
                <a:gd name="T0" fmla="*/ 22 w 23"/>
                <a:gd name="T1" fmla="*/ 23 h 23"/>
                <a:gd name="T2" fmla="*/ 21 w 23"/>
                <a:gd name="T3" fmla="*/ 23 h 23"/>
                <a:gd name="T4" fmla="*/ 1 w 23"/>
                <a:gd name="T5" fmla="*/ 2 h 23"/>
                <a:gd name="T6" fmla="*/ 1 w 23"/>
                <a:gd name="T7" fmla="*/ 0 h 23"/>
                <a:gd name="T8" fmla="*/ 2 w 23"/>
                <a:gd name="T9" fmla="*/ 0 h 23"/>
                <a:gd name="T10" fmla="*/ 23 w 23"/>
                <a:gd name="T11" fmla="*/ 21 h 23"/>
                <a:gd name="T12" fmla="*/ 23 w 23"/>
                <a:gd name="T13" fmla="*/ 23 h 23"/>
                <a:gd name="T14" fmla="*/ 22 w 23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2" y="23"/>
                  </a:moveTo>
                  <a:cubicBezTo>
                    <a:pt x="22" y="23"/>
                    <a:pt x="21" y="23"/>
                    <a:pt x="21" y="2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2" y="23"/>
                    <a:pt x="22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15" name="Freeform 670"/>
            <p:cNvSpPr>
              <a:spLocks/>
            </p:cNvSpPr>
            <p:nvPr/>
          </p:nvSpPr>
          <p:spPr bwMode="auto">
            <a:xfrm>
              <a:off x="7891177" y="10269502"/>
              <a:ext cx="78080" cy="81082"/>
            </a:xfrm>
            <a:custGeom>
              <a:avLst/>
              <a:gdLst>
                <a:gd name="T0" fmla="*/ 1 w 23"/>
                <a:gd name="T1" fmla="*/ 23 h 23"/>
                <a:gd name="T2" fmla="*/ 1 w 23"/>
                <a:gd name="T3" fmla="*/ 23 h 23"/>
                <a:gd name="T4" fmla="*/ 1 w 23"/>
                <a:gd name="T5" fmla="*/ 21 h 23"/>
                <a:gd name="T6" fmla="*/ 21 w 23"/>
                <a:gd name="T7" fmla="*/ 0 h 23"/>
                <a:gd name="T8" fmla="*/ 23 w 23"/>
                <a:gd name="T9" fmla="*/ 0 h 23"/>
                <a:gd name="T10" fmla="*/ 23 w 23"/>
                <a:gd name="T11" fmla="*/ 2 h 23"/>
                <a:gd name="T12" fmla="*/ 2 w 23"/>
                <a:gd name="T13" fmla="*/ 23 h 23"/>
                <a:gd name="T14" fmla="*/ 1 w 23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1"/>
                    <a:pt x="23" y="1"/>
                    <a:pt x="23" y="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6" name="그룹 615"/>
          <p:cNvGrpSpPr/>
          <p:nvPr/>
        </p:nvGrpSpPr>
        <p:grpSpPr>
          <a:xfrm>
            <a:off x="1342005" y="4977448"/>
            <a:ext cx="252258" cy="285292"/>
            <a:chOff x="14846278" y="13239534"/>
            <a:chExt cx="252258" cy="285292"/>
          </a:xfrm>
          <a:solidFill>
            <a:schemeClr val="bg1"/>
          </a:solidFill>
        </p:grpSpPr>
        <p:sp>
          <p:nvSpPr>
            <p:cNvPr id="617" name="Freeform 1368"/>
            <p:cNvSpPr>
              <a:spLocks/>
            </p:cNvSpPr>
            <p:nvPr/>
          </p:nvSpPr>
          <p:spPr bwMode="auto">
            <a:xfrm>
              <a:off x="14846278" y="13239534"/>
              <a:ext cx="6006" cy="285292"/>
            </a:xfrm>
            <a:custGeom>
              <a:avLst/>
              <a:gdLst>
                <a:gd name="T0" fmla="*/ 1 w 2"/>
                <a:gd name="T1" fmla="*/ 82 h 82"/>
                <a:gd name="T2" fmla="*/ 0 w 2"/>
                <a:gd name="T3" fmla="*/ 81 h 82"/>
                <a:gd name="T4" fmla="*/ 0 w 2"/>
                <a:gd name="T5" fmla="*/ 1 h 82"/>
                <a:gd name="T6" fmla="*/ 1 w 2"/>
                <a:gd name="T7" fmla="*/ 0 h 82"/>
                <a:gd name="T8" fmla="*/ 2 w 2"/>
                <a:gd name="T9" fmla="*/ 1 h 82"/>
                <a:gd name="T10" fmla="*/ 2 w 2"/>
                <a:gd name="T11" fmla="*/ 81 h 82"/>
                <a:gd name="T12" fmla="*/ 1 w 2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2">
                  <a:moveTo>
                    <a:pt x="1" y="82"/>
                  </a:moveTo>
                  <a:cubicBezTo>
                    <a:pt x="0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2"/>
                    <a:pt x="1" y="82"/>
                    <a:pt x="1" y="8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18" name="Freeform 1369"/>
            <p:cNvSpPr>
              <a:spLocks noEditPoints="1"/>
            </p:cNvSpPr>
            <p:nvPr/>
          </p:nvSpPr>
          <p:spPr bwMode="auto">
            <a:xfrm>
              <a:off x="14864296" y="13248544"/>
              <a:ext cx="234240" cy="156158"/>
            </a:xfrm>
            <a:custGeom>
              <a:avLst/>
              <a:gdLst>
                <a:gd name="T0" fmla="*/ 23 w 68"/>
                <a:gd name="T1" fmla="*/ 45 h 45"/>
                <a:gd name="T2" fmla="*/ 18 w 68"/>
                <a:gd name="T3" fmla="*/ 45 h 45"/>
                <a:gd name="T4" fmla="*/ 1 w 68"/>
                <a:gd name="T5" fmla="*/ 41 h 45"/>
                <a:gd name="T6" fmla="*/ 0 w 68"/>
                <a:gd name="T7" fmla="*/ 40 h 45"/>
                <a:gd name="T8" fmla="*/ 0 w 68"/>
                <a:gd name="T9" fmla="*/ 2 h 45"/>
                <a:gd name="T10" fmla="*/ 1 w 68"/>
                <a:gd name="T11" fmla="*/ 1 h 45"/>
                <a:gd name="T12" fmla="*/ 2 w 68"/>
                <a:gd name="T13" fmla="*/ 0 h 45"/>
                <a:gd name="T14" fmla="*/ 18 w 68"/>
                <a:gd name="T15" fmla="*/ 4 h 45"/>
                <a:gd name="T16" fmla="*/ 28 w 68"/>
                <a:gd name="T17" fmla="*/ 4 h 45"/>
                <a:gd name="T18" fmla="*/ 39 w 68"/>
                <a:gd name="T19" fmla="*/ 0 h 45"/>
                <a:gd name="T20" fmla="*/ 51 w 68"/>
                <a:gd name="T21" fmla="*/ 0 h 45"/>
                <a:gd name="T22" fmla="*/ 67 w 68"/>
                <a:gd name="T23" fmla="*/ 4 h 45"/>
                <a:gd name="T24" fmla="*/ 68 w 68"/>
                <a:gd name="T25" fmla="*/ 5 h 45"/>
                <a:gd name="T26" fmla="*/ 68 w 68"/>
                <a:gd name="T27" fmla="*/ 44 h 45"/>
                <a:gd name="T28" fmla="*/ 68 w 68"/>
                <a:gd name="T29" fmla="*/ 45 h 45"/>
                <a:gd name="T30" fmla="*/ 67 w 68"/>
                <a:gd name="T31" fmla="*/ 45 h 45"/>
                <a:gd name="T32" fmla="*/ 50 w 68"/>
                <a:gd name="T33" fmla="*/ 41 h 45"/>
                <a:gd name="T34" fmla="*/ 50 w 68"/>
                <a:gd name="T35" fmla="*/ 41 h 45"/>
                <a:gd name="T36" fmla="*/ 40 w 68"/>
                <a:gd name="T37" fmla="*/ 41 h 45"/>
                <a:gd name="T38" fmla="*/ 29 w 68"/>
                <a:gd name="T39" fmla="*/ 45 h 45"/>
                <a:gd name="T40" fmla="*/ 23 w 68"/>
                <a:gd name="T41" fmla="*/ 45 h 45"/>
                <a:gd name="T42" fmla="*/ 2 w 68"/>
                <a:gd name="T43" fmla="*/ 39 h 45"/>
                <a:gd name="T44" fmla="*/ 18 w 68"/>
                <a:gd name="T45" fmla="*/ 43 h 45"/>
                <a:gd name="T46" fmla="*/ 28 w 68"/>
                <a:gd name="T47" fmla="*/ 43 h 45"/>
                <a:gd name="T48" fmla="*/ 39 w 68"/>
                <a:gd name="T49" fmla="*/ 39 h 45"/>
                <a:gd name="T50" fmla="*/ 51 w 68"/>
                <a:gd name="T51" fmla="*/ 39 h 45"/>
                <a:gd name="T52" fmla="*/ 66 w 68"/>
                <a:gd name="T53" fmla="*/ 42 h 45"/>
                <a:gd name="T54" fmla="*/ 66 w 68"/>
                <a:gd name="T55" fmla="*/ 6 h 45"/>
                <a:gd name="T56" fmla="*/ 50 w 68"/>
                <a:gd name="T57" fmla="*/ 3 h 45"/>
                <a:gd name="T58" fmla="*/ 40 w 68"/>
                <a:gd name="T59" fmla="*/ 3 h 45"/>
                <a:gd name="T60" fmla="*/ 29 w 68"/>
                <a:gd name="T61" fmla="*/ 6 h 45"/>
                <a:gd name="T62" fmla="*/ 18 w 68"/>
                <a:gd name="T63" fmla="*/ 6 h 45"/>
                <a:gd name="T64" fmla="*/ 2 w 68"/>
                <a:gd name="T65" fmla="*/ 3 h 45"/>
                <a:gd name="T66" fmla="*/ 2 w 68"/>
                <a:gd name="T67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45">
                  <a:moveTo>
                    <a:pt x="23" y="45"/>
                  </a:moveTo>
                  <a:cubicBezTo>
                    <a:pt x="21" y="45"/>
                    <a:pt x="20" y="45"/>
                    <a:pt x="18" y="45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1"/>
                    <a:pt x="0" y="41"/>
                    <a:pt x="0" y="4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2" y="5"/>
                    <a:pt x="25" y="5"/>
                    <a:pt x="28" y="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7" y="0"/>
                    <a:pt x="51" y="0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8" y="4"/>
                    <a:pt x="68" y="4"/>
                    <a:pt x="68" y="5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4"/>
                    <a:pt x="68" y="45"/>
                  </a:cubicBezTo>
                  <a:cubicBezTo>
                    <a:pt x="68" y="45"/>
                    <a:pt x="67" y="45"/>
                    <a:pt x="67" y="45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7" y="41"/>
                    <a:pt x="43" y="41"/>
                    <a:pt x="40" y="41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5"/>
                    <a:pt x="25" y="45"/>
                    <a:pt x="23" y="45"/>
                  </a:cubicBezTo>
                  <a:close/>
                  <a:moveTo>
                    <a:pt x="2" y="39"/>
                  </a:moveTo>
                  <a:cubicBezTo>
                    <a:pt x="18" y="43"/>
                    <a:pt x="18" y="43"/>
                    <a:pt x="18" y="43"/>
                  </a:cubicBezTo>
                  <a:cubicBezTo>
                    <a:pt x="22" y="43"/>
                    <a:pt x="25" y="43"/>
                    <a:pt x="28" y="43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3" y="38"/>
                    <a:pt x="47" y="38"/>
                    <a:pt x="51" y="39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7" y="2"/>
                    <a:pt x="43" y="2"/>
                    <a:pt x="40" y="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5" y="7"/>
                    <a:pt x="21" y="7"/>
                    <a:pt x="18" y="6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3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9" name="그룹 618"/>
          <p:cNvGrpSpPr/>
          <p:nvPr/>
        </p:nvGrpSpPr>
        <p:grpSpPr>
          <a:xfrm>
            <a:off x="4898846" y="4974445"/>
            <a:ext cx="147153" cy="291298"/>
            <a:chOff x="2803981" y="6263409"/>
            <a:chExt cx="147153" cy="291298"/>
          </a:xfrm>
          <a:solidFill>
            <a:schemeClr val="bg1"/>
          </a:solidFill>
        </p:grpSpPr>
        <p:sp>
          <p:nvSpPr>
            <p:cNvPr id="620" name="Freeform 193"/>
            <p:cNvSpPr>
              <a:spLocks noEditPoints="1"/>
            </p:cNvSpPr>
            <p:nvPr/>
          </p:nvSpPr>
          <p:spPr bwMode="auto">
            <a:xfrm>
              <a:off x="2803981" y="6263409"/>
              <a:ext cx="147153" cy="291298"/>
            </a:xfrm>
            <a:custGeom>
              <a:avLst/>
              <a:gdLst>
                <a:gd name="T0" fmla="*/ 41 w 42"/>
                <a:gd name="T1" fmla="*/ 84 h 84"/>
                <a:gd name="T2" fmla="*/ 42 w 42"/>
                <a:gd name="T3" fmla="*/ 83 h 84"/>
                <a:gd name="T4" fmla="*/ 42 w 42"/>
                <a:gd name="T5" fmla="*/ 31 h 84"/>
                <a:gd name="T6" fmla="*/ 42 w 42"/>
                <a:gd name="T7" fmla="*/ 30 h 84"/>
                <a:gd name="T8" fmla="*/ 22 w 42"/>
                <a:gd name="T9" fmla="*/ 1 h 84"/>
                <a:gd name="T10" fmla="*/ 21 w 42"/>
                <a:gd name="T11" fmla="*/ 0 h 84"/>
                <a:gd name="T12" fmla="*/ 20 w 42"/>
                <a:gd name="T13" fmla="*/ 1 h 84"/>
                <a:gd name="T14" fmla="*/ 0 w 42"/>
                <a:gd name="T15" fmla="*/ 31 h 84"/>
                <a:gd name="T16" fmla="*/ 0 w 42"/>
                <a:gd name="T17" fmla="*/ 32 h 84"/>
                <a:gd name="T18" fmla="*/ 0 w 42"/>
                <a:gd name="T19" fmla="*/ 83 h 84"/>
                <a:gd name="T20" fmla="*/ 0 w 42"/>
                <a:gd name="T21" fmla="*/ 83 h 84"/>
                <a:gd name="T22" fmla="*/ 1 w 42"/>
                <a:gd name="T23" fmla="*/ 84 h 84"/>
                <a:gd name="T24" fmla="*/ 41 w 42"/>
                <a:gd name="T25" fmla="*/ 84 h 84"/>
                <a:gd name="T26" fmla="*/ 2 w 42"/>
                <a:gd name="T27" fmla="*/ 32 h 84"/>
                <a:gd name="T28" fmla="*/ 21 w 42"/>
                <a:gd name="T29" fmla="*/ 3 h 84"/>
                <a:gd name="T30" fmla="*/ 40 w 42"/>
                <a:gd name="T31" fmla="*/ 31 h 84"/>
                <a:gd name="T32" fmla="*/ 40 w 42"/>
                <a:gd name="T33" fmla="*/ 82 h 84"/>
                <a:gd name="T34" fmla="*/ 2 w 42"/>
                <a:gd name="T35" fmla="*/ 82 h 84"/>
                <a:gd name="T36" fmla="*/ 2 w 42"/>
                <a:gd name="T37" fmla="*/ 3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84">
                  <a:moveTo>
                    <a:pt x="41" y="84"/>
                  </a:moveTo>
                  <a:cubicBezTo>
                    <a:pt x="41" y="84"/>
                    <a:pt x="42" y="83"/>
                    <a:pt x="42" y="83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0"/>
                    <a:pt x="42" y="3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4"/>
                    <a:pt x="1" y="84"/>
                  </a:cubicBezTo>
                  <a:lnTo>
                    <a:pt x="41" y="84"/>
                  </a:lnTo>
                  <a:close/>
                  <a:moveTo>
                    <a:pt x="2" y="32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2" y="82"/>
                    <a:pt x="2" y="82"/>
                    <a:pt x="2" y="82"/>
                  </a:cubicBezTo>
                  <a:lnTo>
                    <a:pt x="2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21" name="Freeform 194"/>
            <p:cNvSpPr>
              <a:spLocks noEditPoints="1"/>
            </p:cNvSpPr>
            <p:nvPr/>
          </p:nvSpPr>
          <p:spPr bwMode="auto">
            <a:xfrm>
              <a:off x="2843020" y="6344490"/>
              <a:ext cx="66065" cy="63065"/>
            </a:xfrm>
            <a:custGeom>
              <a:avLst/>
              <a:gdLst>
                <a:gd name="T0" fmla="*/ 10 w 19"/>
                <a:gd name="T1" fmla="*/ 0 h 18"/>
                <a:gd name="T2" fmla="*/ 0 w 19"/>
                <a:gd name="T3" fmla="*/ 9 h 18"/>
                <a:gd name="T4" fmla="*/ 10 w 19"/>
                <a:gd name="T5" fmla="*/ 18 h 18"/>
                <a:gd name="T6" fmla="*/ 19 w 19"/>
                <a:gd name="T7" fmla="*/ 9 h 18"/>
                <a:gd name="T8" fmla="*/ 10 w 19"/>
                <a:gd name="T9" fmla="*/ 0 h 18"/>
                <a:gd name="T10" fmla="*/ 10 w 19"/>
                <a:gd name="T11" fmla="*/ 16 h 18"/>
                <a:gd name="T12" fmla="*/ 3 w 19"/>
                <a:gd name="T13" fmla="*/ 9 h 18"/>
                <a:gd name="T14" fmla="*/ 10 w 19"/>
                <a:gd name="T15" fmla="*/ 2 h 18"/>
                <a:gd name="T16" fmla="*/ 17 w 19"/>
                <a:gd name="T17" fmla="*/ 9 h 18"/>
                <a:gd name="T18" fmla="*/ 10 w 19"/>
                <a:gd name="T1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8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lose/>
                  <a:moveTo>
                    <a:pt x="10" y="16"/>
                  </a:moveTo>
                  <a:cubicBezTo>
                    <a:pt x="6" y="16"/>
                    <a:pt x="3" y="13"/>
                    <a:pt x="3" y="9"/>
                  </a:cubicBezTo>
                  <a:cubicBezTo>
                    <a:pt x="3" y="5"/>
                    <a:pt x="6" y="2"/>
                    <a:pt x="10" y="2"/>
                  </a:cubicBezTo>
                  <a:cubicBezTo>
                    <a:pt x="14" y="2"/>
                    <a:pt x="17" y="5"/>
                    <a:pt x="17" y="9"/>
                  </a:cubicBezTo>
                  <a:cubicBezTo>
                    <a:pt x="17" y="13"/>
                    <a:pt x="14" y="16"/>
                    <a:pt x="10" y="1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2" name="그룹 621"/>
          <p:cNvGrpSpPr/>
          <p:nvPr/>
        </p:nvGrpSpPr>
        <p:grpSpPr>
          <a:xfrm>
            <a:off x="4159552" y="4975947"/>
            <a:ext cx="225231" cy="288294"/>
            <a:chOff x="11302660" y="10701943"/>
            <a:chExt cx="225231" cy="288294"/>
          </a:xfrm>
          <a:solidFill>
            <a:schemeClr val="bg1"/>
          </a:solidFill>
        </p:grpSpPr>
        <p:sp>
          <p:nvSpPr>
            <p:cNvPr id="623" name="Freeform 1022"/>
            <p:cNvSpPr>
              <a:spLocks noEditPoints="1"/>
            </p:cNvSpPr>
            <p:nvPr/>
          </p:nvSpPr>
          <p:spPr bwMode="auto">
            <a:xfrm>
              <a:off x="11332687" y="10734973"/>
              <a:ext cx="159164" cy="153159"/>
            </a:xfrm>
            <a:custGeom>
              <a:avLst/>
              <a:gdLst>
                <a:gd name="T0" fmla="*/ 14 w 46"/>
                <a:gd name="T1" fmla="*/ 28 h 44"/>
                <a:gd name="T2" fmla="*/ 9 w 46"/>
                <a:gd name="T3" fmla="*/ 43 h 44"/>
                <a:gd name="T4" fmla="*/ 9 w 46"/>
                <a:gd name="T5" fmla="*/ 44 h 44"/>
                <a:gd name="T6" fmla="*/ 11 w 46"/>
                <a:gd name="T7" fmla="*/ 44 h 44"/>
                <a:gd name="T8" fmla="*/ 23 w 46"/>
                <a:gd name="T9" fmla="*/ 35 h 44"/>
                <a:gd name="T10" fmla="*/ 36 w 46"/>
                <a:gd name="T11" fmla="*/ 44 h 44"/>
                <a:gd name="T12" fmla="*/ 37 w 46"/>
                <a:gd name="T13" fmla="*/ 44 h 44"/>
                <a:gd name="T14" fmla="*/ 38 w 46"/>
                <a:gd name="T15" fmla="*/ 44 h 44"/>
                <a:gd name="T16" fmla="*/ 38 w 46"/>
                <a:gd name="T17" fmla="*/ 43 h 44"/>
                <a:gd name="T18" fmla="*/ 33 w 46"/>
                <a:gd name="T19" fmla="*/ 28 h 44"/>
                <a:gd name="T20" fmla="*/ 46 w 46"/>
                <a:gd name="T21" fmla="*/ 18 h 44"/>
                <a:gd name="T22" fmla="*/ 46 w 46"/>
                <a:gd name="T23" fmla="*/ 17 h 44"/>
                <a:gd name="T24" fmla="*/ 45 w 46"/>
                <a:gd name="T25" fmla="*/ 16 h 44"/>
                <a:gd name="T26" fmla="*/ 29 w 46"/>
                <a:gd name="T27" fmla="*/ 16 h 44"/>
                <a:gd name="T28" fmla="*/ 25 w 46"/>
                <a:gd name="T29" fmla="*/ 1 h 44"/>
                <a:gd name="T30" fmla="*/ 23 w 46"/>
                <a:gd name="T31" fmla="*/ 0 h 44"/>
                <a:gd name="T32" fmla="*/ 22 w 46"/>
                <a:gd name="T33" fmla="*/ 1 h 44"/>
                <a:gd name="T34" fmla="*/ 17 w 46"/>
                <a:gd name="T35" fmla="*/ 16 h 44"/>
                <a:gd name="T36" fmla="*/ 2 w 46"/>
                <a:gd name="T37" fmla="*/ 16 h 44"/>
                <a:gd name="T38" fmla="*/ 1 w 46"/>
                <a:gd name="T39" fmla="*/ 17 h 44"/>
                <a:gd name="T40" fmla="*/ 1 w 46"/>
                <a:gd name="T41" fmla="*/ 18 h 44"/>
                <a:gd name="T42" fmla="*/ 14 w 46"/>
                <a:gd name="T43" fmla="*/ 28 h 44"/>
                <a:gd name="T44" fmla="*/ 18 w 46"/>
                <a:gd name="T45" fmla="*/ 19 h 44"/>
                <a:gd name="T46" fmla="*/ 19 w 46"/>
                <a:gd name="T47" fmla="*/ 18 h 44"/>
                <a:gd name="T48" fmla="*/ 23 w 46"/>
                <a:gd name="T49" fmla="*/ 5 h 44"/>
                <a:gd name="T50" fmla="*/ 28 w 46"/>
                <a:gd name="T51" fmla="*/ 18 h 44"/>
                <a:gd name="T52" fmla="*/ 29 w 46"/>
                <a:gd name="T53" fmla="*/ 19 h 44"/>
                <a:gd name="T54" fmla="*/ 42 w 46"/>
                <a:gd name="T55" fmla="*/ 19 h 44"/>
                <a:gd name="T56" fmla="*/ 31 w 46"/>
                <a:gd name="T57" fmla="*/ 26 h 44"/>
                <a:gd name="T58" fmla="*/ 31 w 46"/>
                <a:gd name="T59" fmla="*/ 28 h 44"/>
                <a:gd name="T60" fmla="*/ 35 w 46"/>
                <a:gd name="T61" fmla="*/ 40 h 44"/>
                <a:gd name="T62" fmla="*/ 24 w 46"/>
                <a:gd name="T63" fmla="*/ 32 h 44"/>
                <a:gd name="T64" fmla="*/ 23 w 46"/>
                <a:gd name="T65" fmla="*/ 32 h 44"/>
                <a:gd name="T66" fmla="*/ 12 w 46"/>
                <a:gd name="T67" fmla="*/ 40 h 44"/>
                <a:gd name="T68" fmla="*/ 16 w 46"/>
                <a:gd name="T69" fmla="*/ 28 h 44"/>
                <a:gd name="T70" fmla="*/ 16 w 46"/>
                <a:gd name="T71" fmla="*/ 26 h 44"/>
                <a:gd name="T72" fmla="*/ 5 w 46"/>
                <a:gd name="T73" fmla="*/ 19 h 44"/>
                <a:gd name="T74" fmla="*/ 18 w 46"/>
                <a:gd name="T75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6" h="44">
                  <a:moveTo>
                    <a:pt x="14" y="28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9" y="44"/>
                    <a:pt x="9" y="44"/>
                  </a:cubicBezTo>
                  <a:cubicBezTo>
                    <a:pt x="10" y="44"/>
                    <a:pt x="10" y="44"/>
                    <a:pt x="11" y="4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4"/>
                    <a:pt x="37" y="44"/>
                    <a:pt x="37" y="44"/>
                  </a:cubicBezTo>
                  <a:cubicBezTo>
                    <a:pt x="37" y="44"/>
                    <a:pt x="37" y="44"/>
                    <a:pt x="38" y="44"/>
                  </a:cubicBezTo>
                  <a:cubicBezTo>
                    <a:pt x="38" y="44"/>
                    <a:pt x="38" y="43"/>
                    <a:pt x="38" y="43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6" y="18"/>
                    <a:pt x="46" y="17"/>
                  </a:cubicBezTo>
                  <a:cubicBezTo>
                    <a:pt x="46" y="17"/>
                    <a:pt x="46" y="16"/>
                    <a:pt x="4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4" y="0"/>
                    <a:pt x="23" y="0"/>
                  </a:cubicBezTo>
                  <a:cubicBezTo>
                    <a:pt x="23" y="0"/>
                    <a:pt x="23" y="1"/>
                    <a:pt x="22" y="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7"/>
                    <a:pt x="1" y="17"/>
                  </a:cubicBezTo>
                  <a:cubicBezTo>
                    <a:pt x="0" y="18"/>
                    <a:pt x="1" y="18"/>
                    <a:pt x="1" y="18"/>
                  </a:cubicBezTo>
                  <a:lnTo>
                    <a:pt x="14" y="28"/>
                  </a:lnTo>
                  <a:close/>
                  <a:moveTo>
                    <a:pt x="18" y="19"/>
                  </a:moveTo>
                  <a:cubicBezTo>
                    <a:pt x="19" y="19"/>
                    <a:pt x="19" y="18"/>
                    <a:pt x="19" y="18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9"/>
                    <a:pt x="29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7"/>
                    <a:pt x="31" y="27"/>
                    <a:pt x="31" y="28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3" y="32"/>
                    <a:pt x="23" y="3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6"/>
                  </a:cubicBezTo>
                  <a:cubicBezTo>
                    <a:pt x="5" y="19"/>
                    <a:pt x="5" y="19"/>
                    <a:pt x="5" y="19"/>
                  </a:cubicBezTo>
                  <a:lnTo>
                    <a:pt x="18" y="1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24" name="Freeform 1023"/>
            <p:cNvSpPr>
              <a:spLocks noEditPoints="1"/>
            </p:cNvSpPr>
            <p:nvPr/>
          </p:nvSpPr>
          <p:spPr bwMode="auto">
            <a:xfrm>
              <a:off x="11302660" y="10701943"/>
              <a:ext cx="225231" cy="288294"/>
            </a:xfrm>
            <a:custGeom>
              <a:avLst/>
              <a:gdLst>
                <a:gd name="T0" fmla="*/ 63 w 65"/>
                <a:gd name="T1" fmla="*/ 83 h 83"/>
                <a:gd name="T2" fmla="*/ 63 w 65"/>
                <a:gd name="T3" fmla="*/ 83 h 83"/>
                <a:gd name="T4" fmla="*/ 32 w 65"/>
                <a:gd name="T5" fmla="*/ 63 h 83"/>
                <a:gd name="T6" fmla="*/ 2 w 65"/>
                <a:gd name="T7" fmla="*/ 83 h 83"/>
                <a:gd name="T8" fmla="*/ 1 w 65"/>
                <a:gd name="T9" fmla="*/ 83 h 83"/>
                <a:gd name="T10" fmla="*/ 0 w 65"/>
                <a:gd name="T11" fmla="*/ 82 h 83"/>
                <a:gd name="T12" fmla="*/ 0 w 65"/>
                <a:gd name="T13" fmla="*/ 1 h 83"/>
                <a:gd name="T14" fmla="*/ 2 w 65"/>
                <a:gd name="T15" fmla="*/ 0 h 83"/>
                <a:gd name="T16" fmla="*/ 63 w 65"/>
                <a:gd name="T17" fmla="*/ 0 h 83"/>
                <a:gd name="T18" fmla="*/ 65 w 65"/>
                <a:gd name="T19" fmla="*/ 1 h 83"/>
                <a:gd name="T20" fmla="*/ 65 w 65"/>
                <a:gd name="T21" fmla="*/ 82 h 83"/>
                <a:gd name="T22" fmla="*/ 64 w 65"/>
                <a:gd name="T23" fmla="*/ 83 h 83"/>
                <a:gd name="T24" fmla="*/ 63 w 65"/>
                <a:gd name="T25" fmla="*/ 83 h 83"/>
                <a:gd name="T26" fmla="*/ 32 w 65"/>
                <a:gd name="T27" fmla="*/ 60 h 83"/>
                <a:gd name="T28" fmla="*/ 33 w 65"/>
                <a:gd name="T29" fmla="*/ 60 h 83"/>
                <a:gd name="T30" fmla="*/ 62 w 65"/>
                <a:gd name="T31" fmla="*/ 80 h 83"/>
                <a:gd name="T32" fmla="*/ 62 w 65"/>
                <a:gd name="T33" fmla="*/ 2 h 83"/>
                <a:gd name="T34" fmla="*/ 3 w 65"/>
                <a:gd name="T35" fmla="*/ 2 h 83"/>
                <a:gd name="T36" fmla="*/ 3 w 65"/>
                <a:gd name="T37" fmla="*/ 80 h 83"/>
                <a:gd name="T38" fmla="*/ 32 w 65"/>
                <a:gd name="T39" fmla="*/ 60 h 83"/>
                <a:gd name="T40" fmla="*/ 32 w 65"/>
                <a:gd name="T41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3">
                  <a:moveTo>
                    <a:pt x="63" y="83"/>
                  </a:moveTo>
                  <a:cubicBezTo>
                    <a:pt x="63" y="83"/>
                    <a:pt x="63" y="83"/>
                    <a:pt x="63" y="8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1" y="83"/>
                    <a:pt x="1" y="83"/>
                  </a:cubicBezTo>
                  <a:cubicBezTo>
                    <a:pt x="1" y="83"/>
                    <a:pt x="0" y="83"/>
                    <a:pt x="0" y="8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4" y="0"/>
                    <a:pt x="65" y="1"/>
                    <a:pt x="65" y="1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5" y="83"/>
                    <a:pt x="64" y="83"/>
                    <a:pt x="64" y="83"/>
                  </a:cubicBezTo>
                  <a:cubicBezTo>
                    <a:pt x="64" y="83"/>
                    <a:pt x="64" y="83"/>
                    <a:pt x="63" y="83"/>
                  </a:cubicBezTo>
                  <a:close/>
                  <a:moveTo>
                    <a:pt x="32" y="60"/>
                  </a:moveTo>
                  <a:cubicBezTo>
                    <a:pt x="33" y="60"/>
                    <a:pt x="33" y="60"/>
                    <a:pt x="33" y="60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5" name="그룹 624"/>
          <p:cNvGrpSpPr/>
          <p:nvPr/>
        </p:nvGrpSpPr>
        <p:grpSpPr>
          <a:xfrm>
            <a:off x="9787120" y="4977448"/>
            <a:ext cx="291298" cy="285293"/>
            <a:chOff x="10557900" y="4999120"/>
            <a:chExt cx="291298" cy="285293"/>
          </a:xfrm>
          <a:solidFill>
            <a:schemeClr val="bg1"/>
          </a:solidFill>
        </p:grpSpPr>
        <p:sp>
          <p:nvSpPr>
            <p:cNvPr id="626" name="Freeform 957"/>
            <p:cNvSpPr>
              <a:spLocks noEditPoints="1"/>
            </p:cNvSpPr>
            <p:nvPr/>
          </p:nvSpPr>
          <p:spPr bwMode="auto">
            <a:xfrm>
              <a:off x="10635975" y="5017137"/>
              <a:ext cx="132137" cy="132137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27" name="Freeform 958"/>
            <p:cNvSpPr>
              <a:spLocks/>
            </p:cNvSpPr>
            <p:nvPr/>
          </p:nvSpPr>
          <p:spPr bwMode="auto">
            <a:xfrm>
              <a:off x="10620963" y="5137260"/>
              <a:ext cx="168171" cy="147153"/>
            </a:xfrm>
            <a:custGeom>
              <a:avLst/>
              <a:gdLst>
                <a:gd name="T0" fmla="*/ 48 w 49"/>
                <a:gd name="T1" fmla="*/ 42 h 42"/>
                <a:gd name="T2" fmla="*/ 47 w 49"/>
                <a:gd name="T3" fmla="*/ 41 h 42"/>
                <a:gd name="T4" fmla="*/ 47 w 49"/>
                <a:gd name="T5" fmla="*/ 25 h 42"/>
                <a:gd name="T6" fmla="*/ 25 w 49"/>
                <a:gd name="T7" fmla="*/ 3 h 42"/>
                <a:gd name="T8" fmla="*/ 3 w 49"/>
                <a:gd name="T9" fmla="*/ 25 h 42"/>
                <a:gd name="T10" fmla="*/ 3 w 49"/>
                <a:gd name="T11" fmla="*/ 41 h 42"/>
                <a:gd name="T12" fmla="*/ 2 w 49"/>
                <a:gd name="T13" fmla="*/ 42 h 42"/>
                <a:gd name="T14" fmla="*/ 0 w 49"/>
                <a:gd name="T15" fmla="*/ 41 h 42"/>
                <a:gd name="T16" fmla="*/ 0 w 49"/>
                <a:gd name="T17" fmla="*/ 25 h 42"/>
                <a:gd name="T18" fmla="*/ 25 w 49"/>
                <a:gd name="T19" fmla="*/ 0 h 42"/>
                <a:gd name="T20" fmla="*/ 49 w 49"/>
                <a:gd name="T21" fmla="*/ 25 h 42"/>
                <a:gd name="T22" fmla="*/ 49 w 49"/>
                <a:gd name="T23" fmla="*/ 41 h 42"/>
                <a:gd name="T24" fmla="*/ 48 w 4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42">
                  <a:moveTo>
                    <a:pt x="48" y="42"/>
                  </a:moveTo>
                  <a:cubicBezTo>
                    <a:pt x="47" y="42"/>
                    <a:pt x="47" y="41"/>
                    <a:pt x="47" y="41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13"/>
                    <a:pt x="37" y="3"/>
                    <a:pt x="25" y="3"/>
                  </a:cubicBezTo>
                  <a:cubicBezTo>
                    <a:pt x="13" y="3"/>
                    <a:pt x="3" y="13"/>
                    <a:pt x="3" y="25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2" y="42"/>
                    <a:pt x="2" y="42"/>
                  </a:cubicBezTo>
                  <a:cubicBezTo>
                    <a:pt x="1" y="42"/>
                    <a:pt x="0" y="41"/>
                    <a:pt x="0" y="4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8" y="0"/>
                    <a:pt x="49" y="11"/>
                    <a:pt x="49" y="25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8" y="42"/>
                    <a:pt x="48" y="4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28" name="Freeform 959"/>
            <p:cNvSpPr>
              <a:spLocks noEditPoints="1"/>
            </p:cNvSpPr>
            <p:nvPr/>
          </p:nvSpPr>
          <p:spPr bwMode="auto">
            <a:xfrm>
              <a:off x="10557900" y="4999120"/>
              <a:ext cx="291298" cy="285292"/>
            </a:xfrm>
            <a:custGeom>
              <a:avLst/>
              <a:gdLst>
                <a:gd name="T0" fmla="*/ 83 w 84"/>
                <a:gd name="T1" fmla="*/ 82 h 82"/>
                <a:gd name="T2" fmla="*/ 1 w 84"/>
                <a:gd name="T3" fmla="*/ 82 h 82"/>
                <a:gd name="T4" fmla="*/ 0 w 84"/>
                <a:gd name="T5" fmla="*/ 81 h 82"/>
                <a:gd name="T6" fmla="*/ 0 w 84"/>
                <a:gd name="T7" fmla="*/ 1 h 82"/>
                <a:gd name="T8" fmla="*/ 1 w 84"/>
                <a:gd name="T9" fmla="*/ 0 h 82"/>
                <a:gd name="T10" fmla="*/ 83 w 84"/>
                <a:gd name="T11" fmla="*/ 0 h 82"/>
                <a:gd name="T12" fmla="*/ 84 w 84"/>
                <a:gd name="T13" fmla="*/ 1 h 82"/>
                <a:gd name="T14" fmla="*/ 84 w 84"/>
                <a:gd name="T15" fmla="*/ 81 h 82"/>
                <a:gd name="T16" fmla="*/ 83 w 84"/>
                <a:gd name="T17" fmla="*/ 82 h 82"/>
                <a:gd name="T18" fmla="*/ 3 w 84"/>
                <a:gd name="T19" fmla="*/ 80 h 82"/>
                <a:gd name="T20" fmla="*/ 82 w 84"/>
                <a:gd name="T21" fmla="*/ 80 h 82"/>
                <a:gd name="T22" fmla="*/ 82 w 84"/>
                <a:gd name="T23" fmla="*/ 2 h 82"/>
                <a:gd name="T24" fmla="*/ 3 w 84"/>
                <a:gd name="T25" fmla="*/ 2 h 82"/>
                <a:gd name="T26" fmla="*/ 3 w 84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82">
                  <a:moveTo>
                    <a:pt x="83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4" y="0"/>
                    <a:pt x="84" y="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3" y="82"/>
                    <a:pt x="83" y="82"/>
                  </a:cubicBezTo>
                  <a:close/>
                  <a:moveTo>
                    <a:pt x="3" y="80"/>
                  </a:moveTo>
                  <a:cubicBezTo>
                    <a:pt x="82" y="80"/>
                    <a:pt x="82" y="80"/>
                    <a:pt x="82" y="80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629" name="Freeform 814"/>
          <p:cNvSpPr>
            <a:spLocks/>
          </p:cNvSpPr>
          <p:nvPr/>
        </p:nvSpPr>
        <p:spPr bwMode="auto">
          <a:xfrm>
            <a:off x="8406133" y="6837928"/>
            <a:ext cx="150153" cy="219225"/>
          </a:xfrm>
          <a:custGeom>
            <a:avLst/>
            <a:gdLst>
              <a:gd name="T0" fmla="*/ 31 w 43"/>
              <a:gd name="T1" fmla="*/ 42 h 63"/>
              <a:gd name="T2" fmla="*/ 33 w 43"/>
              <a:gd name="T3" fmla="*/ 42 h 63"/>
              <a:gd name="T4" fmla="*/ 43 w 43"/>
              <a:gd name="T5" fmla="*/ 22 h 63"/>
              <a:gd name="T6" fmla="*/ 21 w 43"/>
              <a:gd name="T7" fmla="*/ 0 h 63"/>
              <a:gd name="T8" fmla="*/ 0 w 43"/>
              <a:gd name="T9" fmla="*/ 21 h 63"/>
              <a:gd name="T10" fmla="*/ 11 w 43"/>
              <a:gd name="T11" fmla="*/ 42 h 63"/>
              <a:gd name="T12" fmla="*/ 11 w 43"/>
              <a:gd name="T13" fmla="*/ 43 h 63"/>
              <a:gd name="T14" fmla="*/ 11 w 43"/>
              <a:gd name="T15" fmla="*/ 51 h 63"/>
              <a:gd name="T16" fmla="*/ 12 w 43"/>
              <a:gd name="T17" fmla="*/ 53 h 63"/>
              <a:gd name="T18" fmla="*/ 31 w 43"/>
              <a:gd name="T19" fmla="*/ 53 h 63"/>
              <a:gd name="T20" fmla="*/ 31 w 43"/>
              <a:gd name="T21" fmla="*/ 61 h 63"/>
              <a:gd name="T22" fmla="*/ 13 w 43"/>
              <a:gd name="T23" fmla="*/ 61 h 63"/>
              <a:gd name="T24" fmla="*/ 12 w 43"/>
              <a:gd name="T25" fmla="*/ 62 h 63"/>
              <a:gd name="T26" fmla="*/ 12 w 43"/>
              <a:gd name="T27" fmla="*/ 62 h 63"/>
              <a:gd name="T28" fmla="*/ 13 w 43"/>
              <a:gd name="T29" fmla="*/ 63 h 63"/>
              <a:gd name="T30" fmla="*/ 32 w 43"/>
              <a:gd name="T31" fmla="*/ 63 h 63"/>
              <a:gd name="T32" fmla="*/ 33 w 43"/>
              <a:gd name="T33" fmla="*/ 62 h 63"/>
              <a:gd name="T34" fmla="*/ 33 w 43"/>
              <a:gd name="T35" fmla="*/ 51 h 63"/>
              <a:gd name="T36" fmla="*/ 32 w 43"/>
              <a:gd name="T37" fmla="*/ 50 h 63"/>
              <a:gd name="T38" fmla="*/ 23 w 43"/>
              <a:gd name="T39" fmla="*/ 50 h 63"/>
              <a:gd name="T40" fmla="*/ 23 w 43"/>
              <a:gd name="T41" fmla="*/ 32 h 63"/>
              <a:gd name="T42" fmla="*/ 32 w 43"/>
              <a:gd name="T43" fmla="*/ 23 h 63"/>
              <a:gd name="T44" fmla="*/ 32 w 43"/>
              <a:gd name="T45" fmla="*/ 22 h 63"/>
              <a:gd name="T46" fmla="*/ 31 w 43"/>
              <a:gd name="T47" fmla="*/ 22 h 63"/>
              <a:gd name="T48" fmla="*/ 22 w 43"/>
              <a:gd name="T49" fmla="*/ 30 h 63"/>
              <a:gd name="T50" fmla="*/ 22 w 43"/>
              <a:gd name="T51" fmla="*/ 30 h 63"/>
              <a:gd name="T52" fmla="*/ 11 w 43"/>
              <a:gd name="T53" fmla="*/ 20 h 63"/>
              <a:gd name="T54" fmla="*/ 9 w 43"/>
              <a:gd name="T55" fmla="*/ 20 h 63"/>
              <a:gd name="T56" fmla="*/ 9 w 43"/>
              <a:gd name="T57" fmla="*/ 20 h 63"/>
              <a:gd name="T58" fmla="*/ 9 w 43"/>
              <a:gd name="T59" fmla="*/ 21 h 63"/>
              <a:gd name="T60" fmla="*/ 20 w 43"/>
              <a:gd name="T61" fmla="*/ 32 h 63"/>
              <a:gd name="T62" fmla="*/ 21 w 43"/>
              <a:gd name="T63" fmla="*/ 33 h 63"/>
              <a:gd name="T64" fmla="*/ 21 w 43"/>
              <a:gd name="T65" fmla="*/ 50 h 63"/>
              <a:gd name="T66" fmla="*/ 13 w 43"/>
              <a:gd name="T67" fmla="*/ 50 h 63"/>
              <a:gd name="T68" fmla="*/ 13 w 43"/>
              <a:gd name="T69" fmla="*/ 41 h 63"/>
              <a:gd name="T70" fmla="*/ 13 w 43"/>
              <a:gd name="T71" fmla="*/ 41 h 63"/>
              <a:gd name="T72" fmla="*/ 2 w 43"/>
              <a:gd name="T73" fmla="*/ 21 h 63"/>
              <a:gd name="T74" fmla="*/ 21 w 43"/>
              <a:gd name="T75" fmla="*/ 2 h 63"/>
              <a:gd name="T76" fmla="*/ 40 w 43"/>
              <a:gd name="T77" fmla="*/ 22 h 63"/>
              <a:gd name="T78" fmla="*/ 31 w 43"/>
              <a:gd name="T79" fmla="*/ 41 h 63"/>
              <a:gd name="T80" fmla="*/ 31 w 43"/>
              <a:gd name="T81" fmla="*/ 4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3" h="63">
                <a:moveTo>
                  <a:pt x="31" y="42"/>
                </a:moveTo>
                <a:cubicBezTo>
                  <a:pt x="32" y="43"/>
                  <a:pt x="32" y="43"/>
                  <a:pt x="33" y="42"/>
                </a:cubicBezTo>
                <a:cubicBezTo>
                  <a:pt x="36" y="39"/>
                  <a:pt x="43" y="31"/>
                  <a:pt x="43" y="22"/>
                </a:cubicBezTo>
                <a:cubicBezTo>
                  <a:pt x="43" y="17"/>
                  <a:pt x="41" y="0"/>
                  <a:pt x="21" y="0"/>
                </a:cubicBezTo>
                <a:cubicBezTo>
                  <a:pt x="7" y="0"/>
                  <a:pt x="0" y="6"/>
                  <a:pt x="0" y="21"/>
                </a:cubicBezTo>
                <a:cubicBezTo>
                  <a:pt x="0" y="31"/>
                  <a:pt x="8" y="39"/>
                  <a:pt x="11" y="42"/>
                </a:cubicBezTo>
                <a:cubicBezTo>
                  <a:pt x="11" y="42"/>
                  <a:pt x="11" y="42"/>
                  <a:pt x="11" y="43"/>
                </a:cubicBezTo>
                <a:cubicBezTo>
                  <a:pt x="11" y="51"/>
                  <a:pt x="11" y="51"/>
                  <a:pt x="11" y="51"/>
                </a:cubicBezTo>
                <a:cubicBezTo>
                  <a:pt x="11" y="52"/>
                  <a:pt x="11" y="53"/>
                  <a:pt x="12" y="53"/>
                </a:cubicBezTo>
                <a:cubicBezTo>
                  <a:pt x="31" y="53"/>
                  <a:pt x="31" y="53"/>
                  <a:pt x="31" y="53"/>
                </a:cubicBezTo>
                <a:cubicBezTo>
                  <a:pt x="31" y="61"/>
                  <a:pt x="31" y="61"/>
                  <a:pt x="31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2" y="61"/>
                  <a:pt x="12" y="62"/>
                  <a:pt x="12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12" y="63"/>
                  <a:pt x="12" y="63"/>
                  <a:pt x="13" y="63"/>
                </a:cubicBezTo>
                <a:cubicBezTo>
                  <a:pt x="32" y="63"/>
                  <a:pt x="32" y="63"/>
                  <a:pt x="32" y="63"/>
                </a:cubicBezTo>
                <a:cubicBezTo>
                  <a:pt x="32" y="63"/>
                  <a:pt x="33" y="63"/>
                  <a:pt x="33" y="62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1"/>
                  <a:pt x="32" y="50"/>
                  <a:pt x="32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32"/>
                  <a:pt x="23" y="32"/>
                  <a:pt x="23" y="32"/>
                </a:cubicBezTo>
                <a:cubicBezTo>
                  <a:pt x="23" y="32"/>
                  <a:pt x="32" y="23"/>
                  <a:pt x="32" y="23"/>
                </a:cubicBezTo>
                <a:cubicBezTo>
                  <a:pt x="33" y="23"/>
                  <a:pt x="33" y="22"/>
                  <a:pt x="32" y="22"/>
                </a:cubicBezTo>
                <a:cubicBezTo>
                  <a:pt x="32" y="21"/>
                  <a:pt x="31" y="21"/>
                  <a:pt x="31" y="22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11" y="20"/>
                  <a:pt x="11" y="20"/>
                  <a:pt x="11" y="20"/>
                </a:cubicBezTo>
                <a:cubicBezTo>
                  <a:pt x="10" y="19"/>
                  <a:pt x="10" y="19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1"/>
                  <a:pt x="9" y="21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2"/>
                  <a:pt x="21" y="32"/>
                  <a:pt x="21" y="33"/>
                </a:cubicBezTo>
                <a:cubicBezTo>
                  <a:pt x="21" y="50"/>
                  <a:pt x="21" y="50"/>
                  <a:pt x="21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41"/>
                  <a:pt x="13" y="41"/>
                  <a:pt x="13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13" y="41"/>
                  <a:pt x="2" y="32"/>
                  <a:pt x="2" y="21"/>
                </a:cubicBezTo>
                <a:cubicBezTo>
                  <a:pt x="2" y="8"/>
                  <a:pt x="8" y="2"/>
                  <a:pt x="21" y="2"/>
                </a:cubicBezTo>
                <a:cubicBezTo>
                  <a:pt x="39" y="2"/>
                  <a:pt x="40" y="16"/>
                  <a:pt x="40" y="22"/>
                </a:cubicBezTo>
                <a:cubicBezTo>
                  <a:pt x="40" y="30"/>
                  <a:pt x="34" y="38"/>
                  <a:pt x="31" y="41"/>
                </a:cubicBezTo>
                <a:cubicBezTo>
                  <a:pt x="31" y="41"/>
                  <a:pt x="31" y="42"/>
                  <a:pt x="31" y="42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630" name="그룹 629"/>
          <p:cNvGrpSpPr/>
          <p:nvPr/>
        </p:nvGrpSpPr>
        <p:grpSpPr>
          <a:xfrm>
            <a:off x="6928737" y="6811231"/>
            <a:ext cx="297916" cy="272618"/>
            <a:chOff x="2005164" y="12617896"/>
            <a:chExt cx="318330" cy="291298"/>
          </a:xfrm>
          <a:solidFill>
            <a:schemeClr val="bg1"/>
          </a:solidFill>
        </p:grpSpPr>
        <p:sp>
          <p:nvSpPr>
            <p:cNvPr id="631" name="Freeform 163"/>
            <p:cNvSpPr>
              <a:spLocks/>
            </p:cNvSpPr>
            <p:nvPr/>
          </p:nvSpPr>
          <p:spPr bwMode="auto">
            <a:xfrm>
              <a:off x="2098263" y="12617896"/>
              <a:ext cx="225231" cy="291298"/>
            </a:xfrm>
            <a:custGeom>
              <a:avLst/>
              <a:gdLst>
                <a:gd name="T0" fmla="*/ 64 w 65"/>
                <a:gd name="T1" fmla="*/ 84 h 84"/>
                <a:gd name="T2" fmla="*/ 2 w 65"/>
                <a:gd name="T3" fmla="*/ 84 h 84"/>
                <a:gd name="T4" fmla="*/ 0 w 65"/>
                <a:gd name="T5" fmla="*/ 83 h 84"/>
                <a:gd name="T6" fmla="*/ 0 w 65"/>
                <a:gd name="T7" fmla="*/ 53 h 84"/>
                <a:gd name="T8" fmla="*/ 2 w 65"/>
                <a:gd name="T9" fmla="*/ 52 h 84"/>
                <a:gd name="T10" fmla="*/ 3 w 65"/>
                <a:gd name="T11" fmla="*/ 53 h 84"/>
                <a:gd name="T12" fmla="*/ 3 w 65"/>
                <a:gd name="T13" fmla="*/ 82 h 84"/>
                <a:gd name="T14" fmla="*/ 63 w 65"/>
                <a:gd name="T15" fmla="*/ 82 h 84"/>
                <a:gd name="T16" fmla="*/ 63 w 65"/>
                <a:gd name="T17" fmla="*/ 3 h 84"/>
                <a:gd name="T18" fmla="*/ 3 w 65"/>
                <a:gd name="T19" fmla="*/ 3 h 84"/>
                <a:gd name="T20" fmla="*/ 3 w 65"/>
                <a:gd name="T21" fmla="*/ 33 h 84"/>
                <a:gd name="T22" fmla="*/ 2 w 65"/>
                <a:gd name="T23" fmla="*/ 34 h 84"/>
                <a:gd name="T24" fmla="*/ 0 w 65"/>
                <a:gd name="T25" fmla="*/ 33 h 84"/>
                <a:gd name="T26" fmla="*/ 0 w 65"/>
                <a:gd name="T27" fmla="*/ 1 h 84"/>
                <a:gd name="T28" fmla="*/ 2 w 65"/>
                <a:gd name="T29" fmla="*/ 0 h 84"/>
                <a:gd name="T30" fmla="*/ 64 w 65"/>
                <a:gd name="T31" fmla="*/ 0 h 84"/>
                <a:gd name="T32" fmla="*/ 65 w 65"/>
                <a:gd name="T33" fmla="*/ 1 h 84"/>
                <a:gd name="T34" fmla="*/ 65 w 65"/>
                <a:gd name="T35" fmla="*/ 83 h 84"/>
                <a:gd name="T36" fmla="*/ 64 w 65"/>
                <a:gd name="T3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" h="84">
                  <a:moveTo>
                    <a:pt x="64" y="84"/>
                  </a:moveTo>
                  <a:cubicBezTo>
                    <a:pt x="2" y="84"/>
                    <a:pt x="2" y="84"/>
                    <a:pt x="2" y="84"/>
                  </a:cubicBezTo>
                  <a:cubicBezTo>
                    <a:pt x="1" y="84"/>
                    <a:pt x="0" y="84"/>
                    <a:pt x="0" y="8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2" y="52"/>
                    <a:pt x="3" y="52"/>
                    <a:pt x="3" y="53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63" y="82"/>
                    <a:pt x="63" y="82"/>
                    <a:pt x="63" y="82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2" y="34"/>
                    <a:pt x="2" y="34"/>
                  </a:cubicBezTo>
                  <a:cubicBezTo>
                    <a:pt x="1" y="34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1"/>
                    <a:pt x="65" y="1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84"/>
                    <a:pt x="65" y="84"/>
                    <a:pt x="64" y="8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32" name="Freeform 164"/>
            <p:cNvSpPr>
              <a:spLocks/>
            </p:cNvSpPr>
            <p:nvPr/>
          </p:nvSpPr>
          <p:spPr bwMode="auto">
            <a:xfrm>
              <a:off x="2011173" y="12765050"/>
              <a:ext cx="177180" cy="6006"/>
            </a:xfrm>
            <a:custGeom>
              <a:avLst/>
              <a:gdLst>
                <a:gd name="T0" fmla="*/ 50 w 51"/>
                <a:gd name="T1" fmla="*/ 2 h 2"/>
                <a:gd name="T2" fmla="*/ 1 w 51"/>
                <a:gd name="T3" fmla="*/ 2 h 2"/>
                <a:gd name="T4" fmla="*/ 0 w 51"/>
                <a:gd name="T5" fmla="*/ 1 h 2"/>
                <a:gd name="T6" fmla="*/ 1 w 51"/>
                <a:gd name="T7" fmla="*/ 0 h 2"/>
                <a:gd name="T8" fmla="*/ 50 w 51"/>
                <a:gd name="T9" fmla="*/ 0 h 2"/>
                <a:gd name="T10" fmla="*/ 51 w 51"/>
                <a:gd name="T11" fmla="*/ 1 h 2"/>
                <a:gd name="T12" fmla="*/ 50 w 5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">
                  <a:moveTo>
                    <a:pt x="5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1" y="0"/>
                    <a:pt x="51" y="1"/>
                  </a:cubicBezTo>
                  <a:cubicBezTo>
                    <a:pt x="51" y="2"/>
                    <a:pt x="50" y="2"/>
                    <a:pt x="5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33" name="Freeform 165"/>
            <p:cNvSpPr>
              <a:spLocks/>
            </p:cNvSpPr>
            <p:nvPr/>
          </p:nvSpPr>
          <p:spPr bwMode="auto">
            <a:xfrm>
              <a:off x="2005164" y="12735018"/>
              <a:ext cx="51053" cy="69074"/>
            </a:xfrm>
            <a:custGeom>
              <a:avLst/>
              <a:gdLst>
                <a:gd name="T0" fmla="*/ 13 w 15"/>
                <a:gd name="T1" fmla="*/ 20 h 20"/>
                <a:gd name="T2" fmla="*/ 13 w 15"/>
                <a:gd name="T3" fmla="*/ 19 h 20"/>
                <a:gd name="T4" fmla="*/ 1 w 15"/>
                <a:gd name="T5" fmla="*/ 11 h 20"/>
                <a:gd name="T6" fmla="*/ 0 w 15"/>
                <a:gd name="T7" fmla="*/ 10 h 20"/>
                <a:gd name="T8" fmla="*/ 1 w 15"/>
                <a:gd name="T9" fmla="*/ 9 h 20"/>
                <a:gd name="T10" fmla="*/ 13 w 15"/>
                <a:gd name="T11" fmla="*/ 1 h 20"/>
                <a:gd name="T12" fmla="*/ 14 w 15"/>
                <a:gd name="T13" fmla="*/ 1 h 20"/>
                <a:gd name="T14" fmla="*/ 14 w 15"/>
                <a:gd name="T15" fmla="*/ 3 h 20"/>
                <a:gd name="T16" fmla="*/ 4 w 15"/>
                <a:gd name="T17" fmla="*/ 10 h 20"/>
                <a:gd name="T18" fmla="*/ 14 w 15"/>
                <a:gd name="T19" fmla="*/ 18 h 20"/>
                <a:gd name="T20" fmla="*/ 14 w 15"/>
                <a:gd name="T21" fmla="*/ 19 h 20"/>
                <a:gd name="T22" fmla="*/ 13 w 15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0">
                  <a:moveTo>
                    <a:pt x="13" y="20"/>
                  </a:moveTo>
                  <a:cubicBezTo>
                    <a:pt x="13" y="20"/>
                    <a:pt x="13" y="20"/>
                    <a:pt x="13" y="1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0"/>
                    <a:pt x="0" y="10"/>
                  </a:cubicBezTo>
                  <a:cubicBezTo>
                    <a:pt x="0" y="10"/>
                    <a:pt x="1" y="9"/>
                    <a:pt x="1" y="9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4" y="1"/>
                    <a:pt x="14" y="1"/>
                  </a:cubicBezTo>
                  <a:cubicBezTo>
                    <a:pt x="15" y="2"/>
                    <a:pt x="15" y="2"/>
                    <a:pt x="14" y="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9"/>
                    <a:pt x="14" y="19"/>
                  </a:cubicBezTo>
                  <a:cubicBezTo>
                    <a:pt x="14" y="19"/>
                    <a:pt x="14" y="20"/>
                    <a:pt x="13" y="2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4" name="그룹 633"/>
          <p:cNvGrpSpPr/>
          <p:nvPr/>
        </p:nvGrpSpPr>
        <p:grpSpPr>
          <a:xfrm>
            <a:off x="5533366" y="6811231"/>
            <a:ext cx="272620" cy="272620"/>
            <a:chOff x="8422716" y="1824877"/>
            <a:chExt cx="291301" cy="291301"/>
          </a:xfrm>
          <a:solidFill>
            <a:schemeClr val="bg1"/>
          </a:solidFill>
        </p:grpSpPr>
        <p:sp>
          <p:nvSpPr>
            <p:cNvPr id="635" name="Freeform 756"/>
            <p:cNvSpPr>
              <a:spLocks/>
            </p:cNvSpPr>
            <p:nvPr/>
          </p:nvSpPr>
          <p:spPr bwMode="auto">
            <a:xfrm>
              <a:off x="8422716" y="1824877"/>
              <a:ext cx="108111" cy="111113"/>
            </a:xfrm>
            <a:custGeom>
              <a:avLst/>
              <a:gdLst>
                <a:gd name="T0" fmla="*/ 31 w 31"/>
                <a:gd name="T1" fmla="*/ 31 h 32"/>
                <a:gd name="T2" fmla="*/ 31 w 31"/>
                <a:gd name="T3" fmla="*/ 30 h 32"/>
                <a:gd name="T4" fmla="*/ 27 w 31"/>
                <a:gd name="T5" fmla="*/ 14 h 32"/>
                <a:gd name="T6" fmla="*/ 25 w 31"/>
                <a:gd name="T7" fmla="*/ 13 h 32"/>
                <a:gd name="T8" fmla="*/ 24 w 31"/>
                <a:gd name="T9" fmla="*/ 14 h 32"/>
                <a:gd name="T10" fmla="*/ 28 w 31"/>
                <a:gd name="T11" fmla="*/ 27 h 32"/>
                <a:gd name="T12" fmla="*/ 2 w 31"/>
                <a:gd name="T13" fmla="*/ 1 h 32"/>
                <a:gd name="T14" fmla="*/ 0 w 31"/>
                <a:gd name="T15" fmla="*/ 1 h 32"/>
                <a:gd name="T16" fmla="*/ 0 w 31"/>
                <a:gd name="T17" fmla="*/ 2 h 32"/>
                <a:gd name="T18" fmla="*/ 26 w 31"/>
                <a:gd name="T19" fmla="*/ 28 h 32"/>
                <a:gd name="T20" fmla="*/ 14 w 31"/>
                <a:gd name="T21" fmla="*/ 25 h 32"/>
                <a:gd name="T22" fmla="*/ 12 w 31"/>
                <a:gd name="T23" fmla="*/ 26 h 32"/>
                <a:gd name="T24" fmla="*/ 13 w 31"/>
                <a:gd name="T25" fmla="*/ 27 h 32"/>
                <a:gd name="T26" fmla="*/ 30 w 31"/>
                <a:gd name="T27" fmla="*/ 32 h 32"/>
                <a:gd name="T28" fmla="*/ 30 w 31"/>
                <a:gd name="T29" fmla="*/ 32 h 32"/>
                <a:gd name="T30" fmla="*/ 30 w 31"/>
                <a:gd name="T31" fmla="*/ 32 h 32"/>
                <a:gd name="T32" fmla="*/ 31 w 31"/>
                <a:gd name="T33" fmla="*/ 31 h 32"/>
                <a:gd name="T34" fmla="*/ 31 w 31"/>
                <a:gd name="T35" fmla="*/ 31 h 32"/>
                <a:gd name="T36" fmla="*/ 31 w 31"/>
                <a:gd name="T37" fmla="*/ 31 h 32"/>
                <a:gd name="T38" fmla="*/ 31 w 31"/>
                <a:gd name="T3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32">
                  <a:moveTo>
                    <a:pt x="31" y="31"/>
                  </a:moveTo>
                  <a:cubicBezTo>
                    <a:pt x="31" y="30"/>
                    <a:pt x="31" y="30"/>
                    <a:pt x="31" y="30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4" y="14"/>
                    <a:pt x="24" y="14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5"/>
                    <a:pt x="12" y="25"/>
                    <a:pt x="12" y="26"/>
                  </a:cubicBezTo>
                  <a:cubicBezTo>
                    <a:pt x="12" y="26"/>
                    <a:pt x="12" y="27"/>
                    <a:pt x="13" y="27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1" y="32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36" name="Freeform 757"/>
            <p:cNvSpPr>
              <a:spLocks/>
            </p:cNvSpPr>
            <p:nvPr/>
          </p:nvSpPr>
          <p:spPr bwMode="auto">
            <a:xfrm>
              <a:off x="8605906" y="1824877"/>
              <a:ext cx="108111" cy="111113"/>
            </a:xfrm>
            <a:custGeom>
              <a:avLst/>
              <a:gdLst>
                <a:gd name="T0" fmla="*/ 0 w 31"/>
                <a:gd name="T1" fmla="*/ 31 h 32"/>
                <a:gd name="T2" fmla="*/ 0 w 31"/>
                <a:gd name="T3" fmla="*/ 31 h 32"/>
                <a:gd name="T4" fmla="*/ 0 w 31"/>
                <a:gd name="T5" fmla="*/ 31 h 32"/>
                <a:gd name="T6" fmla="*/ 0 w 31"/>
                <a:gd name="T7" fmla="*/ 32 h 32"/>
                <a:gd name="T8" fmla="*/ 1 w 31"/>
                <a:gd name="T9" fmla="*/ 32 h 32"/>
                <a:gd name="T10" fmla="*/ 1 w 31"/>
                <a:gd name="T11" fmla="*/ 32 h 32"/>
                <a:gd name="T12" fmla="*/ 18 w 31"/>
                <a:gd name="T13" fmla="*/ 27 h 32"/>
                <a:gd name="T14" fmla="*/ 18 w 31"/>
                <a:gd name="T15" fmla="*/ 26 h 32"/>
                <a:gd name="T16" fmla="*/ 17 w 31"/>
                <a:gd name="T17" fmla="*/ 25 h 32"/>
                <a:gd name="T18" fmla="*/ 4 w 31"/>
                <a:gd name="T19" fmla="*/ 28 h 32"/>
                <a:gd name="T20" fmla="*/ 31 w 31"/>
                <a:gd name="T21" fmla="*/ 2 h 32"/>
                <a:gd name="T22" fmla="*/ 31 w 31"/>
                <a:gd name="T23" fmla="*/ 1 h 32"/>
                <a:gd name="T24" fmla="*/ 29 w 31"/>
                <a:gd name="T25" fmla="*/ 1 h 32"/>
                <a:gd name="T26" fmla="*/ 3 w 31"/>
                <a:gd name="T27" fmla="*/ 27 h 32"/>
                <a:gd name="T28" fmla="*/ 6 w 31"/>
                <a:gd name="T29" fmla="*/ 14 h 32"/>
                <a:gd name="T30" fmla="*/ 5 w 31"/>
                <a:gd name="T31" fmla="*/ 13 h 32"/>
                <a:gd name="T32" fmla="*/ 4 w 31"/>
                <a:gd name="T33" fmla="*/ 14 h 32"/>
                <a:gd name="T34" fmla="*/ 0 w 31"/>
                <a:gd name="T35" fmla="*/ 30 h 32"/>
                <a:gd name="T36" fmla="*/ 0 w 31"/>
                <a:gd name="T37" fmla="*/ 31 h 32"/>
                <a:gd name="T38" fmla="*/ 0 w 31"/>
                <a:gd name="T39" fmla="*/ 31 h 32"/>
                <a:gd name="T40" fmla="*/ 0 w 31"/>
                <a:gd name="T4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" h="32"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9" y="26"/>
                    <a:pt x="18" y="26"/>
                  </a:cubicBezTo>
                  <a:cubicBezTo>
                    <a:pt x="18" y="25"/>
                    <a:pt x="18" y="25"/>
                    <a:pt x="17" y="25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1"/>
                    <a:pt x="31" y="1"/>
                  </a:cubicBezTo>
                  <a:cubicBezTo>
                    <a:pt x="30" y="0"/>
                    <a:pt x="29" y="0"/>
                    <a:pt x="29" y="1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5" y="13"/>
                  </a:cubicBezTo>
                  <a:cubicBezTo>
                    <a:pt x="5" y="13"/>
                    <a:pt x="4" y="13"/>
                    <a:pt x="4" y="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37" name="Freeform 758"/>
            <p:cNvSpPr>
              <a:spLocks/>
            </p:cNvSpPr>
            <p:nvPr/>
          </p:nvSpPr>
          <p:spPr bwMode="auto">
            <a:xfrm>
              <a:off x="8605906" y="2008067"/>
              <a:ext cx="108111" cy="108111"/>
            </a:xfrm>
            <a:custGeom>
              <a:avLst/>
              <a:gdLst>
                <a:gd name="T0" fmla="*/ 4 w 31"/>
                <a:gd name="T1" fmla="*/ 3 h 31"/>
                <a:gd name="T2" fmla="*/ 17 w 31"/>
                <a:gd name="T3" fmla="*/ 6 h 31"/>
                <a:gd name="T4" fmla="*/ 18 w 31"/>
                <a:gd name="T5" fmla="*/ 6 h 31"/>
                <a:gd name="T6" fmla="*/ 18 w 31"/>
                <a:gd name="T7" fmla="*/ 4 h 31"/>
                <a:gd name="T8" fmla="*/ 1 w 31"/>
                <a:gd name="T9" fmla="*/ 0 h 31"/>
                <a:gd name="T10" fmla="*/ 0 w 31"/>
                <a:gd name="T11" fmla="*/ 0 h 31"/>
                <a:gd name="T12" fmla="*/ 0 w 31"/>
                <a:gd name="T13" fmla="*/ 0 h 31"/>
                <a:gd name="T14" fmla="*/ 0 w 31"/>
                <a:gd name="T15" fmla="*/ 0 h 31"/>
                <a:gd name="T16" fmla="*/ 0 w 31"/>
                <a:gd name="T17" fmla="*/ 0 h 31"/>
                <a:gd name="T18" fmla="*/ 0 w 31"/>
                <a:gd name="T19" fmla="*/ 1 h 31"/>
                <a:gd name="T20" fmla="*/ 0 w 31"/>
                <a:gd name="T21" fmla="*/ 1 h 31"/>
                <a:gd name="T22" fmla="*/ 0 w 31"/>
                <a:gd name="T23" fmla="*/ 1 h 31"/>
                <a:gd name="T24" fmla="*/ 0 w 31"/>
                <a:gd name="T25" fmla="*/ 1 h 31"/>
                <a:gd name="T26" fmla="*/ 4 w 31"/>
                <a:gd name="T27" fmla="*/ 18 h 31"/>
                <a:gd name="T28" fmla="*/ 5 w 31"/>
                <a:gd name="T29" fmla="*/ 19 h 31"/>
                <a:gd name="T30" fmla="*/ 5 w 31"/>
                <a:gd name="T31" fmla="*/ 19 h 31"/>
                <a:gd name="T32" fmla="*/ 6 w 31"/>
                <a:gd name="T33" fmla="*/ 17 h 31"/>
                <a:gd name="T34" fmla="*/ 3 w 31"/>
                <a:gd name="T35" fmla="*/ 5 h 31"/>
                <a:gd name="T36" fmla="*/ 29 w 31"/>
                <a:gd name="T37" fmla="*/ 31 h 31"/>
                <a:gd name="T38" fmla="*/ 30 w 31"/>
                <a:gd name="T39" fmla="*/ 31 h 31"/>
                <a:gd name="T40" fmla="*/ 31 w 31"/>
                <a:gd name="T41" fmla="*/ 31 h 31"/>
                <a:gd name="T42" fmla="*/ 31 w 31"/>
                <a:gd name="T43" fmla="*/ 29 h 31"/>
                <a:gd name="T44" fmla="*/ 4 w 31"/>
                <a:gd name="T4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1">
                  <a:moveTo>
                    <a:pt x="4" y="3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7"/>
                    <a:pt x="18" y="6"/>
                    <a:pt x="18" y="6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8"/>
                    <a:pt x="6" y="1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1"/>
                    <a:pt x="30" y="31"/>
                    <a:pt x="30" y="31"/>
                  </a:cubicBezTo>
                  <a:cubicBezTo>
                    <a:pt x="30" y="31"/>
                    <a:pt x="30" y="31"/>
                    <a:pt x="31" y="31"/>
                  </a:cubicBezTo>
                  <a:cubicBezTo>
                    <a:pt x="31" y="30"/>
                    <a:pt x="31" y="30"/>
                    <a:pt x="31" y="29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38" name="Freeform 759"/>
            <p:cNvSpPr>
              <a:spLocks/>
            </p:cNvSpPr>
            <p:nvPr/>
          </p:nvSpPr>
          <p:spPr bwMode="auto">
            <a:xfrm>
              <a:off x="8422716" y="2008067"/>
              <a:ext cx="108111" cy="108111"/>
            </a:xfrm>
            <a:custGeom>
              <a:avLst/>
              <a:gdLst>
                <a:gd name="T0" fmla="*/ 31 w 31"/>
                <a:gd name="T1" fmla="*/ 1 h 31"/>
                <a:gd name="T2" fmla="*/ 31 w 31"/>
                <a:gd name="T3" fmla="*/ 0 h 31"/>
                <a:gd name="T4" fmla="*/ 31 w 31"/>
                <a:gd name="T5" fmla="*/ 0 h 31"/>
                <a:gd name="T6" fmla="*/ 30 w 31"/>
                <a:gd name="T7" fmla="*/ 0 h 31"/>
                <a:gd name="T8" fmla="*/ 30 w 31"/>
                <a:gd name="T9" fmla="*/ 0 h 31"/>
                <a:gd name="T10" fmla="*/ 30 w 31"/>
                <a:gd name="T11" fmla="*/ 0 h 31"/>
                <a:gd name="T12" fmla="*/ 30 w 31"/>
                <a:gd name="T13" fmla="*/ 0 h 31"/>
                <a:gd name="T14" fmla="*/ 30 w 31"/>
                <a:gd name="T15" fmla="*/ 0 h 31"/>
                <a:gd name="T16" fmla="*/ 13 w 31"/>
                <a:gd name="T17" fmla="*/ 4 h 31"/>
                <a:gd name="T18" fmla="*/ 12 w 31"/>
                <a:gd name="T19" fmla="*/ 6 h 31"/>
                <a:gd name="T20" fmla="*/ 14 w 31"/>
                <a:gd name="T21" fmla="*/ 6 h 31"/>
                <a:gd name="T22" fmla="*/ 26 w 31"/>
                <a:gd name="T23" fmla="*/ 3 h 31"/>
                <a:gd name="T24" fmla="*/ 0 w 31"/>
                <a:gd name="T25" fmla="*/ 29 h 31"/>
                <a:gd name="T26" fmla="*/ 0 w 31"/>
                <a:gd name="T27" fmla="*/ 31 h 31"/>
                <a:gd name="T28" fmla="*/ 1 w 31"/>
                <a:gd name="T29" fmla="*/ 31 h 31"/>
                <a:gd name="T30" fmla="*/ 2 w 31"/>
                <a:gd name="T31" fmla="*/ 31 h 31"/>
                <a:gd name="T32" fmla="*/ 28 w 31"/>
                <a:gd name="T33" fmla="*/ 5 h 31"/>
                <a:gd name="T34" fmla="*/ 24 w 31"/>
                <a:gd name="T35" fmla="*/ 17 h 31"/>
                <a:gd name="T36" fmla="*/ 25 w 31"/>
                <a:gd name="T37" fmla="*/ 19 h 31"/>
                <a:gd name="T38" fmla="*/ 26 w 31"/>
                <a:gd name="T39" fmla="*/ 19 h 31"/>
                <a:gd name="T40" fmla="*/ 27 w 31"/>
                <a:gd name="T41" fmla="*/ 18 h 31"/>
                <a:gd name="T42" fmla="*/ 31 w 31"/>
                <a:gd name="T43" fmla="*/ 1 h 31"/>
                <a:gd name="T44" fmla="*/ 31 w 31"/>
                <a:gd name="T45" fmla="*/ 1 h 31"/>
                <a:gd name="T46" fmla="*/ 31 w 31"/>
                <a:gd name="T47" fmla="*/ 1 h 31"/>
                <a:gd name="T48" fmla="*/ 31 w 31"/>
                <a:gd name="T4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31">
                  <a:moveTo>
                    <a:pt x="31" y="1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5"/>
                    <a:pt x="12" y="6"/>
                  </a:cubicBezTo>
                  <a:cubicBezTo>
                    <a:pt x="12" y="6"/>
                    <a:pt x="13" y="7"/>
                    <a:pt x="14" y="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1" y="31"/>
                    <a:pt x="1" y="31"/>
                    <a:pt x="2" y="31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5" y="19"/>
                    <a:pt x="25" y="19"/>
                  </a:cubicBezTo>
                  <a:cubicBezTo>
                    <a:pt x="25" y="19"/>
                    <a:pt x="25" y="19"/>
                    <a:pt x="26" y="19"/>
                  </a:cubicBezTo>
                  <a:cubicBezTo>
                    <a:pt x="26" y="19"/>
                    <a:pt x="26" y="18"/>
                    <a:pt x="27" y="18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9" name="그룹 638"/>
          <p:cNvGrpSpPr/>
          <p:nvPr/>
        </p:nvGrpSpPr>
        <p:grpSpPr>
          <a:xfrm>
            <a:off x="7653464" y="6812638"/>
            <a:ext cx="266996" cy="269806"/>
            <a:chOff x="2734914" y="12599879"/>
            <a:chExt cx="285291" cy="288293"/>
          </a:xfrm>
          <a:solidFill>
            <a:schemeClr val="bg1"/>
          </a:solidFill>
        </p:grpSpPr>
        <p:sp>
          <p:nvSpPr>
            <p:cNvPr id="640" name="Freeform 231"/>
            <p:cNvSpPr>
              <a:spLocks/>
            </p:cNvSpPr>
            <p:nvPr/>
          </p:nvSpPr>
          <p:spPr bwMode="auto">
            <a:xfrm>
              <a:off x="2761939" y="12599879"/>
              <a:ext cx="225231" cy="138143"/>
            </a:xfrm>
            <a:custGeom>
              <a:avLst/>
              <a:gdLst>
                <a:gd name="T0" fmla="*/ 64 w 65"/>
                <a:gd name="T1" fmla="*/ 40 h 40"/>
                <a:gd name="T2" fmla="*/ 63 w 65"/>
                <a:gd name="T3" fmla="*/ 39 h 40"/>
                <a:gd name="T4" fmla="*/ 63 w 65"/>
                <a:gd name="T5" fmla="*/ 3 h 40"/>
                <a:gd name="T6" fmla="*/ 3 w 65"/>
                <a:gd name="T7" fmla="*/ 3 h 40"/>
                <a:gd name="T8" fmla="*/ 3 w 65"/>
                <a:gd name="T9" fmla="*/ 31 h 40"/>
                <a:gd name="T10" fmla="*/ 1 w 65"/>
                <a:gd name="T11" fmla="*/ 32 h 40"/>
                <a:gd name="T12" fmla="*/ 0 w 65"/>
                <a:gd name="T13" fmla="*/ 31 h 40"/>
                <a:gd name="T14" fmla="*/ 0 w 65"/>
                <a:gd name="T15" fmla="*/ 2 h 40"/>
                <a:gd name="T16" fmla="*/ 1 w 65"/>
                <a:gd name="T17" fmla="*/ 0 h 40"/>
                <a:gd name="T18" fmla="*/ 64 w 65"/>
                <a:gd name="T19" fmla="*/ 0 h 40"/>
                <a:gd name="T20" fmla="*/ 65 w 65"/>
                <a:gd name="T21" fmla="*/ 2 h 40"/>
                <a:gd name="T22" fmla="*/ 65 w 65"/>
                <a:gd name="T23" fmla="*/ 39 h 40"/>
                <a:gd name="T24" fmla="*/ 64 w 65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40">
                  <a:moveTo>
                    <a:pt x="64" y="40"/>
                  </a:moveTo>
                  <a:cubicBezTo>
                    <a:pt x="63" y="40"/>
                    <a:pt x="63" y="39"/>
                    <a:pt x="63" y="3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2"/>
                    <a:pt x="2" y="32"/>
                    <a:pt x="1" y="32"/>
                  </a:cubicBezTo>
                  <a:cubicBezTo>
                    <a:pt x="1" y="32"/>
                    <a:pt x="0" y="32"/>
                    <a:pt x="0" y="3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1"/>
                    <a:pt x="65" y="2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40"/>
                    <a:pt x="64" y="4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41" name="Freeform 232"/>
            <p:cNvSpPr>
              <a:spLocks/>
            </p:cNvSpPr>
            <p:nvPr/>
          </p:nvSpPr>
          <p:spPr bwMode="auto">
            <a:xfrm>
              <a:off x="2761939" y="12759039"/>
              <a:ext cx="225231" cy="129133"/>
            </a:xfrm>
            <a:custGeom>
              <a:avLst/>
              <a:gdLst>
                <a:gd name="T0" fmla="*/ 64 w 65"/>
                <a:gd name="T1" fmla="*/ 38 h 38"/>
                <a:gd name="T2" fmla="*/ 1 w 65"/>
                <a:gd name="T3" fmla="*/ 38 h 38"/>
                <a:gd name="T4" fmla="*/ 0 w 65"/>
                <a:gd name="T5" fmla="*/ 37 h 38"/>
                <a:gd name="T6" fmla="*/ 0 w 65"/>
                <a:gd name="T7" fmla="*/ 1 h 38"/>
                <a:gd name="T8" fmla="*/ 1 w 65"/>
                <a:gd name="T9" fmla="*/ 0 h 38"/>
                <a:gd name="T10" fmla="*/ 3 w 65"/>
                <a:gd name="T11" fmla="*/ 1 h 38"/>
                <a:gd name="T12" fmla="*/ 3 w 65"/>
                <a:gd name="T13" fmla="*/ 36 h 38"/>
                <a:gd name="T14" fmla="*/ 63 w 65"/>
                <a:gd name="T15" fmla="*/ 36 h 38"/>
                <a:gd name="T16" fmla="*/ 63 w 65"/>
                <a:gd name="T17" fmla="*/ 10 h 38"/>
                <a:gd name="T18" fmla="*/ 64 w 65"/>
                <a:gd name="T19" fmla="*/ 9 h 38"/>
                <a:gd name="T20" fmla="*/ 65 w 65"/>
                <a:gd name="T21" fmla="*/ 10 h 38"/>
                <a:gd name="T22" fmla="*/ 65 w 65"/>
                <a:gd name="T23" fmla="*/ 37 h 38"/>
                <a:gd name="T24" fmla="*/ 64 w 65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38">
                  <a:moveTo>
                    <a:pt x="64" y="38"/>
                  </a:move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0" y="38"/>
                    <a:pt x="0" y="3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9"/>
                    <a:pt x="63" y="9"/>
                    <a:pt x="64" y="9"/>
                  </a:cubicBezTo>
                  <a:cubicBezTo>
                    <a:pt x="65" y="9"/>
                    <a:pt x="65" y="9"/>
                    <a:pt x="65" y="10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8"/>
                    <a:pt x="65" y="38"/>
                    <a:pt x="64" y="3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42" name="Freeform 233"/>
            <p:cNvSpPr>
              <a:spLocks/>
            </p:cNvSpPr>
            <p:nvPr/>
          </p:nvSpPr>
          <p:spPr bwMode="auto">
            <a:xfrm>
              <a:off x="2951131" y="12692972"/>
              <a:ext cx="69074" cy="48051"/>
            </a:xfrm>
            <a:custGeom>
              <a:avLst/>
              <a:gdLst>
                <a:gd name="T0" fmla="*/ 10 w 20"/>
                <a:gd name="T1" fmla="*/ 14 h 14"/>
                <a:gd name="T2" fmla="*/ 10 w 20"/>
                <a:gd name="T3" fmla="*/ 14 h 14"/>
                <a:gd name="T4" fmla="*/ 9 w 20"/>
                <a:gd name="T5" fmla="*/ 14 h 14"/>
                <a:gd name="T6" fmla="*/ 1 w 20"/>
                <a:gd name="T7" fmla="*/ 2 h 14"/>
                <a:gd name="T8" fmla="*/ 1 w 20"/>
                <a:gd name="T9" fmla="*/ 1 h 14"/>
                <a:gd name="T10" fmla="*/ 2 w 20"/>
                <a:gd name="T11" fmla="*/ 1 h 14"/>
                <a:gd name="T12" fmla="*/ 10 w 20"/>
                <a:gd name="T13" fmla="*/ 11 h 14"/>
                <a:gd name="T14" fmla="*/ 17 w 20"/>
                <a:gd name="T15" fmla="*/ 1 h 14"/>
                <a:gd name="T16" fmla="*/ 19 w 20"/>
                <a:gd name="T17" fmla="*/ 1 h 14"/>
                <a:gd name="T18" fmla="*/ 19 w 20"/>
                <a:gd name="T19" fmla="*/ 2 h 14"/>
                <a:gd name="T20" fmla="*/ 11 w 20"/>
                <a:gd name="T21" fmla="*/ 14 h 14"/>
                <a:gd name="T22" fmla="*/ 10 w 20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14"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0"/>
                    <a:pt x="18" y="0"/>
                    <a:pt x="19" y="1"/>
                  </a:cubicBezTo>
                  <a:cubicBezTo>
                    <a:pt x="19" y="1"/>
                    <a:pt x="20" y="2"/>
                    <a:pt x="19" y="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0" y="14"/>
                    <a:pt x="10" y="1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43" name="Freeform 234"/>
            <p:cNvSpPr>
              <a:spLocks/>
            </p:cNvSpPr>
            <p:nvPr/>
          </p:nvSpPr>
          <p:spPr bwMode="auto">
            <a:xfrm>
              <a:off x="2734914" y="12753034"/>
              <a:ext cx="66065" cy="51053"/>
            </a:xfrm>
            <a:custGeom>
              <a:avLst/>
              <a:gdLst>
                <a:gd name="T0" fmla="*/ 18 w 19"/>
                <a:gd name="T1" fmla="*/ 14 h 14"/>
                <a:gd name="T2" fmla="*/ 17 w 19"/>
                <a:gd name="T3" fmla="*/ 14 h 14"/>
                <a:gd name="T4" fmla="*/ 9 w 19"/>
                <a:gd name="T5" fmla="*/ 3 h 14"/>
                <a:gd name="T6" fmla="*/ 2 w 19"/>
                <a:gd name="T7" fmla="*/ 14 h 14"/>
                <a:gd name="T8" fmla="*/ 0 w 19"/>
                <a:gd name="T9" fmla="*/ 14 h 14"/>
                <a:gd name="T10" fmla="*/ 0 w 19"/>
                <a:gd name="T11" fmla="*/ 12 h 14"/>
                <a:gd name="T12" fmla="*/ 9 w 19"/>
                <a:gd name="T13" fmla="*/ 0 h 14"/>
                <a:gd name="T14" fmla="*/ 9 w 19"/>
                <a:gd name="T15" fmla="*/ 0 h 14"/>
                <a:gd name="T16" fmla="*/ 9 w 19"/>
                <a:gd name="T17" fmla="*/ 0 h 14"/>
                <a:gd name="T18" fmla="*/ 10 w 19"/>
                <a:gd name="T19" fmla="*/ 0 h 14"/>
                <a:gd name="T20" fmla="*/ 19 w 19"/>
                <a:gd name="T21" fmla="*/ 12 h 14"/>
                <a:gd name="T22" fmla="*/ 19 w 19"/>
                <a:gd name="T23" fmla="*/ 14 h 14"/>
                <a:gd name="T24" fmla="*/ 18 w 19"/>
                <a:gd name="T2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4">
                  <a:moveTo>
                    <a:pt x="18" y="14"/>
                  </a:moveTo>
                  <a:cubicBezTo>
                    <a:pt x="18" y="14"/>
                    <a:pt x="17" y="14"/>
                    <a:pt x="17" y="1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3"/>
                    <a:pt x="19" y="13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44" name="그룹 643"/>
          <p:cNvGrpSpPr/>
          <p:nvPr/>
        </p:nvGrpSpPr>
        <p:grpSpPr>
          <a:xfrm>
            <a:off x="6230620" y="6811231"/>
            <a:ext cx="272616" cy="272618"/>
            <a:chOff x="1308455" y="12611891"/>
            <a:chExt cx="291296" cy="291298"/>
          </a:xfrm>
          <a:solidFill>
            <a:schemeClr val="bg1"/>
          </a:solidFill>
        </p:grpSpPr>
        <p:sp>
          <p:nvSpPr>
            <p:cNvPr id="645" name="Freeform 99"/>
            <p:cNvSpPr>
              <a:spLocks/>
            </p:cNvSpPr>
            <p:nvPr/>
          </p:nvSpPr>
          <p:spPr bwMode="auto">
            <a:xfrm>
              <a:off x="1374520" y="12611891"/>
              <a:ext cx="225231" cy="291298"/>
            </a:xfrm>
            <a:custGeom>
              <a:avLst/>
              <a:gdLst>
                <a:gd name="T0" fmla="*/ 64 w 65"/>
                <a:gd name="T1" fmla="*/ 84 h 84"/>
                <a:gd name="T2" fmla="*/ 1 w 65"/>
                <a:gd name="T3" fmla="*/ 84 h 84"/>
                <a:gd name="T4" fmla="*/ 0 w 65"/>
                <a:gd name="T5" fmla="*/ 83 h 84"/>
                <a:gd name="T6" fmla="*/ 0 w 65"/>
                <a:gd name="T7" fmla="*/ 53 h 84"/>
                <a:gd name="T8" fmla="*/ 1 w 65"/>
                <a:gd name="T9" fmla="*/ 52 h 84"/>
                <a:gd name="T10" fmla="*/ 2 w 65"/>
                <a:gd name="T11" fmla="*/ 53 h 84"/>
                <a:gd name="T12" fmla="*/ 2 w 65"/>
                <a:gd name="T13" fmla="*/ 82 h 84"/>
                <a:gd name="T14" fmla="*/ 62 w 65"/>
                <a:gd name="T15" fmla="*/ 82 h 84"/>
                <a:gd name="T16" fmla="*/ 62 w 65"/>
                <a:gd name="T17" fmla="*/ 2 h 84"/>
                <a:gd name="T18" fmla="*/ 2 w 65"/>
                <a:gd name="T19" fmla="*/ 2 h 84"/>
                <a:gd name="T20" fmla="*/ 2 w 65"/>
                <a:gd name="T21" fmla="*/ 33 h 84"/>
                <a:gd name="T22" fmla="*/ 1 w 65"/>
                <a:gd name="T23" fmla="*/ 34 h 84"/>
                <a:gd name="T24" fmla="*/ 0 w 65"/>
                <a:gd name="T25" fmla="*/ 33 h 84"/>
                <a:gd name="T26" fmla="*/ 0 w 65"/>
                <a:gd name="T27" fmla="*/ 1 h 84"/>
                <a:gd name="T28" fmla="*/ 1 w 65"/>
                <a:gd name="T29" fmla="*/ 0 h 84"/>
                <a:gd name="T30" fmla="*/ 64 w 65"/>
                <a:gd name="T31" fmla="*/ 0 h 84"/>
                <a:gd name="T32" fmla="*/ 65 w 65"/>
                <a:gd name="T33" fmla="*/ 1 h 84"/>
                <a:gd name="T34" fmla="*/ 65 w 65"/>
                <a:gd name="T35" fmla="*/ 83 h 84"/>
                <a:gd name="T36" fmla="*/ 64 w 65"/>
                <a:gd name="T3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" h="84">
                  <a:moveTo>
                    <a:pt x="64" y="84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0" y="52"/>
                    <a:pt x="1" y="52"/>
                  </a:cubicBezTo>
                  <a:cubicBezTo>
                    <a:pt x="2" y="52"/>
                    <a:pt x="2" y="52"/>
                    <a:pt x="2" y="53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4"/>
                    <a:pt x="2" y="34"/>
                    <a:pt x="1" y="34"/>
                  </a:cubicBezTo>
                  <a:cubicBezTo>
                    <a:pt x="0" y="34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5" y="1"/>
                    <a:pt x="65" y="1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84"/>
                    <a:pt x="64" y="84"/>
                    <a:pt x="64" y="8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46" name="Freeform 100"/>
            <p:cNvSpPr>
              <a:spLocks/>
            </p:cNvSpPr>
            <p:nvPr/>
          </p:nvSpPr>
          <p:spPr bwMode="auto">
            <a:xfrm>
              <a:off x="1308455" y="12759044"/>
              <a:ext cx="177180" cy="6006"/>
            </a:xfrm>
            <a:custGeom>
              <a:avLst/>
              <a:gdLst>
                <a:gd name="T0" fmla="*/ 50 w 51"/>
                <a:gd name="T1" fmla="*/ 2 h 2"/>
                <a:gd name="T2" fmla="*/ 1 w 51"/>
                <a:gd name="T3" fmla="*/ 2 h 2"/>
                <a:gd name="T4" fmla="*/ 0 w 51"/>
                <a:gd name="T5" fmla="*/ 1 h 2"/>
                <a:gd name="T6" fmla="*/ 1 w 51"/>
                <a:gd name="T7" fmla="*/ 0 h 2"/>
                <a:gd name="T8" fmla="*/ 50 w 51"/>
                <a:gd name="T9" fmla="*/ 0 h 2"/>
                <a:gd name="T10" fmla="*/ 51 w 51"/>
                <a:gd name="T11" fmla="*/ 1 h 2"/>
                <a:gd name="T12" fmla="*/ 50 w 5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">
                  <a:moveTo>
                    <a:pt x="5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1" y="0"/>
                    <a:pt x="51" y="1"/>
                  </a:cubicBezTo>
                  <a:cubicBezTo>
                    <a:pt x="51" y="2"/>
                    <a:pt x="50" y="2"/>
                    <a:pt x="5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47" name="Freeform 101"/>
            <p:cNvSpPr>
              <a:spLocks/>
            </p:cNvSpPr>
            <p:nvPr/>
          </p:nvSpPr>
          <p:spPr bwMode="auto">
            <a:xfrm>
              <a:off x="1440588" y="12726007"/>
              <a:ext cx="48051" cy="66065"/>
            </a:xfrm>
            <a:custGeom>
              <a:avLst/>
              <a:gdLst>
                <a:gd name="T0" fmla="*/ 1 w 14"/>
                <a:gd name="T1" fmla="*/ 19 h 19"/>
                <a:gd name="T2" fmla="*/ 1 w 14"/>
                <a:gd name="T3" fmla="*/ 19 h 19"/>
                <a:gd name="T4" fmla="*/ 1 w 14"/>
                <a:gd name="T5" fmla="*/ 17 h 19"/>
                <a:gd name="T6" fmla="*/ 11 w 14"/>
                <a:gd name="T7" fmla="*/ 10 h 19"/>
                <a:gd name="T8" fmla="*/ 1 w 14"/>
                <a:gd name="T9" fmla="*/ 2 h 19"/>
                <a:gd name="T10" fmla="*/ 1 w 14"/>
                <a:gd name="T11" fmla="*/ 1 h 19"/>
                <a:gd name="T12" fmla="*/ 2 w 14"/>
                <a:gd name="T13" fmla="*/ 1 h 19"/>
                <a:gd name="T14" fmla="*/ 14 w 14"/>
                <a:gd name="T15" fmla="*/ 9 h 19"/>
                <a:gd name="T16" fmla="*/ 14 w 14"/>
                <a:gd name="T17" fmla="*/ 10 h 19"/>
                <a:gd name="T18" fmla="*/ 14 w 14"/>
                <a:gd name="T19" fmla="*/ 11 h 19"/>
                <a:gd name="T20" fmla="*/ 2 w 14"/>
                <a:gd name="T21" fmla="*/ 19 h 19"/>
                <a:gd name="T22" fmla="*/ 1 w 14"/>
                <a:gd name="T2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9">
                  <a:moveTo>
                    <a:pt x="1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8"/>
                    <a:pt x="1" y="17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10"/>
                    <a:pt x="14" y="10"/>
                  </a:cubicBezTo>
                  <a:cubicBezTo>
                    <a:pt x="14" y="10"/>
                    <a:pt x="14" y="11"/>
                    <a:pt x="14" y="11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1" y="1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648" name="Freeform 1043"/>
          <p:cNvSpPr>
            <a:spLocks noEditPoints="1"/>
          </p:cNvSpPr>
          <p:nvPr/>
        </p:nvSpPr>
        <p:spPr bwMode="auto">
          <a:xfrm>
            <a:off x="2069833" y="6853390"/>
            <a:ext cx="191112" cy="188302"/>
          </a:xfrm>
          <a:custGeom>
            <a:avLst/>
            <a:gdLst>
              <a:gd name="T0" fmla="*/ 1 w 59"/>
              <a:gd name="T1" fmla="*/ 57 h 58"/>
              <a:gd name="T2" fmla="*/ 2 w 59"/>
              <a:gd name="T3" fmla="*/ 57 h 58"/>
              <a:gd name="T4" fmla="*/ 27 w 59"/>
              <a:gd name="T5" fmla="*/ 33 h 58"/>
              <a:gd name="T6" fmla="*/ 35 w 59"/>
              <a:gd name="T7" fmla="*/ 53 h 58"/>
              <a:gd name="T8" fmla="*/ 36 w 59"/>
              <a:gd name="T9" fmla="*/ 54 h 58"/>
              <a:gd name="T10" fmla="*/ 37 w 59"/>
              <a:gd name="T11" fmla="*/ 53 h 58"/>
              <a:gd name="T12" fmla="*/ 59 w 59"/>
              <a:gd name="T13" fmla="*/ 2 h 58"/>
              <a:gd name="T14" fmla="*/ 59 w 59"/>
              <a:gd name="T15" fmla="*/ 1 h 58"/>
              <a:gd name="T16" fmla="*/ 58 w 59"/>
              <a:gd name="T17" fmla="*/ 0 h 58"/>
              <a:gd name="T18" fmla="*/ 58 w 59"/>
              <a:gd name="T19" fmla="*/ 0 h 58"/>
              <a:gd name="T20" fmla="*/ 6 w 59"/>
              <a:gd name="T21" fmla="*/ 22 h 58"/>
              <a:gd name="T22" fmla="*/ 5 w 59"/>
              <a:gd name="T23" fmla="*/ 23 h 58"/>
              <a:gd name="T24" fmla="*/ 6 w 59"/>
              <a:gd name="T25" fmla="*/ 24 h 58"/>
              <a:gd name="T26" fmla="*/ 25 w 59"/>
              <a:gd name="T27" fmla="*/ 32 h 58"/>
              <a:gd name="T28" fmla="*/ 1 w 59"/>
              <a:gd name="T29" fmla="*/ 56 h 58"/>
              <a:gd name="T30" fmla="*/ 1 w 59"/>
              <a:gd name="T31" fmla="*/ 57 h 58"/>
              <a:gd name="T32" fmla="*/ 56 w 59"/>
              <a:gd name="T33" fmla="*/ 4 h 58"/>
              <a:gd name="T34" fmla="*/ 36 w 59"/>
              <a:gd name="T35" fmla="*/ 49 h 58"/>
              <a:gd name="T36" fmla="*/ 28 w 59"/>
              <a:gd name="T37" fmla="*/ 31 h 58"/>
              <a:gd name="T38" fmla="*/ 28 w 59"/>
              <a:gd name="T39" fmla="*/ 31 h 58"/>
              <a:gd name="T40" fmla="*/ 28 w 59"/>
              <a:gd name="T41" fmla="*/ 31 h 58"/>
              <a:gd name="T42" fmla="*/ 28 w 59"/>
              <a:gd name="T43" fmla="*/ 31 h 58"/>
              <a:gd name="T44" fmla="*/ 28 w 59"/>
              <a:gd name="T45" fmla="*/ 31 h 58"/>
              <a:gd name="T46" fmla="*/ 28 w 59"/>
              <a:gd name="T47" fmla="*/ 31 h 58"/>
              <a:gd name="T48" fmla="*/ 28 w 59"/>
              <a:gd name="T49" fmla="*/ 30 h 58"/>
              <a:gd name="T50" fmla="*/ 28 w 59"/>
              <a:gd name="T51" fmla="*/ 30 h 58"/>
              <a:gd name="T52" fmla="*/ 28 w 59"/>
              <a:gd name="T53" fmla="*/ 30 h 58"/>
              <a:gd name="T54" fmla="*/ 9 w 59"/>
              <a:gd name="T55" fmla="*/ 23 h 58"/>
              <a:gd name="T56" fmla="*/ 56 w 59"/>
              <a:gd name="T57" fmla="*/ 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58">
                <a:moveTo>
                  <a:pt x="1" y="57"/>
                </a:moveTo>
                <a:cubicBezTo>
                  <a:pt x="1" y="58"/>
                  <a:pt x="2" y="58"/>
                  <a:pt x="2" y="57"/>
                </a:cubicBezTo>
                <a:cubicBezTo>
                  <a:pt x="27" y="33"/>
                  <a:pt x="27" y="33"/>
                  <a:pt x="27" y="33"/>
                </a:cubicBezTo>
                <a:cubicBezTo>
                  <a:pt x="35" y="53"/>
                  <a:pt x="35" y="53"/>
                  <a:pt x="35" y="53"/>
                </a:cubicBezTo>
                <a:cubicBezTo>
                  <a:pt x="35" y="53"/>
                  <a:pt x="35" y="54"/>
                  <a:pt x="36" y="54"/>
                </a:cubicBezTo>
                <a:cubicBezTo>
                  <a:pt x="36" y="54"/>
                  <a:pt x="36" y="53"/>
                  <a:pt x="37" y="53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0"/>
                  <a:pt x="58" y="0"/>
                  <a:pt x="58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5" y="22"/>
                  <a:pt x="5" y="23"/>
                </a:cubicBezTo>
                <a:cubicBezTo>
                  <a:pt x="5" y="23"/>
                  <a:pt x="6" y="23"/>
                  <a:pt x="6" y="24"/>
                </a:cubicBezTo>
                <a:cubicBezTo>
                  <a:pt x="25" y="32"/>
                  <a:pt x="25" y="32"/>
                  <a:pt x="25" y="32"/>
                </a:cubicBezTo>
                <a:cubicBezTo>
                  <a:pt x="1" y="56"/>
                  <a:pt x="1" y="56"/>
                  <a:pt x="1" y="56"/>
                </a:cubicBezTo>
                <a:cubicBezTo>
                  <a:pt x="0" y="56"/>
                  <a:pt x="0" y="57"/>
                  <a:pt x="1" y="57"/>
                </a:cubicBezTo>
                <a:close/>
                <a:moveTo>
                  <a:pt x="56" y="4"/>
                </a:moveTo>
                <a:cubicBezTo>
                  <a:pt x="36" y="49"/>
                  <a:pt x="36" y="49"/>
                  <a:pt x="36" y="49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0"/>
                  <a:pt x="28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9" y="23"/>
                  <a:pt x="9" y="23"/>
                  <a:pt x="9" y="23"/>
                </a:cubicBezTo>
                <a:lnTo>
                  <a:pt x="56" y="4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649" name="Freeform 1115"/>
          <p:cNvSpPr>
            <a:spLocks noEditPoints="1"/>
          </p:cNvSpPr>
          <p:nvPr/>
        </p:nvSpPr>
        <p:spPr bwMode="auto">
          <a:xfrm>
            <a:off x="2769993" y="6851984"/>
            <a:ext cx="188304" cy="191114"/>
          </a:xfrm>
          <a:custGeom>
            <a:avLst/>
            <a:gdLst>
              <a:gd name="T0" fmla="*/ 1 w 58"/>
              <a:gd name="T1" fmla="*/ 1 h 59"/>
              <a:gd name="T2" fmla="*/ 1 w 58"/>
              <a:gd name="T3" fmla="*/ 3 h 59"/>
              <a:gd name="T4" fmla="*/ 25 w 58"/>
              <a:gd name="T5" fmla="*/ 27 h 59"/>
              <a:gd name="T6" fmla="*/ 5 w 58"/>
              <a:gd name="T7" fmla="*/ 35 h 59"/>
              <a:gd name="T8" fmla="*/ 5 w 58"/>
              <a:gd name="T9" fmla="*/ 36 h 59"/>
              <a:gd name="T10" fmla="*/ 5 w 58"/>
              <a:gd name="T11" fmla="*/ 37 h 59"/>
              <a:gd name="T12" fmla="*/ 56 w 58"/>
              <a:gd name="T13" fmla="*/ 59 h 59"/>
              <a:gd name="T14" fmla="*/ 58 w 58"/>
              <a:gd name="T15" fmla="*/ 59 h 59"/>
              <a:gd name="T16" fmla="*/ 58 w 58"/>
              <a:gd name="T17" fmla="*/ 58 h 59"/>
              <a:gd name="T18" fmla="*/ 58 w 58"/>
              <a:gd name="T19" fmla="*/ 58 h 59"/>
              <a:gd name="T20" fmla="*/ 37 w 58"/>
              <a:gd name="T21" fmla="*/ 6 h 59"/>
              <a:gd name="T22" fmla="*/ 36 w 58"/>
              <a:gd name="T23" fmla="*/ 5 h 59"/>
              <a:gd name="T24" fmla="*/ 35 w 58"/>
              <a:gd name="T25" fmla="*/ 6 h 59"/>
              <a:gd name="T26" fmla="*/ 26 w 58"/>
              <a:gd name="T27" fmla="*/ 26 h 59"/>
              <a:gd name="T28" fmla="*/ 2 w 58"/>
              <a:gd name="T29" fmla="*/ 1 h 59"/>
              <a:gd name="T30" fmla="*/ 1 w 58"/>
              <a:gd name="T31" fmla="*/ 1 h 59"/>
              <a:gd name="T32" fmla="*/ 55 w 58"/>
              <a:gd name="T33" fmla="*/ 56 h 59"/>
              <a:gd name="T34" fmla="*/ 9 w 58"/>
              <a:gd name="T35" fmla="*/ 36 h 59"/>
              <a:gd name="T36" fmla="*/ 27 w 58"/>
              <a:gd name="T37" fmla="*/ 29 h 59"/>
              <a:gd name="T38" fmla="*/ 27 w 58"/>
              <a:gd name="T39" fmla="*/ 29 h 59"/>
              <a:gd name="T40" fmla="*/ 28 w 58"/>
              <a:gd name="T41" fmla="*/ 28 h 59"/>
              <a:gd name="T42" fmla="*/ 28 w 58"/>
              <a:gd name="T43" fmla="*/ 28 h 59"/>
              <a:gd name="T44" fmla="*/ 28 w 58"/>
              <a:gd name="T45" fmla="*/ 28 h 59"/>
              <a:gd name="T46" fmla="*/ 28 w 58"/>
              <a:gd name="T47" fmla="*/ 28 h 59"/>
              <a:gd name="T48" fmla="*/ 28 w 58"/>
              <a:gd name="T49" fmla="*/ 28 h 59"/>
              <a:gd name="T50" fmla="*/ 28 w 58"/>
              <a:gd name="T51" fmla="*/ 28 h 59"/>
              <a:gd name="T52" fmla="*/ 28 w 58"/>
              <a:gd name="T53" fmla="*/ 28 h 59"/>
              <a:gd name="T54" fmla="*/ 36 w 58"/>
              <a:gd name="T55" fmla="*/ 10 h 59"/>
              <a:gd name="T56" fmla="*/ 55 w 58"/>
              <a:gd name="T57" fmla="*/ 56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8" h="59">
                <a:moveTo>
                  <a:pt x="1" y="1"/>
                </a:moveTo>
                <a:cubicBezTo>
                  <a:pt x="0" y="1"/>
                  <a:pt x="0" y="2"/>
                  <a:pt x="1" y="3"/>
                </a:cubicBezTo>
                <a:cubicBezTo>
                  <a:pt x="25" y="27"/>
                  <a:pt x="25" y="27"/>
                  <a:pt x="25" y="27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5"/>
                  <a:pt x="5" y="35"/>
                  <a:pt x="5" y="36"/>
                </a:cubicBezTo>
                <a:cubicBezTo>
                  <a:pt x="5" y="36"/>
                  <a:pt x="5" y="37"/>
                  <a:pt x="5" y="37"/>
                </a:cubicBezTo>
                <a:cubicBezTo>
                  <a:pt x="56" y="59"/>
                  <a:pt x="56" y="59"/>
                  <a:pt x="56" y="59"/>
                </a:cubicBezTo>
                <a:cubicBezTo>
                  <a:pt x="57" y="59"/>
                  <a:pt x="57" y="59"/>
                  <a:pt x="58" y="59"/>
                </a:cubicBezTo>
                <a:cubicBezTo>
                  <a:pt x="58" y="59"/>
                  <a:pt x="58" y="59"/>
                  <a:pt x="58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37" y="6"/>
                  <a:pt x="37" y="6"/>
                  <a:pt x="37" y="6"/>
                </a:cubicBezTo>
                <a:cubicBezTo>
                  <a:pt x="37" y="6"/>
                  <a:pt x="36" y="5"/>
                  <a:pt x="36" y="5"/>
                </a:cubicBezTo>
                <a:cubicBezTo>
                  <a:pt x="35" y="5"/>
                  <a:pt x="35" y="6"/>
                  <a:pt x="35" y="6"/>
                </a:cubicBezTo>
                <a:cubicBezTo>
                  <a:pt x="26" y="26"/>
                  <a:pt x="26" y="26"/>
                  <a:pt x="26" y="26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1" y="0"/>
                  <a:pt x="1" y="1"/>
                </a:cubicBezTo>
                <a:close/>
                <a:moveTo>
                  <a:pt x="55" y="56"/>
                </a:moveTo>
                <a:cubicBezTo>
                  <a:pt x="9" y="36"/>
                  <a:pt x="9" y="36"/>
                  <a:pt x="9" y="36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9"/>
                  <a:pt x="28" y="29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36" y="10"/>
                  <a:pt x="36" y="10"/>
                  <a:pt x="36" y="10"/>
                </a:cubicBezTo>
                <a:lnTo>
                  <a:pt x="55" y="56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650" name="Freeform 1178"/>
          <p:cNvSpPr>
            <a:spLocks noEditPoints="1"/>
          </p:cNvSpPr>
          <p:nvPr/>
        </p:nvSpPr>
        <p:spPr bwMode="auto">
          <a:xfrm>
            <a:off x="3495738" y="6814042"/>
            <a:ext cx="143336" cy="266996"/>
          </a:xfrm>
          <a:custGeom>
            <a:avLst/>
            <a:gdLst>
              <a:gd name="T0" fmla="*/ 43 w 44"/>
              <a:gd name="T1" fmla="*/ 28 h 82"/>
              <a:gd name="T2" fmla="*/ 42 w 44"/>
              <a:gd name="T3" fmla="*/ 28 h 82"/>
              <a:gd name="T4" fmla="*/ 23 w 44"/>
              <a:gd name="T5" fmla="*/ 36 h 82"/>
              <a:gd name="T6" fmla="*/ 23 w 44"/>
              <a:gd name="T7" fmla="*/ 2 h 82"/>
              <a:gd name="T8" fmla="*/ 22 w 44"/>
              <a:gd name="T9" fmla="*/ 0 h 82"/>
              <a:gd name="T10" fmla="*/ 21 w 44"/>
              <a:gd name="T11" fmla="*/ 2 h 82"/>
              <a:gd name="T12" fmla="*/ 20 w 44"/>
              <a:gd name="T13" fmla="*/ 36 h 82"/>
              <a:gd name="T14" fmla="*/ 1 w 44"/>
              <a:gd name="T15" fmla="*/ 28 h 82"/>
              <a:gd name="T16" fmla="*/ 0 w 44"/>
              <a:gd name="T17" fmla="*/ 28 h 82"/>
              <a:gd name="T18" fmla="*/ 0 w 44"/>
              <a:gd name="T19" fmla="*/ 29 h 82"/>
              <a:gd name="T20" fmla="*/ 20 w 44"/>
              <a:gd name="T21" fmla="*/ 81 h 82"/>
              <a:gd name="T22" fmla="*/ 21 w 44"/>
              <a:gd name="T23" fmla="*/ 82 h 82"/>
              <a:gd name="T24" fmla="*/ 21 w 44"/>
              <a:gd name="T25" fmla="*/ 82 h 82"/>
              <a:gd name="T26" fmla="*/ 22 w 44"/>
              <a:gd name="T27" fmla="*/ 81 h 82"/>
              <a:gd name="T28" fmla="*/ 44 w 44"/>
              <a:gd name="T29" fmla="*/ 29 h 82"/>
              <a:gd name="T30" fmla="*/ 43 w 44"/>
              <a:gd name="T31" fmla="*/ 28 h 82"/>
              <a:gd name="T32" fmla="*/ 21 w 44"/>
              <a:gd name="T33" fmla="*/ 77 h 82"/>
              <a:gd name="T34" fmla="*/ 3 w 44"/>
              <a:gd name="T35" fmla="*/ 31 h 82"/>
              <a:gd name="T36" fmla="*/ 21 w 44"/>
              <a:gd name="T37" fmla="*/ 39 h 82"/>
              <a:gd name="T38" fmla="*/ 21 w 44"/>
              <a:gd name="T39" fmla="*/ 39 h 82"/>
              <a:gd name="T40" fmla="*/ 21 w 44"/>
              <a:gd name="T41" fmla="*/ 39 h 82"/>
              <a:gd name="T42" fmla="*/ 21 w 44"/>
              <a:gd name="T43" fmla="*/ 39 h 82"/>
              <a:gd name="T44" fmla="*/ 22 w 44"/>
              <a:gd name="T45" fmla="*/ 39 h 82"/>
              <a:gd name="T46" fmla="*/ 22 w 44"/>
              <a:gd name="T47" fmla="*/ 39 h 82"/>
              <a:gd name="T48" fmla="*/ 22 w 44"/>
              <a:gd name="T49" fmla="*/ 39 h 82"/>
              <a:gd name="T50" fmla="*/ 22 w 44"/>
              <a:gd name="T51" fmla="*/ 39 h 82"/>
              <a:gd name="T52" fmla="*/ 40 w 44"/>
              <a:gd name="T53" fmla="*/ 31 h 82"/>
              <a:gd name="T54" fmla="*/ 21 w 44"/>
              <a:gd name="T55" fmla="*/ 77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4" h="82">
                <a:moveTo>
                  <a:pt x="43" y="28"/>
                </a:moveTo>
                <a:cubicBezTo>
                  <a:pt x="43" y="28"/>
                  <a:pt x="42" y="28"/>
                  <a:pt x="42" y="28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3" y="0"/>
                  <a:pt x="22" y="0"/>
                </a:cubicBezTo>
                <a:cubicBezTo>
                  <a:pt x="21" y="0"/>
                  <a:pt x="21" y="1"/>
                  <a:pt x="21" y="2"/>
                </a:cubicBezTo>
                <a:cubicBezTo>
                  <a:pt x="20" y="36"/>
                  <a:pt x="20" y="36"/>
                  <a:pt x="20" y="36"/>
                </a:cubicBezTo>
                <a:cubicBezTo>
                  <a:pt x="1" y="28"/>
                  <a:pt x="1" y="28"/>
                  <a:pt x="1" y="28"/>
                </a:cubicBezTo>
                <a:cubicBezTo>
                  <a:pt x="1" y="27"/>
                  <a:pt x="0" y="27"/>
                  <a:pt x="0" y="28"/>
                </a:cubicBezTo>
                <a:cubicBezTo>
                  <a:pt x="0" y="28"/>
                  <a:pt x="0" y="29"/>
                  <a:pt x="0" y="29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1"/>
                  <a:pt x="20" y="82"/>
                  <a:pt x="21" y="82"/>
                </a:cubicBezTo>
                <a:cubicBezTo>
                  <a:pt x="21" y="82"/>
                  <a:pt x="21" y="82"/>
                  <a:pt x="21" y="82"/>
                </a:cubicBezTo>
                <a:cubicBezTo>
                  <a:pt x="21" y="82"/>
                  <a:pt x="22" y="81"/>
                  <a:pt x="22" y="81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29"/>
                  <a:pt x="44" y="29"/>
                  <a:pt x="43" y="28"/>
                </a:cubicBezTo>
                <a:close/>
                <a:moveTo>
                  <a:pt x="21" y="77"/>
                </a:moveTo>
                <a:cubicBezTo>
                  <a:pt x="3" y="31"/>
                  <a:pt x="3" y="31"/>
                  <a:pt x="3" y="31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39"/>
                  <a:pt x="21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40" y="31"/>
                  <a:pt x="40" y="31"/>
                  <a:pt x="40" y="31"/>
                </a:cubicBezTo>
                <a:lnTo>
                  <a:pt x="21" y="77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651" name="그룹 650"/>
          <p:cNvGrpSpPr/>
          <p:nvPr/>
        </p:nvGrpSpPr>
        <p:grpSpPr>
          <a:xfrm>
            <a:off x="9042054" y="6812638"/>
            <a:ext cx="269810" cy="269804"/>
            <a:chOff x="9846170" y="4999120"/>
            <a:chExt cx="288298" cy="288292"/>
          </a:xfrm>
          <a:solidFill>
            <a:schemeClr val="bg1"/>
          </a:solidFill>
        </p:grpSpPr>
        <p:sp>
          <p:nvSpPr>
            <p:cNvPr id="652" name="Freeform 844"/>
            <p:cNvSpPr>
              <a:spLocks/>
            </p:cNvSpPr>
            <p:nvPr/>
          </p:nvSpPr>
          <p:spPr bwMode="auto">
            <a:xfrm>
              <a:off x="9846170" y="5215339"/>
              <a:ext cx="75079" cy="72073"/>
            </a:xfrm>
            <a:custGeom>
              <a:avLst/>
              <a:gdLst>
                <a:gd name="T0" fmla="*/ 21 w 21"/>
                <a:gd name="T1" fmla="*/ 0 h 21"/>
                <a:gd name="T2" fmla="*/ 19 w 21"/>
                <a:gd name="T3" fmla="*/ 0 h 21"/>
                <a:gd name="T4" fmla="*/ 1 w 21"/>
                <a:gd name="T5" fmla="*/ 19 h 21"/>
                <a:gd name="T6" fmla="*/ 1 w 21"/>
                <a:gd name="T7" fmla="*/ 20 h 21"/>
                <a:gd name="T8" fmla="*/ 2 w 21"/>
                <a:gd name="T9" fmla="*/ 20 h 21"/>
                <a:gd name="T10" fmla="*/ 21 w 21"/>
                <a:gd name="T11" fmla="*/ 2 h 21"/>
                <a:gd name="T12" fmla="*/ 21 w 2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1">
                  <a:moveTo>
                    <a:pt x="21" y="0"/>
                  </a:moveTo>
                  <a:cubicBezTo>
                    <a:pt x="20" y="0"/>
                    <a:pt x="20" y="0"/>
                    <a:pt x="19" y="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1" y="21"/>
                    <a:pt x="2" y="21"/>
                    <a:pt x="2" y="2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0"/>
                    <a:pt x="2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53" name="Freeform 845"/>
            <p:cNvSpPr>
              <a:spLocks/>
            </p:cNvSpPr>
            <p:nvPr/>
          </p:nvSpPr>
          <p:spPr bwMode="auto">
            <a:xfrm>
              <a:off x="9849176" y="4999120"/>
              <a:ext cx="285292" cy="285292"/>
            </a:xfrm>
            <a:custGeom>
              <a:avLst/>
              <a:gdLst>
                <a:gd name="T0" fmla="*/ 81 w 82"/>
                <a:gd name="T1" fmla="*/ 60 h 82"/>
                <a:gd name="T2" fmla="*/ 62 w 82"/>
                <a:gd name="T3" fmla="*/ 32 h 82"/>
                <a:gd name="T4" fmla="*/ 82 w 82"/>
                <a:gd name="T5" fmla="*/ 12 h 82"/>
                <a:gd name="T6" fmla="*/ 82 w 82"/>
                <a:gd name="T7" fmla="*/ 12 h 82"/>
                <a:gd name="T8" fmla="*/ 82 w 82"/>
                <a:gd name="T9" fmla="*/ 10 h 82"/>
                <a:gd name="T10" fmla="*/ 82 w 82"/>
                <a:gd name="T11" fmla="*/ 10 h 82"/>
                <a:gd name="T12" fmla="*/ 82 w 82"/>
                <a:gd name="T13" fmla="*/ 1 h 82"/>
                <a:gd name="T14" fmla="*/ 82 w 82"/>
                <a:gd name="T15" fmla="*/ 0 h 82"/>
                <a:gd name="T16" fmla="*/ 81 w 82"/>
                <a:gd name="T17" fmla="*/ 0 h 82"/>
                <a:gd name="T18" fmla="*/ 71 w 82"/>
                <a:gd name="T19" fmla="*/ 0 h 82"/>
                <a:gd name="T20" fmla="*/ 71 w 82"/>
                <a:gd name="T21" fmla="*/ 0 h 82"/>
                <a:gd name="T22" fmla="*/ 70 w 82"/>
                <a:gd name="T23" fmla="*/ 0 h 82"/>
                <a:gd name="T24" fmla="*/ 69 w 82"/>
                <a:gd name="T25" fmla="*/ 0 h 82"/>
                <a:gd name="T26" fmla="*/ 50 w 82"/>
                <a:gd name="T27" fmla="*/ 20 h 82"/>
                <a:gd name="T28" fmla="*/ 21 w 82"/>
                <a:gd name="T29" fmla="*/ 0 h 82"/>
                <a:gd name="T30" fmla="*/ 19 w 82"/>
                <a:gd name="T31" fmla="*/ 0 h 82"/>
                <a:gd name="T32" fmla="*/ 9 w 82"/>
                <a:gd name="T33" fmla="*/ 0 h 82"/>
                <a:gd name="T34" fmla="*/ 8 w 82"/>
                <a:gd name="T35" fmla="*/ 1 h 82"/>
                <a:gd name="T36" fmla="*/ 38 w 82"/>
                <a:gd name="T37" fmla="*/ 32 h 82"/>
                <a:gd name="T38" fmla="*/ 9 w 82"/>
                <a:gd name="T39" fmla="*/ 61 h 82"/>
                <a:gd name="T40" fmla="*/ 8 w 82"/>
                <a:gd name="T41" fmla="*/ 61 h 82"/>
                <a:gd name="T42" fmla="*/ 1 w 82"/>
                <a:gd name="T43" fmla="*/ 61 h 82"/>
                <a:gd name="T44" fmla="*/ 0 w 82"/>
                <a:gd name="T45" fmla="*/ 62 h 82"/>
                <a:gd name="T46" fmla="*/ 1 w 82"/>
                <a:gd name="T47" fmla="*/ 64 h 82"/>
                <a:gd name="T48" fmla="*/ 8 w 82"/>
                <a:gd name="T49" fmla="*/ 64 h 82"/>
                <a:gd name="T50" fmla="*/ 10 w 82"/>
                <a:gd name="T51" fmla="*/ 63 h 82"/>
                <a:gd name="T52" fmla="*/ 40 w 82"/>
                <a:gd name="T53" fmla="*/ 33 h 82"/>
                <a:gd name="T54" fmla="*/ 40 w 82"/>
                <a:gd name="T55" fmla="*/ 30 h 82"/>
                <a:gd name="T56" fmla="*/ 12 w 82"/>
                <a:gd name="T57" fmla="*/ 2 h 82"/>
                <a:gd name="T58" fmla="*/ 19 w 82"/>
                <a:gd name="T59" fmla="*/ 2 h 82"/>
                <a:gd name="T60" fmla="*/ 20 w 82"/>
                <a:gd name="T61" fmla="*/ 2 h 82"/>
                <a:gd name="T62" fmla="*/ 47 w 82"/>
                <a:gd name="T63" fmla="*/ 21 h 82"/>
                <a:gd name="T64" fmla="*/ 52 w 82"/>
                <a:gd name="T65" fmla="*/ 20 h 82"/>
                <a:gd name="T66" fmla="*/ 70 w 82"/>
                <a:gd name="T67" fmla="*/ 2 h 82"/>
                <a:gd name="T68" fmla="*/ 71 w 82"/>
                <a:gd name="T69" fmla="*/ 2 h 82"/>
                <a:gd name="T70" fmla="*/ 80 w 82"/>
                <a:gd name="T71" fmla="*/ 2 h 82"/>
                <a:gd name="T72" fmla="*/ 80 w 82"/>
                <a:gd name="T73" fmla="*/ 11 h 82"/>
                <a:gd name="T74" fmla="*/ 79 w 82"/>
                <a:gd name="T75" fmla="*/ 11 h 82"/>
                <a:gd name="T76" fmla="*/ 61 w 82"/>
                <a:gd name="T77" fmla="*/ 29 h 82"/>
                <a:gd name="T78" fmla="*/ 61 w 82"/>
                <a:gd name="T79" fmla="*/ 34 h 82"/>
                <a:gd name="T80" fmla="*/ 80 w 82"/>
                <a:gd name="T81" fmla="*/ 62 h 82"/>
                <a:gd name="T82" fmla="*/ 80 w 82"/>
                <a:gd name="T83" fmla="*/ 63 h 82"/>
                <a:gd name="T84" fmla="*/ 80 w 82"/>
                <a:gd name="T85" fmla="*/ 70 h 82"/>
                <a:gd name="T86" fmla="*/ 52 w 82"/>
                <a:gd name="T87" fmla="*/ 42 h 82"/>
                <a:gd name="T88" fmla="*/ 48 w 82"/>
                <a:gd name="T89" fmla="*/ 42 h 82"/>
                <a:gd name="T90" fmla="*/ 19 w 82"/>
                <a:gd name="T91" fmla="*/ 71 h 82"/>
                <a:gd name="T92" fmla="*/ 18 w 82"/>
                <a:gd name="T93" fmla="*/ 74 h 82"/>
                <a:gd name="T94" fmla="*/ 18 w 82"/>
                <a:gd name="T95" fmla="*/ 81 h 82"/>
                <a:gd name="T96" fmla="*/ 19 w 82"/>
                <a:gd name="T97" fmla="*/ 82 h 82"/>
                <a:gd name="T98" fmla="*/ 20 w 82"/>
                <a:gd name="T99" fmla="*/ 81 h 82"/>
                <a:gd name="T100" fmla="*/ 20 w 82"/>
                <a:gd name="T101" fmla="*/ 73 h 82"/>
                <a:gd name="T102" fmla="*/ 21 w 82"/>
                <a:gd name="T103" fmla="*/ 73 h 82"/>
                <a:gd name="T104" fmla="*/ 50 w 82"/>
                <a:gd name="T105" fmla="*/ 43 h 82"/>
                <a:gd name="T106" fmla="*/ 80 w 82"/>
                <a:gd name="T107" fmla="*/ 74 h 82"/>
                <a:gd name="T108" fmla="*/ 82 w 82"/>
                <a:gd name="T109" fmla="*/ 73 h 82"/>
                <a:gd name="T110" fmla="*/ 82 w 82"/>
                <a:gd name="T111" fmla="*/ 63 h 82"/>
                <a:gd name="T112" fmla="*/ 81 w 82"/>
                <a:gd name="T113" fmla="*/ 6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2" h="82">
                  <a:moveTo>
                    <a:pt x="81" y="60"/>
                  </a:moveTo>
                  <a:cubicBezTo>
                    <a:pt x="62" y="32"/>
                    <a:pt x="62" y="32"/>
                    <a:pt x="62" y="3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0"/>
                    <a:pt x="8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69" y="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7" y="1"/>
                    <a:pt x="8" y="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1"/>
                    <a:pt x="8" y="61"/>
                    <a:pt x="8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1"/>
                    <a:pt x="0" y="62"/>
                    <a:pt x="0" y="62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10" y="63"/>
                    <a:pt x="10" y="6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1"/>
                    <a:pt x="40" y="3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20" y="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9" y="22"/>
                    <a:pt x="51" y="22"/>
                    <a:pt x="52" y="20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0" y="2"/>
                    <a:pt x="71" y="2"/>
                    <a:pt x="71" y="2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11"/>
                    <a:pt x="79" y="11"/>
                    <a:pt x="79" y="11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60" y="31"/>
                    <a:pt x="60" y="33"/>
                    <a:pt x="61" y="34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0" y="62"/>
                    <a:pt x="80" y="62"/>
                    <a:pt x="80" y="63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1" y="41"/>
                    <a:pt x="49" y="41"/>
                    <a:pt x="48" y="4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8" y="72"/>
                    <a:pt x="18" y="73"/>
                    <a:pt x="18" y="74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8" y="81"/>
                    <a:pt x="19" y="82"/>
                    <a:pt x="19" y="82"/>
                  </a:cubicBezTo>
                  <a:cubicBezTo>
                    <a:pt x="20" y="82"/>
                    <a:pt x="20" y="81"/>
                    <a:pt x="20" y="81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0" y="73"/>
                    <a:pt x="20" y="73"/>
                    <a:pt x="21" y="7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81" y="74"/>
                    <a:pt x="82" y="74"/>
                    <a:pt x="82" y="73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62"/>
                    <a:pt x="82" y="61"/>
                    <a:pt x="81" y="6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654" name="Freeform 991"/>
          <p:cNvSpPr>
            <a:spLocks noEditPoints="1"/>
          </p:cNvSpPr>
          <p:nvPr/>
        </p:nvSpPr>
        <p:spPr bwMode="auto">
          <a:xfrm>
            <a:off x="1372579" y="6853390"/>
            <a:ext cx="191112" cy="188302"/>
          </a:xfrm>
          <a:custGeom>
            <a:avLst/>
            <a:gdLst>
              <a:gd name="T0" fmla="*/ 59 w 59"/>
              <a:gd name="T1" fmla="*/ 1 h 58"/>
              <a:gd name="T2" fmla="*/ 57 w 59"/>
              <a:gd name="T3" fmla="*/ 1 h 58"/>
              <a:gd name="T4" fmla="*/ 32 w 59"/>
              <a:gd name="T5" fmla="*/ 25 h 58"/>
              <a:gd name="T6" fmla="*/ 25 w 59"/>
              <a:gd name="T7" fmla="*/ 5 h 58"/>
              <a:gd name="T8" fmla="*/ 24 w 59"/>
              <a:gd name="T9" fmla="*/ 4 h 58"/>
              <a:gd name="T10" fmla="*/ 23 w 59"/>
              <a:gd name="T11" fmla="*/ 5 h 58"/>
              <a:gd name="T12" fmla="*/ 0 w 59"/>
              <a:gd name="T13" fmla="*/ 56 h 58"/>
              <a:gd name="T14" fmla="*/ 0 w 59"/>
              <a:gd name="T15" fmla="*/ 57 h 58"/>
              <a:gd name="T16" fmla="*/ 1 w 59"/>
              <a:gd name="T17" fmla="*/ 58 h 58"/>
              <a:gd name="T18" fmla="*/ 2 w 59"/>
              <a:gd name="T19" fmla="*/ 58 h 58"/>
              <a:gd name="T20" fmla="*/ 53 w 59"/>
              <a:gd name="T21" fmla="*/ 36 h 58"/>
              <a:gd name="T22" fmla="*/ 54 w 59"/>
              <a:gd name="T23" fmla="*/ 35 h 58"/>
              <a:gd name="T24" fmla="*/ 53 w 59"/>
              <a:gd name="T25" fmla="*/ 34 h 58"/>
              <a:gd name="T26" fmla="*/ 34 w 59"/>
              <a:gd name="T27" fmla="*/ 26 h 58"/>
              <a:gd name="T28" fmla="*/ 59 w 59"/>
              <a:gd name="T29" fmla="*/ 2 h 58"/>
              <a:gd name="T30" fmla="*/ 59 w 59"/>
              <a:gd name="T31" fmla="*/ 1 h 58"/>
              <a:gd name="T32" fmla="*/ 3 w 59"/>
              <a:gd name="T33" fmla="*/ 54 h 58"/>
              <a:gd name="T34" fmla="*/ 24 w 59"/>
              <a:gd name="T35" fmla="*/ 9 h 58"/>
              <a:gd name="T36" fmla="*/ 31 w 59"/>
              <a:gd name="T37" fmla="*/ 27 h 58"/>
              <a:gd name="T38" fmla="*/ 31 w 59"/>
              <a:gd name="T39" fmla="*/ 27 h 58"/>
              <a:gd name="T40" fmla="*/ 31 w 59"/>
              <a:gd name="T41" fmla="*/ 27 h 58"/>
              <a:gd name="T42" fmla="*/ 31 w 59"/>
              <a:gd name="T43" fmla="*/ 27 h 58"/>
              <a:gd name="T44" fmla="*/ 31 w 59"/>
              <a:gd name="T45" fmla="*/ 27 h 58"/>
              <a:gd name="T46" fmla="*/ 31 w 59"/>
              <a:gd name="T47" fmla="*/ 27 h 58"/>
              <a:gd name="T48" fmla="*/ 31 w 59"/>
              <a:gd name="T49" fmla="*/ 28 h 58"/>
              <a:gd name="T50" fmla="*/ 31 w 59"/>
              <a:gd name="T51" fmla="*/ 28 h 58"/>
              <a:gd name="T52" fmla="*/ 31 w 59"/>
              <a:gd name="T53" fmla="*/ 28 h 58"/>
              <a:gd name="T54" fmla="*/ 50 w 59"/>
              <a:gd name="T55" fmla="*/ 35 h 58"/>
              <a:gd name="T56" fmla="*/ 3 w 59"/>
              <a:gd name="T57" fmla="*/ 5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58">
                <a:moveTo>
                  <a:pt x="59" y="1"/>
                </a:moveTo>
                <a:cubicBezTo>
                  <a:pt x="58" y="0"/>
                  <a:pt x="57" y="0"/>
                  <a:pt x="57" y="1"/>
                </a:cubicBezTo>
                <a:cubicBezTo>
                  <a:pt x="32" y="25"/>
                  <a:pt x="32" y="25"/>
                  <a:pt x="32" y="25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5"/>
                  <a:pt x="24" y="4"/>
                  <a:pt x="24" y="4"/>
                </a:cubicBezTo>
                <a:cubicBezTo>
                  <a:pt x="23" y="4"/>
                  <a:pt x="23" y="5"/>
                  <a:pt x="23" y="5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7"/>
                  <a:pt x="0" y="57"/>
                  <a:pt x="0" y="57"/>
                </a:cubicBezTo>
                <a:cubicBezTo>
                  <a:pt x="1" y="58"/>
                  <a:pt x="1" y="58"/>
                  <a:pt x="1" y="58"/>
                </a:cubicBezTo>
                <a:cubicBezTo>
                  <a:pt x="1" y="58"/>
                  <a:pt x="1" y="58"/>
                  <a:pt x="2" y="58"/>
                </a:cubicBezTo>
                <a:cubicBezTo>
                  <a:pt x="53" y="36"/>
                  <a:pt x="53" y="36"/>
                  <a:pt x="53" y="36"/>
                </a:cubicBezTo>
                <a:cubicBezTo>
                  <a:pt x="54" y="36"/>
                  <a:pt x="54" y="36"/>
                  <a:pt x="54" y="35"/>
                </a:cubicBezTo>
                <a:cubicBezTo>
                  <a:pt x="54" y="35"/>
                  <a:pt x="54" y="35"/>
                  <a:pt x="53" y="34"/>
                </a:cubicBezTo>
                <a:cubicBezTo>
                  <a:pt x="34" y="26"/>
                  <a:pt x="34" y="26"/>
                  <a:pt x="34" y="26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1"/>
                  <a:pt x="59" y="1"/>
                </a:cubicBezTo>
                <a:close/>
                <a:moveTo>
                  <a:pt x="3" y="54"/>
                </a:moveTo>
                <a:cubicBezTo>
                  <a:pt x="24" y="9"/>
                  <a:pt x="24" y="9"/>
                  <a:pt x="24" y="9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50" y="35"/>
                  <a:pt x="50" y="35"/>
                  <a:pt x="50" y="35"/>
                </a:cubicBezTo>
                <a:lnTo>
                  <a:pt x="3" y="54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655" name="Freeform 1331"/>
          <p:cNvSpPr>
            <a:spLocks noEditPoints="1"/>
          </p:cNvSpPr>
          <p:nvPr/>
        </p:nvSpPr>
        <p:spPr bwMode="auto">
          <a:xfrm>
            <a:off x="4840329" y="6875873"/>
            <a:ext cx="264186" cy="143336"/>
          </a:xfrm>
          <a:custGeom>
            <a:avLst/>
            <a:gdLst>
              <a:gd name="T0" fmla="*/ 52 w 81"/>
              <a:gd name="T1" fmla="*/ 0 h 44"/>
              <a:gd name="T2" fmla="*/ 1 w 81"/>
              <a:gd name="T3" fmla="*/ 20 h 44"/>
              <a:gd name="T4" fmla="*/ 0 w 81"/>
              <a:gd name="T5" fmla="*/ 21 h 44"/>
              <a:gd name="T6" fmla="*/ 0 w 81"/>
              <a:gd name="T7" fmla="*/ 22 h 44"/>
              <a:gd name="T8" fmla="*/ 52 w 81"/>
              <a:gd name="T9" fmla="*/ 44 h 44"/>
              <a:gd name="T10" fmla="*/ 53 w 81"/>
              <a:gd name="T11" fmla="*/ 44 h 44"/>
              <a:gd name="T12" fmla="*/ 53 w 81"/>
              <a:gd name="T13" fmla="*/ 42 h 44"/>
              <a:gd name="T14" fmla="*/ 45 w 81"/>
              <a:gd name="T15" fmla="*/ 23 h 44"/>
              <a:gd name="T16" fmla="*/ 80 w 81"/>
              <a:gd name="T17" fmla="*/ 23 h 44"/>
              <a:gd name="T18" fmla="*/ 81 w 81"/>
              <a:gd name="T19" fmla="*/ 22 h 44"/>
              <a:gd name="T20" fmla="*/ 81 w 81"/>
              <a:gd name="T21" fmla="*/ 22 h 44"/>
              <a:gd name="T22" fmla="*/ 80 w 81"/>
              <a:gd name="T23" fmla="*/ 21 h 44"/>
              <a:gd name="T24" fmla="*/ 46 w 81"/>
              <a:gd name="T25" fmla="*/ 21 h 44"/>
              <a:gd name="T26" fmla="*/ 54 w 81"/>
              <a:gd name="T27" fmla="*/ 2 h 44"/>
              <a:gd name="T28" fmla="*/ 54 w 81"/>
              <a:gd name="T29" fmla="*/ 1 h 44"/>
              <a:gd name="T30" fmla="*/ 54 w 81"/>
              <a:gd name="T31" fmla="*/ 0 h 44"/>
              <a:gd name="T32" fmla="*/ 52 w 81"/>
              <a:gd name="T33" fmla="*/ 0 h 44"/>
              <a:gd name="T34" fmla="*/ 43 w 81"/>
              <a:gd name="T35" fmla="*/ 21 h 44"/>
              <a:gd name="T36" fmla="*/ 43 w 81"/>
              <a:gd name="T37" fmla="*/ 21 h 44"/>
              <a:gd name="T38" fmla="*/ 43 w 81"/>
              <a:gd name="T39" fmla="*/ 22 h 44"/>
              <a:gd name="T40" fmla="*/ 43 w 81"/>
              <a:gd name="T41" fmla="*/ 22 h 44"/>
              <a:gd name="T42" fmla="*/ 43 w 81"/>
              <a:gd name="T43" fmla="*/ 22 h 44"/>
              <a:gd name="T44" fmla="*/ 43 w 81"/>
              <a:gd name="T45" fmla="*/ 22 h 44"/>
              <a:gd name="T46" fmla="*/ 43 w 81"/>
              <a:gd name="T47" fmla="*/ 22 h 44"/>
              <a:gd name="T48" fmla="*/ 50 w 81"/>
              <a:gd name="T49" fmla="*/ 41 h 44"/>
              <a:gd name="T50" fmla="*/ 4 w 81"/>
              <a:gd name="T51" fmla="*/ 21 h 44"/>
              <a:gd name="T52" fmla="*/ 51 w 81"/>
              <a:gd name="T53" fmla="*/ 3 h 44"/>
              <a:gd name="T54" fmla="*/ 43 w 81"/>
              <a:gd name="T55" fmla="*/ 21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1" h="44">
                <a:moveTo>
                  <a:pt x="52" y="0"/>
                </a:moveTo>
                <a:cubicBezTo>
                  <a:pt x="1" y="20"/>
                  <a:pt x="1" y="20"/>
                  <a:pt x="1" y="20"/>
                </a:cubicBezTo>
                <a:cubicBezTo>
                  <a:pt x="0" y="20"/>
                  <a:pt x="0" y="21"/>
                  <a:pt x="0" y="21"/>
                </a:cubicBezTo>
                <a:cubicBezTo>
                  <a:pt x="0" y="22"/>
                  <a:pt x="0" y="22"/>
                  <a:pt x="0" y="22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44"/>
                  <a:pt x="53" y="44"/>
                  <a:pt x="53" y="44"/>
                </a:cubicBezTo>
                <a:cubicBezTo>
                  <a:pt x="54" y="43"/>
                  <a:pt x="54" y="43"/>
                  <a:pt x="53" y="42"/>
                </a:cubicBezTo>
                <a:cubicBezTo>
                  <a:pt x="45" y="23"/>
                  <a:pt x="45" y="23"/>
                  <a:pt x="45" y="23"/>
                </a:cubicBezTo>
                <a:cubicBezTo>
                  <a:pt x="80" y="23"/>
                  <a:pt x="80" y="23"/>
                  <a:pt x="80" y="23"/>
                </a:cubicBezTo>
                <a:cubicBezTo>
                  <a:pt x="81" y="23"/>
                  <a:pt x="81" y="23"/>
                  <a:pt x="81" y="22"/>
                </a:cubicBezTo>
                <a:cubicBezTo>
                  <a:pt x="81" y="22"/>
                  <a:pt x="81" y="22"/>
                  <a:pt x="81" y="22"/>
                </a:cubicBezTo>
                <a:cubicBezTo>
                  <a:pt x="81" y="22"/>
                  <a:pt x="81" y="21"/>
                  <a:pt x="80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54" y="2"/>
                  <a:pt x="54" y="2"/>
                  <a:pt x="54" y="2"/>
                </a:cubicBezTo>
                <a:cubicBezTo>
                  <a:pt x="54" y="1"/>
                  <a:pt x="54" y="1"/>
                  <a:pt x="54" y="1"/>
                </a:cubicBezTo>
                <a:cubicBezTo>
                  <a:pt x="54" y="1"/>
                  <a:pt x="54" y="1"/>
                  <a:pt x="54" y="0"/>
                </a:cubicBezTo>
                <a:cubicBezTo>
                  <a:pt x="53" y="0"/>
                  <a:pt x="53" y="0"/>
                  <a:pt x="52" y="0"/>
                </a:cubicBezTo>
                <a:close/>
                <a:moveTo>
                  <a:pt x="43" y="21"/>
                </a:moveTo>
                <a:cubicBezTo>
                  <a:pt x="43" y="21"/>
                  <a:pt x="43" y="21"/>
                  <a:pt x="43" y="21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50" y="41"/>
                  <a:pt x="50" y="41"/>
                  <a:pt x="50" y="41"/>
                </a:cubicBezTo>
                <a:cubicBezTo>
                  <a:pt x="4" y="21"/>
                  <a:pt x="4" y="21"/>
                  <a:pt x="4" y="21"/>
                </a:cubicBezTo>
                <a:cubicBezTo>
                  <a:pt x="51" y="3"/>
                  <a:pt x="51" y="3"/>
                  <a:pt x="51" y="3"/>
                </a:cubicBezTo>
                <a:lnTo>
                  <a:pt x="43" y="2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656" name="Freeform 1255"/>
          <p:cNvSpPr>
            <a:spLocks noEditPoints="1"/>
          </p:cNvSpPr>
          <p:nvPr/>
        </p:nvSpPr>
        <p:spPr bwMode="auto">
          <a:xfrm>
            <a:off x="4201906" y="6814041"/>
            <a:ext cx="140524" cy="266998"/>
          </a:xfrm>
          <a:custGeom>
            <a:avLst/>
            <a:gdLst>
              <a:gd name="T0" fmla="*/ 44 w 44"/>
              <a:gd name="T1" fmla="*/ 53 h 82"/>
              <a:gd name="T2" fmla="*/ 24 w 44"/>
              <a:gd name="T3" fmla="*/ 1 h 82"/>
              <a:gd name="T4" fmla="*/ 23 w 44"/>
              <a:gd name="T5" fmla="*/ 0 h 82"/>
              <a:gd name="T6" fmla="*/ 22 w 44"/>
              <a:gd name="T7" fmla="*/ 1 h 82"/>
              <a:gd name="T8" fmla="*/ 0 w 44"/>
              <a:gd name="T9" fmla="*/ 53 h 82"/>
              <a:gd name="T10" fmla="*/ 0 w 44"/>
              <a:gd name="T11" fmla="*/ 54 h 82"/>
              <a:gd name="T12" fmla="*/ 2 w 44"/>
              <a:gd name="T13" fmla="*/ 54 h 82"/>
              <a:gd name="T14" fmla="*/ 21 w 44"/>
              <a:gd name="T15" fmla="*/ 46 h 82"/>
              <a:gd name="T16" fmla="*/ 21 w 44"/>
              <a:gd name="T17" fmla="*/ 81 h 82"/>
              <a:gd name="T18" fmla="*/ 22 w 44"/>
              <a:gd name="T19" fmla="*/ 82 h 82"/>
              <a:gd name="T20" fmla="*/ 22 w 44"/>
              <a:gd name="T21" fmla="*/ 82 h 82"/>
              <a:gd name="T22" fmla="*/ 23 w 44"/>
              <a:gd name="T23" fmla="*/ 81 h 82"/>
              <a:gd name="T24" fmla="*/ 23 w 44"/>
              <a:gd name="T25" fmla="*/ 46 h 82"/>
              <a:gd name="T26" fmla="*/ 42 w 44"/>
              <a:gd name="T27" fmla="*/ 55 h 82"/>
              <a:gd name="T28" fmla="*/ 43 w 44"/>
              <a:gd name="T29" fmla="*/ 55 h 82"/>
              <a:gd name="T30" fmla="*/ 44 w 44"/>
              <a:gd name="T31" fmla="*/ 54 h 82"/>
              <a:gd name="T32" fmla="*/ 44 w 44"/>
              <a:gd name="T33" fmla="*/ 53 h 82"/>
              <a:gd name="T34" fmla="*/ 23 w 44"/>
              <a:gd name="T35" fmla="*/ 43 h 82"/>
              <a:gd name="T36" fmla="*/ 23 w 44"/>
              <a:gd name="T37" fmla="*/ 43 h 82"/>
              <a:gd name="T38" fmla="*/ 22 w 44"/>
              <a:gd name="T39" fmla="*/ 43 h 82"/>
              <a:gd name="T40" fmla="*/ 22 w 44"/>
              <a:gd name="T41" fmla="*/ 43 h 82"/>
              <a:gd name="T42" fmla="*/ 22 w 44"/>
              <a:gd name="T43" fmla="*/ 43 h 82"/>
              <a:gd name="T44" fmla="*/ 22 w 44"/>
              <a:gd name="T45" fmla="*/ 43 h 82"/>
              <a:gd name="T46" fmla="*/ 22 w 44"/>
              <a:gd name="T47" fmla="*/ 43 h 82"/>
              <a:gd name="T48" fmla="*/ 3 w 44"/>
              <a:gd name="T49" fmla="*/ 51 h 82"/>
              <a:gd name="T50" fmla="*/ 23 w 44"/>
              <a:gd name="T51" fmla="*/ 5 h 82"/>
              <a:gd name="T52" fmla="*/ 41 w 44"/>
              <a:gd name="T53" fmla="*/ 51 h 82"/>
              <a:gd name="T54" fmla="*/ 23 w 44"/>
              <a:gd name="T55" fmla="*/ 43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4" h="82">
                <a:moveTo>
                  <a:pt x="44" y="53"/>
                </a:move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3" y="0"/>
                  <a:pt x="23" y="0"/>
                </a:cubicBezTo>
                <a:cubicBezTo>
                  <a:pt x="22" y="0"/>
                  <a:pt x="22" y="1"/>
                  <a:pt x="22" y="1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3"/>
                  <a:pt x="0" y="54"/>
                  <a:pt x="0" y="54"/>
                </a:cubicBezTo>
                <a:cubicBezTo>
                  <a:pt x="1" y="54"/>
                  <a:pt x="1" y="54"/>
                  <a:pt x="2" y="54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81"/>
                  <a:pt x="21" y="81"/>
                  <a:pt x="21" y="81"/>
                </a:cubicBezTo>
                <a:cubicBezTo>
                  <a:pt x="21" y="81"/>
                  <a:pt x="21" y="82"/>
                  <a:pt x="22" y="82"/>
                </a:cubicBezTo>
                <a:cubicBezTo>
                  <a:pt x="22" y="82"/>
                  <a:pt x="22" y="82"/>
                  <a:pt x="22" y="82"/>
                </a:cubicBezTo>
                <a:cubicBezTo>
                  <a:pt x="22" y="82"/>
                  <a:pt x="23" y="81"/>
                  <a:pt x="23" y="81"/>
                </a:cubicBezTo>
                <a:cubicBezTo>
                  <a:pt x="23" y="46"/>
                  <a:pt x="23" y="46"/>
                  <a:pt x="23" y="46"/>
                </a:cubicBezTo>
                <a:cubicBezTo>
                  <a:pt x="42" y="55"/>
                  <a:pt x="42" y="55"/>
                  <a:pt x="42" y="55"/>
                </a:cubicBezTo>
                <a:cubicBezTo>
                  <a:pt x="43" y="55"/>
                  <a:pt x="43" y="55"/>
                  <a:pt x="43" y="55"/>
                </a:cubicBezTo>
                <a:cubicBezTo>
                  <a:pt x="43" y="55"/>
                  <a:pt x="43" y="55"/>
                  <a:pt x="44" y="54"/>
                </a:cubicBezTo>
                <a:cubicBezTo>
                  <a:pt x="44" y="54"/>
                  <a:pt x="44" y="54"/>
                  <a:pt x="44" y="53"/>
                </a:cubicBezTo>
                <a:close/>
                <a:moveTo>
                  <a:pt x="23" y="43"/>
                </a:moveTo>
                <a:cubicBezTo>
                  <a:pt x="23" y="43"/>
                  <a:pt x="23" y="43"/>
                  <a:pt x="23" y="43"/>
                </a:cubicBezTo>
                <a:cubicBezTo>
                  <a:pt x="23" y="43"/>
                  <a:pt x="22" y="43"/>
                  <a:pt x="22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3" y="51"/>
                  <a:pt x="3" y="51"/>
                  <a:pt x="3" y="51"/>
                </a:cubicBezTo>
                <a:cubicBezTo>
                  <a:pt x="23" y="5"/>
                  <a:pt x="23" y="5"/>
                  <a:pt x="23" y="5"/>
                </a:cubicBezTo>
                <a:cubicBezTo>
                  <a:pt x="41" y="51"/>
                  <a:pt x="41" y="51"/>
                  <a:pt x="41" y="51"/>
                </a:cubicBezTo>
                <a:lnTo>
                  <a:pt x="23" y="43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657" name="Freeform 1054"/>
          <p:cNvSpPr>
            <a:spLocks noEditPoints="1"/>
          </p:cNvSpPr>
          <p:nvPr/>
        </p:nvSpPr>
        <p:spPr bwMode="auto">
          <a:xfrm>
            <a:off x="9799270" y="6812636"/>
            <a:ext cx="266998" cy="269808"/>
          </a:xfrm>
          <a:custGeom>
            <a:avLst/>
            <a:gdLst>
              <a:gd name="T0" fmla="*/ 82 w 82"/>
              <a:gd name="T1" fmla="*/ 0 h 84"/>
              <a:gd name="T2" fmla="*/ 80 w 82"/>
              <a:gd name="T3" fmla="*/ 0 h 84"/>
              <a:gd name="T4" fmla="*/ 0 w 82"/>
              <a:gd name="T5" fmla="*/ 51 h 84"/>
              <a:gd name="T6" fmla="*/ 0 w 82"/>
              <a:gd name="T7" fmla="*/ 52 h 84"/>
              <a:gd name="T8" fmla="*/ 0 w 82"/>
              <a:gd name="T9" fmla="*/ 53 h 84"/>
              <a:gd name="T10" fmla="*/ 21 w 82"/>
              <a:gd name="T11" fmla="*/ 63 h 84"/>
              <a:gd name="T12" fmla="*/ 30 w 82"/>
              <a:gd name="T13" fmla="*/ 84 h 84"/>
              <a:gd name="T14" fmla="*/ 31 w 82"/>
              <a:gd name="T15" fmla="*/ 84 h 84"/>
              <a:gd name="T16" fmla="*/ 31 w 82"/>
              <a:gd name="T17" fmla="*/ 84 h 84"/>
              <a:gd name="T18" fmla="*/ 32 w 82"/>
              <a:gd name="T19" fmla="*/ 84 h 84"/>
              <a:gd name="T20" fmla="*/ 82 w 82"/>
              <a:gd name="T21" fmla="*/ 2 h 84"/>
              <a:gd name="T22" fmla="*/ 82 w 82"/>
              <a:gd name="T23" fmla="*/ 0 h 84"/>
              <a:gd name="T24" fmla="*/ 32 w 82"/>
              <a:gd name="T25" fmla="*/ 81 h 84"/>
              <a:gd name="T26" fmla="*/ 23 w 82"/>
              <a:gd name="T27" fmla="*/ 62 h 84"/>
              <a:gd name="T28" fmla="*/ 41 w 82"/>
              <a:gd name="T29" fmla="*/ 43 h 84"/>
              <a:gd name="T30" fmla="*/ 41 w 82"/>
              <a:gd name="T31" fmla="*/ 42 h 84"/>
              <a:gd name="T32" fmla="*/ 39 w 82"/>
              <a:gd name="T33" fmla="*/ 42 h 84"/>
              <a:gd name="T34" fmla="*/ 22 w 82"/>
              <a:gd name="T35" fmla="*/ 60 h 84"/>
              <a:gd name="T36" fmla="*/ 3 w 82"/>
              <a:gd name="T37" fmla="*/ 52 h 84"/>
              <a:gd name="T38" fmla="*/ 77 w 82"/>
              <a:gd name="T39" fmla="*/ 5 h 84"/>
              <a:gd name="T40" fmla="*/ 32 w 82"/>
              <a:gd name="T41" fmla="*/ 81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2" h="84">
                <a:moveTo>
                  <a:pt x="82" y="0"/>
                </a:moveTo>
                <a:cubicBezTo>
                  <a:pt x="81" y="0"/>
                  <a:pt x="81" y="0"/>
                  <a:pt x="80" y="0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0" y="52"/>
                  <a:pt x="0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21" y="63"/>
                  <a:pt x="21" y="63"/>
                  <a:pt x="21" y="63"/>
                </a:cubicBezTo>
                <a:cubicBezTo>
                  <a:pt x="30" y="84"/>
                  <a:pt x="30" y="84"/>
                  <a:pt x="30" y="84"/>
                </a:cubicBezTo>
                <a:cubicBezTo>
                  <a:pt x="31" y="84"/>
                  <a:pt x="31" y="84"/>
                  <a:pt x="31" y="84"/>
                </a:cubicBezTo>
                <a:cubicBezTo>
                  <a:pt x="31" y="84"/>
                  <a:pt x="31" y="84"/>
                  <a:pt x="31" y="84"/>
                </a:cubicBezTo>
                <a:cubicBezTo>
                  <a:pt x="32" y="84"/>
                  <a:pt x="32" y="84"/>
                  <a:pt x="32" y="84"/>
                </a:cubicBezTo>
                <a:cubicBezTo>
                  <a:pt x="82" y="2"/>
                  <a:pt x="82" y="2"/>
                  <a:pt x="82" y="2"/>
                </a:cubicBezTo>
                <a:cubicBezTo>
                  <a:pt x="82" y="1"/>
                  <a:pt x="82" y="1"/>
                  <a:pt x="82" y="0"/>
                </a:cubicBezTo>
                <a:close/>
                <a:moveTo>
                  <a:pt x="32" y="81"/>
                </a:moveTo>
                <a:cubicBezTo>
                  <a:pt x="23" y="62"/>
                  <a:pt x="23" y="62"/>
                  <a:pt x="23" y="62"/>
                </a:cubicBezTo>
                <a:cubicBezTo>
                  <a:pt x="41" y="43"/>
                  <a:pt x="41" y="43"/>
                  <a:pt x="41" y="43"/>
                </a:cubicBezTo>
                <a:cubicBezTo>
                  <a:pt x="41" y="43"/>
                  <a:pt x="41" y="42"/>
                  <a:pt x="41" y="42"/>
                </a:cubicBezTo>
                <a:cubicBezTo>
                  <a:pt x="40" y="41"/>
                  <a:pt x="40" y="41"/>
                  <a:pt x="39" y="42"/>
                </a:cubicBezTo>
                <a:cubicBezTo>
                  <a:pt x="22" y="60"/>
                  <a:pt x="22" y="60"/>
                  <a:pt x="22" y="60"/>
                </a:cubicBezTo>
                <a:cubicBezTo>
                  <a:pt x="3" y="52"/>
                  <a:pt x="3" y="52"/>
                  <a:pt x="3" y="52"/>
                </a:cubicBezTo>
                <a:cubicBezTo>
                  <a:pt x="77" y="5"/>
                  <a:pt x="77" y="5"/>
                  <a:pt x="77" y="5"/>
                </a:cubicBezTo>
                <a:lnTo>
                  <a:pt x="32" y="8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658" name="그룹 657"/>
          <p:cNvGrpSpPr/>
          <p:nvPr/>
        </p:nvGrpSpPr>
        <p:grpSpPr>
          <a:xfrm>
            <a:off x="8338562" y="3802980"/>
            <a:ext cx="285294" cy="285293"/>
            <a:chOff x="10560899" y="8804004"/>
            <a:chExt cx="285294" cy="285293"/>
          </a:xfrm>
          <a:solidFill>
            <a:schemeClr val="bg1"/>
          </a:solidFill>
        </p:grpSpPr>
        <p:sp>
          <p:nvSpPr>
            <p:cNvPr id="659" name="Freeform 930"/>
            <p:cNvSpPr>
              <a:spLocks noEditPoints="1"/>
            </p:cNvSpPr>
            <p:nvPr/>
          </p:nvSpPr>
          <p:spPr bwMode="auto">
            <a:xfrm>
              <a:off x="10563904" y="8939144"/>
              <a:ext cx="69074" cy="150153"/>
            </a:xfrm>
            <a:custGeom>
              <a:avLst/>
              <a:gdLst>
                <a:gd name="T0" fmla="*/ 19 w 20"/>
                <a:gd name="T1" fmla="*/ 43 h 43"/>
                <a:gd name="T2" fmla="*/ 1 w 20"/>
                <a:gd name="T3" fmla="*/ 43 h 43"/>
                <a:gd name="T4" fmla="*/ 0 w 20"/>
                <a:gd name="T5" fmla="*/ 42 h 43"/>
                <a:gd name="T6" fmla="*/ 0 w 20"/>
                <a:gd name="T7" fmla="*/ 1 h 43"/>
                <a:gd name="T8" fmla="*/ 1 w 20"/>
                <a:gd name="T9" fmla="*/ 0 h 43"/>
                <a:gd name="T10" fmla="*/ 19 w 20"/>
                <a:gd name="T11" fmla="*/ 0 h 43"/>
                <a:gd name="T12" fmla="*/ 20 w 20"/>
                <a:gd name="T13" fmla="*/ 1 h 43"/>
                <a:gd name="T14" fmla="*/ 20 w 20"/>
                <a:gd name="T15" fmla="*/ 42 h 43"/>
                <a:gd name="T16" fmla="*/ 19 w 20"/>
                <a:gd name="T17" fmla="*/ 43 h 43"/>
                <a:gd name="T18" fmla="*/ 2 w 20"/>
                <a:gd name="T19" fmla="*/ 41 h 43"/>
                <a:gd name="T20" fmla="*/ 18 w 20"/>
                <a:gd name="T21" fmla="*/ 41 h 43"/>
                <a:gd name="T22" fmla="*/ 18 w 20"/>
                <a:gd name="T23" fmla="*/ 2 h 43"/>
                <a:gd name="T24" fmla="*/ 2 w 20"/>
                <a:gd name="T25" fmla="*/ 2 h 43"/>
                <a:gd name="T26" fmla="*/ 2 w 20"/>
                <a:gd name="T2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43">
                  <a:moveTo>
                    <a:pt x="19" y="43"/>
                  </a:moveTo>
                  <a:cubicBezTo>
                    <a:pt x="1" y="43"/>
                    <a:pt x="1" y="43"/>
                    <a:pt x="1" y="43"/>
                  </a:cubicBezTo>
                  <a:cubicBezTo>
                    <a:pt x="0" y="43"/>
                    <a:pt x="0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3"/>
                    <a:pt x="19" y="43"/>
                  </a:cubicBezTo>
                  <a:close/>
                  <a:moveTo>
                    <a:pt x="2" y="41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4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60" name="Freeform 931"/>
            <p:cNvSpPr>
              <a:spLocks noEditPoints="1"/>
            </p:cNvSpPr>
            <p:nvPr/>
          </p:nvSpPr>
          <p:spPr bwMode="auto">
            <a:xfrm>
              <a:off x="10669011" y="8870071"/>
              <a:ext cx="72073" cy="219225"/>
            </a:xfrm>
            <a:custGeom>
              <a:avLst/>
              <a:gdLst>
                <a:gd name="T0" fmla="*/ 20 w 21"/>
                <a:gd name="T1" fmla="*/ 63 h 63"/>
                <a:gd name="T2" fmla="*/ 1 w 21"/>
                <a:gd name="T3" fmla="*/ 63 h 63"/>
                <a:gd name="T4" fmla="*/ 0 w 21"/>
                <a:gd name="T5" fmla="*/ 62 h 63"/>
                <a:gd name="T6" fmla="*/ 0 w 21"/>
                <a:gd name="T7" fmla="*/ 1 h 63"/>
                <a:gd name="T8" fmla="*/ 1 w 21"/>
                <a:gd name="T9" fmla="*/ 0 h 63"/>
                <a:gd name="T10" fmla="*/ 20 w 21"/>
                <a:gd name="T11" fmla="*/ 0 h 63"/>
                <a:gd name="T12" fmla="*/ 21 w 21"/>
                <a:gd name="T13" fmla="*/ 1 h 63"/>
                <a:gd name="T14" fmla="*/ 21 w 21"/>
                <a:gd name="T15" fmla="*/ 62 h 63"/>
                <a:gd name="T16" fmla="*/ 20 w 21"/>
                <a:gd name="T17" fmla="*/ 63 h 63"/>
                <a:gd name="T18" fmla="*/ 2 w 21"/>
                <a:gd name="T19" fmla="*/ 61 h 63"/>
                <a:gd name="T20" fmla="*/ 19 w 21"/>
                <a:gd name="T21" fmla="*/ 61 h 63"/>
                <a:gd name="T22" fmla="*/ 19 w 21"/>
                <a:gd name="T23" fmla="*/ 3 h 63"/>
                <a:gd name="T24" fmla="*/ 2 w 21"/>
                <a:gd name="T25" fmla="*/ 3 h 63"/>
                <a:gd name="T26" fmla="*/ 2 w 21"/>
                <a:gd name="T2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3">
                  <a:moveTo>
                    <a:pt x="20" y="63"/>
                  </a:move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0" y="62"/>
                    <a:pt x="0" y="6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1"/>
                    <a:pt x="21" y="1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0" y="63"/>
                    <a:pt x="20" y="63"/>
                  </a:cubicBezTo>
                  <a:close/>
                  <a:moveTo>
                    <a:pt x="2" y="61"/>
                  </a:moveTo>
                  <a:cubicBezTo>
                    <a:pt x="19" y="61"/>
                    <a:pt x="19" y="61"/>
                    <a:pt x="19" y="61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6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61" name="Freeform 932"/>
            <p:cNvSpPr>
              <a:spLocks noEditPoints="1"/>
            </p:cNvSpPr>
            <p:nvPr/>
          </p:nvSpPr>
          <p:spPr bwMode="auto">
            <a:xfrm>
              <a:off x="10771114" y="8804004"/>
              <a:ext cx="75079" cy="285292"/>
            </a:xfrm>
            <a:custGeom>
              <a:avLst/>
              <a:gdLst>
                <a:gd name="T0" fmla="*/ 20 w 21"/>
                <a:gd name="T1" fmla="*/ 82 h 82"/>
                <a:gd name="T2" fmla="*/ 1 w 21"/>
                <a:gd name="T3" fmla="*/ 82 h 82"/>
                <a:gd name="T4" fmla="*/ 0 w 21"/>
                <a:gd name="T5" fmla="*/ 81 h 82"/>
                <a:gd name="T6" fmla="*/ 0 w 21"/>
                <a:gd name="T7" fmla="*/ 1 h 82"/>
                <a:gd name="T8" fmla="*/ 1 w 21"/>
                <a:gd name="T9" fmla="*/ 0 h 82"/>
                <a:gd name="T10" fmla="*/ 20 w 21"/>
                <a:gd name="T11" fmla="*/ 0 h 82"/>
                <a:gd name="T12" fmla="*/ 21 w 21"/>
                <a:gd name="T13" fmla="*/ 1 h 82"/>
                <a:gd name="T14" fmla="*/ 21 w 21"/>
                <a:gd name="T15" fmla="*/ 81 h 82"/>
                <a:gd name="T16" fmla="*/ 20 w 21"/>
                <a:gd name="T17" fmla="*/ 82 h 82"/>
                <a:gd name="T18" fmla="*/ 2 w 21"/>
                <a:gd name="T19" fmla="*/ 80 h 82"/>
                <a:gd name="T20" fmla="*/ 18 w 21"/>
                <a:gd name="T21" fmla="*/ 80 h 82"/>
                <a:gd name="T22" fmla="*/ 18 w 21"/>
                <a:gd name="T23" fmla="*/ 2 h 82"/>
                <a:gd name="T24" fmla="*/ 2 w 21"/>
                <a:gd name="T25" fmla="*/ 2 h 82"/>
                <a:gd name="T26" fmla="*/ 2 w 21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82">
                  <a:moveTo>
                    <a:pt x="20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0" y="82"/>
                    <a:pt x="0" y="81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1" y="81"/>
                    <a:pt x="20" y="82"/>
                    <a:pt x="20" y="82"/>
                  </a:cubicBezTo>
                  <a:close/>
                  <a:moveTo>
                    <a:pt x="2" y="80"/>
                  </a:moveTo>
                  <a:cubicBezTo>
                    <a:pt x="18" y="80"/>
                    <a:pt x="18" y="80"/>
                    <a:pt x="18" y="8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62" name="Freeform 933"/>
            <p:cNvSpPr>
              <a:spLocks/>
            </p:cNvSpPr>
            <p:nvPr/>
          </p:nvSpPr>
          <p:spPr bwMode="auto">
            <a:xfrm>
              <a:off x="10560899" y="8804004"/>
              <a:ext cx="144150" cy="111113"/>
            </a:xfrm>
            <a:custGeom>
              <a:avLst/>
              <a:gdLst>
                <a:gd name="T0" fmla="*/ 30 w 42"/>
                <a:gd name="T1" fmla="*/ 2 h 32"/>
                <a:gd name="T2" fmla="*/ 31 w 42"/>
                <a:gd name="T3" fmla="*/ 3 h 32"/>
                <a:gd name="T4" fmla="*/ 38 w 42"/>
                <a:gd name="T5" fmla="*/ 3 h 32"/>
                <a:gd name="T6" fmla="*/ 1 w 42"/>
                <a:gd name="T7" fmla="*/ 30 h 32"/>
                <a:gd name="T8" fmla="*/ 1 w 42"/>
                <a:gd name="T9" fmla="*/ 32 h 32"/>
                <a:gd name="T10" fmla="*/ 2 w 42"/>
                <a:gd name="T11" fmla="*/ 32 h 32"/>
                <a:gd name="T12" fmla="*/ 40 w 42"/>
                <a:gd name="T13" fmla="*/ 4 h 32"/>
                <a:gd name="T14" fmla="*/ 40 w 42"/>
                <a:gd name="T15" fmla="*/ 11 h 32"/>
                <a:gd name="T16" fmla="*/ 41 w 42"/>
                <a:gd name="T17" fmla="*/ 13 h 32"/>
                <a:gd name="T18" fmla="*/ 42 w 42"/>
                <a:gd name="T19" fmla="*/ 11 h 32"/>
                <a:gd name="T20" fmla="*/ 42 w 42"/>
                <a:gd name="T21" fmla="*/ 2 h 32"/>
                <a:gd name="T22" fmla="*/ 41 w 42"/>
                <a:gd name="T23" fmla="*/ 0 h 32"/>
                <a:gd name="T24" fmla="*/ 31 w 42"/>
                <a:gd name="T25" fmla="*/ 0 h 32"/>
                <a:gd name="T26" fmla="*/ 30 w 42"/>
                <a:gd name="T2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32">
                  <a:moveTo>
                    <a:pt x="30" y="2"/>
                  </a:moveTo>
                  <a:cubicBezTo>
                    <a:pt x="30" y="2"/>
                    <a:pt x="31" y="3"/>
                    <a:pt x="31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1"/>
                    <a:pt x="1" y="32"/>
                  </a:cubicBezTo>
                  <a:cubicBezTo>
                    <a:pt x="1" y="32"/>
                    <a:pt x="2" y="32"/>
                    <a:pt x="2" y="32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2"/>
                    <a:pt x="41" y="13"/>
                    <a:pt x="41" y="13"/>
                  </a:cubicBezTo>
                  <a:cubicBezTo>
                    <a:pt x="42" y="13"/>
                    <a:pt x="42" y="12"/>
                    <a:pt x="42" y="11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2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1"/>
                    <a:pt x="3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3" name="그룹 662"/>
          <p:cNvGrpSpPr/>
          <p:nvPr/>
        </p:nvGrpSpPr>
        <p:grpSpPr>
          <a:xfrm>
            <a:off x="6936551" y="3828508"/>
            <a:ext cx="282288" cy="234237"/>
            <a:chOff x="14119536" y="7560735"/>
            <a:chExt cx="282288" cy="234237"/>
          </a:xfrm>
          <a:solidFill>
            <a:schemeClr val="bg1"/>
          </a:solidFill>
        </p:grpSpPr>
        <p:sp>
          <p:nvSpPr>
            <p:cNvPr id="664" name="Freeform 1269"/>
            <p:cNvSpPr>
              <a:spLocks/>
            </p:cNvSpPr>
            <p:nvPr/>
          </p:nvSpPr>
          <p:spPr bwMode="auto">
            <a:xfrm>
              <a:off x="14119536" y="7560735"/>
              <a:ext cx="282288" cy="165171"/>
            </a:xfrm>
            <a:custGeom>
              <a:avLst/>
              <a:gdLst>
                <a:gd name="T0" fmla="*/ 43 w 82"/>
                <a:gd name="T1" fmla="*/ 46 h 48"/>
                <a:gd name="T2" fmla="*/ 6 w 82"/>
                <a:gd name="T3" fmla="*/ 46 h 48"/>
                <a:gd name="T4" fmla="*/ 3 w 82"/>
                <a:gd name="T5" fmla="*/ 33 h 48"/>
                <a:gd name="T6" fmla="*/ 16 w 82"/>
                <a:gd name="T7" fmla="*/ 19 h 48"/>
                <a:gd name="T8" fmla="*/ 18 w 82"/>
                <a:gd name="T9" fmla="*/ 19 h 48"/>
                <a:gd name="T10" fmla="*/ 20 w 82"/>
                <a:gd name="T11" fmla="*/ 18 h 48"/>
                <a:gd name="T12" fmla="*/ 38 w 82"/>
                <a:gd name="T13" fmla="*/ 3 h 48"/>
                <a:gd name="T14" fmla="*/ 55 w 82"/>
                <a:gd name="T15" fmla="*/ 13 h 48"/>
                <a:gd name="T16" fmla="*/ 56 w 82"/>
                <a:gd name="T17" fmla="*/ 14 h 48"/>
                <a:gd name="T18" fmla="*/ 61 w 82"/>
                <a:gd name="T19" fmla="*/ 13 h 48"/>
                <a:gd name="T20" fmla="*/ 79 w 82"/>
                <a:gd name="T21" fmla="*/ 32 h 48"/>
                <a:gd name="T22" fmla="*/ 76 w 82"/>
                <a:gd name="T23" fmla="*/ 46 h 48"/>
                <a:gd name="T24" fmla="*/ 74 w 82"/>
                <a:gd name="T25" fmla="*/ 46 h 48"/>
                <a:gd name="T26" fmla="*/ 73 w 82"/>
                <a:gd name="T27" fmla="*/ 47 h 48"/>
                <a:gd name="T28" fmla="*/ 74 w 82"/>
                <a:gd name="T29" fmla="*/ 48 h 48"/>
                <a:gd name="T30" fmla="*/ 77 w 82"/>
                <a:gd name="T31" fmla="*/ 48 h 48"/>
                <a:gd name="T32" fmla="*/ 78 w 82"/>
                <a:gd name="T33" fmla="*/ 48 h 48"/>
                <a:gd name="T34" fmla="*/ 82 w 82"/>
                <a:gd name="T35" fmla="*/ 32 h 48"/>
                <a:gd name="T36" fmla="*/ 61 w 82"/>
                <a:gd name="T37" fmla="*/ 11 h 48"/>
                <a:gd name="T38" fmla="*/ 57 w 82"/>
                <a:gd name="T39" fmla="*/ 11 h 48"/>
                <a:gd name="T40" fmla="*/ 38 w 82"/>
                <a:gd name="T41" fmla="*/ 0 h 48"/>
                <a:gd name="T42" fmla="*/ 18 w 82"/>
                <a:gd name="T43" fmla="*/ 17 h 48"/>
                <a:gd name="T44" fmla="*/ 16 w 82"/>
                <a:gd name="T45" fmla="*/ 17 h 48"/>
                <a:gd name="T46" fmla="*/ 0 w 82"/>
                <a:gd name="T47" fmla="*/ 33 h 48"/>
                <a:gd name="T48" fmla="*/ 5 w 82"/>
                <a:gd name="T49" fmla="*/ 48 h 48"/>
                <a:gd name="T50" fmla="*/ 6 w 82"/>
                <a:gd name="T51" fmla="*/ 48 h 48"/>
                <a:gd name="T52" fmla="*/ 43 w 82"/>
                <a:gd name="T53" fmla="*/ 48 h 48"/>
                <a:gd name="T54" fmla="*/ 44 w 82"/>
                <a:gd name="T55" fmla="*/ 47 h 48"/>
                <a:gd name="T56" fmla="*/ 43 w 82"/>
                <a:gd name="T57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2" h="48">
                  <a:moveTo>
                    <a:pt x="43" y="46"/>
                  </a:moveTo>
                  <a:cubicBezTo>
                    <a:pt x="6" y="46"/>
                    <a:pt x="6" y="46"/>
                    <a:pt x="6" y="46"/>
                  </a:cubicBezTo>
                  <a:cubicBezTo>
                    <a:pt x="4" y="43"/>
                    <a:pt x="3" y="37"/>
                    <a:pt x="3" y="33"/>
                  </a:cubicBezTo>
                  <a:cubicBezTo>
                    <a:pt x="3" y="25"/>
                    <a:pt x="9" y="19"/>
                    <a:pt x="16" y="19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9" y="19"/>
                    <a:pt x="20" y="19"/>
                    <a:pt x="20" y="18"/>
                  </a:cubicBezTo>
                  <a:cubicBezTo>
                    <a:pt x="21" y="9"/>
                    <a:pt x="29" y="3"/>
                    <a:pt x="38" y="3"/>
                  </a:cubicBezTo>
                  <a:cubicBezTo>
                    <a:pt x="45" y="3"/>
                    <a:pt x="52" y="7"/>
                    <a:pt x="55" y="13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8" y="13"/>
                    <a:pt x="59" y="13"/>
                    <a:pt x="61" y="13"/>
                  </a:cubicBezTo>
                  <a:cubicBezTo>
                    <a:pt x="71" y="13"/>
                    <a:pt x="79" y="22"/>
                    <a:pt x="79" y="32"/>
                  </a:cubicBezTo>
                  <a:cubicBezTo>
                    <a:pt x="79" y="36"/>
                    <a:pt x="78" y="43"/>
                    <a:pt x="76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3" y="47"/>
                    <a:pt x="73" y="47"/>
                  </a:cubicBezTo>
                  <a:cubicBezTo>
                    <a:pt x="73" y="48"/>
                    <a:pt x="74" y="48"/>
                    <a:pt x="74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8" y="48"/>
                    <a:pt x="78" y="48"/>
                  </a:cubicBezTo>
                  <a:cubicBezTo>
                    <a:pt x="80" y="44"/>
                    <a:pt x="82" y="36"/>
                    <a:pt x="82" y="32"/>
                  </a:cubicBezTo>
                  <a:cubicBezTo>
                    <a:pt x="82" y="20"/>
                    <a:pt x="72" y="11"/>
                    <a:pt x="61" y="11"/>
                  </a:cubicBezTo>
                  <a:cubicBezTo>
                    <a:pt x="59" y="11"/>
                    <a:pt x="58" y="11"/>
                    <a:pt x="57" y="11"/>
                  </a:cubicBezTo>
                  <a:cubicBezTo>
                    <a:pt x="53" y="4"/>
                    <a:pt x="46" y="0"/>
                    <a:pt x="38" y="0"/>
                  </a:cubicBezTo>
                  <a:cubicBezTo>
                    <a:pt x="29" y="0"/>
                    <a:pt x="20" y="7"/>
                    <a:pt x="18" y="17"/>
                  </a:cubicBezTo>
                  <a:cubicBezTo>
                    <a:pt x="17" y="17"/>
                    <a:pt x="17" y="17"/>
                    <a:pt x="16" y="17"/>
                  </a:cubicBezTo>
                  <a:cubicBezTo>
                    <a:pt x="7" y="17"/>
                    <a:pt x="0" y="24"/>
                    <a:pt x="0" y="33"/>
                  </a:cubicBezTo>
                  <a:cubicBezTo>
                    <a:pt x="0" y="37"/>
                    <a:pt x="2" y="45"/>
                    <a:pt x="5" y="48"/>
                  </a:cubicBezTo>
                  <a:cubicBezTo>
                    <a:pt x="5" y="48"/>
                    <a:pt x="5" y="48"/>
                    <a:pt x="6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4" y="48"/>
                    <a:pt x="44" y="48"/>
                    <a:pt x="44" y="47"/>
                  </a:cubicBezTo>
                  <a:cubicBezTo>
                    <a:pt x="44" y="47"/>
                    <a:pt x="44" y="46"/>
                    <a:pt x="43" y="4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65" name="Freeform 1270"/>
            <p:cNvSpPr>
              <a:spLocks noEditPoints="1"/>
            </p:cNvSpPr>
            <p:nvPr/>
          </p:nvSpPr>
          <p:spPr bwMode="auto">
            <a:xfrm>
              <a:off x="14281701" y="7680855"/>
              <a:ext cx="117120" cy="114117"/>
            </a:xfrm>
            <a:custGeom>
              <a:avLst/>
              <a:gdLst>
                <a:gd name="T0" fmla="*/ 22 w 34"/>
                <a:gd name="T1" fmla="*/ 19 h 33"/>
                <a:gd name="T2" fmla="*/ 24 w 34"/>
                <a:gd name="T3" fmla="*/ 12 h 33"/>
                <a:gd name="T4" fmla="*/ 12 w 34"/>
                <a:gd name="T5" fmla="*/ 0 h 33"/>
                <a:gd name="T6" fmla="*/ 0 w 34"/>
                <a:gd name="T7" fmla="*/ 12 h 33"/>
                <a:gd name="T8" fmla="*/ 12 w 34"/>
                <a:gd name="T9" fmla="*/ 24 h 33"/>
                <a:gd name="T10" fmla="*/ 20 w 34"/>
                <a:gd name="T11" fmla="*/ 21 h 33"/>
                <a:gd name="T12" fmla="*/ 31 w 34"/>
                <a:gd name="T13" fmla="*/ 32 h 33"/>
                <a:gd name="T14" fmla="*/ 32 w 34"/>
                <a:gd name="T15" fmla="*/ 33 h 33"/>
                <a:gd name="T16" fmla="*/ 33 w 34"/>
                <a:gd name="T17" fmla="*/ 32 h 33"/>
                <a:gd name="T18" fmla="*/ 33 w 34"/>
                <a:gd name="T19" fmla="*/ 31 h 33"/>
                <a:gd name="T20" fmla="*/ 22 w 34"/>
                <a:gd name="T21" fmla="*/ 19 h 33"/>
                <a:gd name="T22" fmla="*/ 12 w 34"/>
                <a:gd name="T23" fmla="*/ 22 h 33"/>
                <a:gd name="T24" fmla="*/ 2 w 34"/>
                <a:gd name="T25" fmla="*/ 12 h 33"/>
                <a:gd name="T26" fmla="*/ 12 w 34"/>
                <a:gd name="T27" fmla="*/ 2 h 33"/>
                <a:gd name="T28" fmla="*/ 22 w 34"/>
                <a:gd name="T29" fmla="*/ 12 h 33"/>
                <a:gd name="T30" fmla="*/ 12 w 34"/>
                <a:gd name="T3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33">
                  <a:moveTo>
                    <a:pt x="22" y="19"/>
                  </a:moveTo>
                  <a:cubicBezTo>
                    <a:pt x="23" y="17"/>
                    <a:pt x="24" y="15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5" y="24"/>
                    <a:pt x="18" y="23"/>
                    <a:pt x="20" y="2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2"/>
                  </a:cubicBezTo>
                  <a:cubicBezTo>
                    <a:pt x="34" y="32"/>
                    <a:pt x="34" y="31"/>
                    <a:pt x="33" y="31"/>
                  </a:cubicBezTo>
                  <a:lnTo>
                    <a:pt x="22" y="19"/>
                  </a:lnTo>
                  <a:close/>
                  <a:moveTo>
                    <a:pt x="12" y="22"/>
                  </a:moveTo>
                  <a:cubicBezTo>
                    <a:pt x="6" y="22"/>
                    <a:pt x="2" y="18"/>
                    <a:pt x="2" y="12"/>
                  </a:cubicBezTo>
                  <a:cubicBezTo>
                    <a:pt x="2" y="7"/>
                    <a:pt x="6" y="2"/>
                    <a:pt x="12" y="2"/>
                  </a:cubicBezTo>
                  <a:cubicBezTo>
                    <a:pt x="17" y="2"/>
                    <a:pt x="22" y="7"/>
                    <a:pt x="22" y="12"/>
                  </a:cubicBezTo>
                  <a:cubicBezTo>
                    <a:pt x="22" y="18"/>
                    <a:pt x="17" y="22"/>
                    <a:pt x="12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6" name="그룹 665"/>
          <p:cNvGrpSpPr/>
          <p:nvPr/>
        </p:nvGrpSpPr>
        <p:grpSpPr>
          <a:xfrm>
            <a:off x="5530032" y="3845023"/>
            <a:ext cx="279286" cy="201207"/>
            <a:chOff x="8656639" y="1365250"/>
            <a:chExt cx="147638" cy="106363"/>
          </a:xfrm>
          <a:solidFill>
            <a:schemeClr val="bg1"/>
          </a:solidFill>
        </p:grpSpPr>
        <p:sp>
          <p:nvSpPr>
            <p:cNvPr id="667" name="Freeform 1128"/>
            <p:cNvSpPr>
              <a:spLocks/>
            </p:cNvSpPr>
            <p:nvPr/>
          </p:nvSpPr>
          <p:spPr bwMode="auto">
            <a:xfrm>
              <a:off x="8656639" y="1365250"/>
              <a:ext cx="147638" cy="87313"/>
            </a:xfrm>
            <a:custGeom>
              <a:avLst/>
              <a:gdLst>
                <a:gd name="T0" fmla="*/ 60 w 81"/>
                <a:gd name="T1" fmla="*/ 11 h 48"/>
                <a:gd name="T2" fmla="*/ 56 w 81"/>
                <a:gd name="T3" fmla="*/ 11 h 48"/>
                <a:gd name="T4" fmla="*/ 37 w 81"/>
                <a:gd name="T5" fmla="*/ 0 h 48"/>
                <a:gd name="T6" fmla="*/ 17 w 81"/>
                <a:gd name="T7" fmla="*/ 17 h 48"/>
                <a:gd name="T8" fmla="*/ 15 w 81"/>
                <a:gd name="T9" fmla="*/ 17 h 48"/>
                <a:gd name="T10" fmla="*/ 0 w 81"/>
                <a:gd name="T11" fmla="*/ 33 h 48"/>
                <a:gd name="T12" fmla="*/ 4 w 81"/>
                <a:gd name="T13" fmla="*/ 48 h 48"/>
                <a:gd name="T14" fmla="*/ 5 w 81"/>
                <a:gd name="T15" fmla="*/ 48 h 48"/>
                <a:gd name="T16" fmla="*/ 45 w 81"/>
                <a:gd name="T17" fmla="*/ 48 h 48"/>
                <a:gd name="T18" fmla="*/ 46 w 81"/>
                <a:gd name="T19" fmla="*/ 47 h 48"/>
                <a:gd name="T20" fmla="*/ 45 w 81"/>
                <a:gd name="T21" fmla="*/ 46 h 48"/>
                <a:gd name="T22" fmla="*/ 5 w 81"/>
                <a:gd name="T23" fmla="*/ 46 h 48"/>
                <a:gd name="T24" fmla="*/ 2 w 81"/>
                <a:gd name="T25" fmla="*/ 33 h 48"/>
                <a:gd name="T26" fmla="*/ 15 w 81"/>
                <a:gd name="T27" fmla="*/ 19 h 48"/>
                <a:gd name="T28" fmla="*/ 18 w 81"/>
                <a:gd name="T29" fmla="*/ 19 h 48"/>
                <a:gd name="T30" fmla="*/ 19 w 81"/>
                <a:gd name="T31" fmla="*/ 18 h 48"/>
                <a:gd name="T32" fmla="*/ 37 w 81"/>
                <a:gd name="T33" fmla="*/ 2 h 48"/>
                <a:gd name="T34" fmla="*/ 54 w 81"/>
                <a:gd name="T35" fmla="*/ 13 h 48"/>
                <a:gd name="T36" fmla="*/ 56 w 81"/>
                <a:gd name="T37" fmla="*/ 14 h 48"/>
                <a:gd name="T38" fmla="*/ 60 w 81"/>
                <a:gd name="T39" fmla="*/ 13 h 48"/>
                <a:gd name="T40" fmla="*/ 79 w 81"/>
                <a:gd name="T41" fmla="*/ 32 h 48"/>
                <a:gd name="T42" fmla="*/ 76 w 81"/>
                <a:gd name="T43" fmla="*/ 46 h 48"/>
                <a:gd name="T44" fmla="*/ 73 w 81"/>
                <a:gd name="T45" fmla="*/ 46 h 48"/>
                <a:gd name="T46" fmla="*/ 72 w 81"/>
                <a:gd name="T47" fmla="*/ 47 h 48"/>
                <a:gd name="T48" fmla="*/ 73 w 81"/>
                <a:gd name="T49" fmla="*/ 48 h 48"/>
                <a:gd name="T50" fmla="*/ 76 w 81"/>
                <a:gd name="T51" fmla="*/ 48 h 48"/>
                <a:gd name="T52" fmla="*/ 77 w 81"/>
                <a:gd name="T53" fmla="*/ 48 h 48"/>
                <a:gd name="T54" fmla="*/ 81 w 81"/>
                <a:gd name="T55" fmla="*/ 32 h 48"/>
                <a:gd name="T56" fmla="*/ 60 w 81"/>
                <a:gd name="T57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48">
                  <a:moveTo>
                    <a:pt x="60" y="11"/>
                  </a:moveTo>
                  <a:cubicBezTo>
                    <a:pt x="59" y="11"/>
                    <a:pt x="57" y="11"/>
                    <a:pt x="56" y="11"/>
                  </a:cubicBezTo>
                  <a:cubicBezTo>
                    <a:pt x="52" y="4"/>
                    <a:pt x="45" y="0"/>
                    <a:pt x="37" y="0"/>
                  </a:cubicBezTo>
                  <a:cubicBezTo>
                    <a:pt x="28" y="0"/>
                    <a:pt x="19" y="7"/>
                    <a:pt x="17" y="17"/>
                  </a:cubicBezTo>
                  <a:cubicBezTo>
                    <a:pt x="16" y="17"/>
                    <a:pt x="16" y="17"/>
                    <a:pt x="15" y="17"/>
                  </a:cubicBezTo>
                  <a:cubicBezTo>
                    <a:pt x="7" y="17"/>
                    <a:pt x="0" y="24"/>
                    <a:pt x="0" y="33"/>
                  </a:cubicBezTo>
                  <a:cubicBezTo>
                    <a:pt x="0" y="37"/>
                    <a:pt x="1" y="45"/>
                    <a:pt x="4" y="48"/>
                  </a:cubicBezTo>
                  <a:cubicBezTo>
                    <a:pt x="4" y="48"/>
                    <a:pt x="5" y="48"/>
                    <a:pt x="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8"/>
                    <a:pt x="46" y="48"/>
                    <a:pt x="46" y="47"/>
                  </a:cubicBezTo>
                  <a:cubicBezTo>
                    <a:pt x="46" y="46"/>
                    <a:pt x="45" y="46"/>
                    <a:pt x="45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3" y="43"/>
                    <a:pt x="2" y="37"/>
                    <a:pt x="2" y="33"/>
                  </a:cubicBezTo>
                  <a:cubicBezTo>
                    <a:pt x="2" y="25"/>
                    <a:pt x="8" y="19"/>
                    <a:pt x="15" y="19"/>
                  </a:cubicBezTo>
                  <a:cubicBezTo>
                    <a:pt x="16" y="19"/>
                    <a:pt x="17" y="19"/>
                    <a:pt x="18" y="19"/>
                  </a:cubicBezTo>
                  <a:cubicBezTo>
                    <a:pt x="18" y="19"/>
                    <a:pt x="19" y="19"/>
                    <a:pt x="19" y="18"/>
                  </a:cubicBezTo>
                  <a:cubicBezTo>
                    <a:pt x="21" y="9"/>
                    <a:pt x="28" y="2"/>
                    <a:pt x="37" y="2"/>
                  </a:cubicBezTo>
                  <a:cubicBezTo>
                    <a:pt x="45" y="2"/>
                    <a:pt x="51" y="6"/>
                    <a:pt x="54" y="13"/>
                  </a:cubicBezTo>
                  <a:cubicBezTo>
                    <a:pt x="54" y="13"/>
                    <a:pt x="55" y="14"/>
                    <a:pt x="56" y="14"/>
                  </a:cubicBezTo>
                  <a:cubicBezTo>
                    <a:pt x="57" y="13"/>
                    <a:pt x="59" y="13"/>
                    <a:pt x="60" y="13"/>
                  </a:cubicBezTo>
                  <a:cubicBezTo>
                    <a:pt x="70" y="13"/>
                    <a:pt x="79" y="22"/>
                    <a:pt x="79" y="32"/>
                  </a:cubicBezTo>
                  <a:cubicBezTo>
                    <a:pt x="79" y="36"/>
                    <a:pt x="77" y="43"/>
                    <a:pt x="76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46"/>
                    <a:pt x="72" y="46"/>
                    <a:pt x="72" y="47"/>
                  </a:cubicBezTo>
                  <a:cubicBezTo>
                    <a:pt x="72" y="48"/>
                    <a:pt x="73" y="48"/>
                    <a:pt x="73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0" y="44"/>
                    <a:pt x="81" y="36"/>
                    <a:pt x="81" y="32"/>
                  </a:cubicBezTo>
                  <a:cubicBezTo>
                    <a:pt x="81" y="20"/>
                    <a:pt x="72" y="11"/>
                    <a:pt x="60" y="1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68" name="Freeform 1129"/>
            <p:cNvSpPr>
              <a:spLocks/>
            </p:cNvSpPr>
            <p:nvPr/>
          </p:nvSpPr>
          <p:spPr bwMode="auto">
            <a:xfrm>
              <a:off x="8747126" y="1430338"/>
              <a:ext cx="33338" cy="41275"/>
            </a:xfrm>
            <a:custGeom>
              <a:avLst/>
              <a:gdLst>
                <a:gd name="T0" fmla="*/ 17 w 18"/>
                <a:gd name="T1" fmla="*/ 1 h 22"/>
                <a:gd name="T2" fmla="*/ 16 w 18"/>
                <a:gd name="T3" fmla="*/ 1 h 22"/>
                <a:gd name="T4" fmla="*/ 6 w 18"/>
                <a:gd name="T5" fmla="*/ 19 h 22"/>
                <a:gd name="T6" fmla="*/ 2 w 18"/>
                <a:gd name="T7" fmla="*/ 15 h 22"/>
                <a:gd name="T8" fmla="*/ 0 w 18"/>
                <a:gd name="T9" fmla="*/ 15 h 22"/>
                <a:gd name="T10" fmla="*/ 0 w 18"/>
                <a:gd name="T11" fmla="*/ 17 h 22"/>
                <a:gd name="T12" fmla="*/ 6 w 18"/>
                <a:gd name="T13" fmla="*/ 22 h 22"/>
                <a:gd name="T14" fmla="*/ 7 w 18"/>
                <a:gd name="T15" fmla="*/ 22 h 22"/>
                <a:gd name="T16" fmla="*/ 7 w 18"/>
                <a:gd name="T17" fmla="*/ 22 h 22"/>
                <a:gd name="T18" fmla="*/ 8 w 18"/>
                <a:gd name="T19" fmla="*/ 21 h 22"/>
                <a:gd name="T20" fmla="*/ 18 w 18"/>
                <a:gd name="T21" fmla="*/ 2 h 22"/>
                <a:gd name="T22" fmla="*/ 17 w 18"/>
                <a:gd name="T2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2">
                  <a:moveTo>
                    <a:pt x="17" y="1"/>
                  </a:moveTo>
                  <a:cubicBezTo>
                    <a:pt x="17" y="0"/>
                    <a:pt x="16" y="0"/>
                    <a:pt x="16" y="1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8" y="2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9" name="그룹 668"/>
          <p:cNvGrpSpPr/>
          <p:nvPr/>
        </p:nvGrpSpPr>
        <p:grpSpPr>
          <a:xfrm>
            <a:off x="7644315" y="3843519"/>
            <a:ext cx="285292" cy="201208"/>
            <a:chOff x="8425722" y="5674807"/>
            <a:chExt cx="285292" cy="201208"/>
          </a:xfrm>
          <a:solidFill>
            <a:schemeClr val="bg1"/>
          </a:solidFill>
        </p:grpSpPr>
        <p:sp>
          <p:nvSpPr>
            <p:cNvPr id="670" name="Freeform 736"/>
            <p:cNvSpPr>
              <a:spLocks/>
            </p:cNvSpPr>
            <p:nvPr/>
          </p:nvSpPr>
          <p:spPr bwMode="auto">
            <a:xfrm>
              <a:off x="8425722" y="5674807"/>
              <a:ext cx="285292" cy="168171"/>
            </a:xfrm>
            <a:custGeom>
              <a:avLst/>
              <a:gdLst>
                <a:gd name="T0" fmla="*/ 78 w 82"/>
                <a:gd name="T1" fmla="*/ 48 h 48"/>
                <a:gd name="T2" fmla="*/ 75 w 82"/>
                <a:gd name="T3" fmla="*/ 48 h 48"/>
                <a:gd name="T4" fmla="*/ 74 w 82"/>
                <a:gd name="T5" fmla="*/ 47 h 48"/>
                <a:gd name="T6" fmla="*/ 74 w 82"/>
                <a:gd name="T7" fmla="*/ 47 h 48"/>
                <a:gd name="T8" fmla="*/ 75 w 82"/>
                <a:gd name="T9" fmla="*/ 46 h 48"/>
                <a:gd name="T10" fmla="*/ 76 w 82"/>
                <a:gd name="T11" fmla="*/ 46 h 48"/>
                <a:gd name="T12" fmla="*/ 77 w 82"/>
                <a:gd name="T13" fmla="*/ 45 h 48"/>
                <a:gd name="T14" fmla="*/ 79 w 82"/>
                <a:gd name="T15" fmla="*/ 32 h 48"/>
                <a:gd name="T16" fmla="*/ 61 w 82"/>
                <a:gd name="T17" fmla="*/ 13 h 48"/>
                <a:gd name="T18" fmla="*/ 56 w 82"/>
                <a:gd name="T19" fmla="*/ 13 h 48"/>
                <a:gd name="T20" fmla="*/ 55 w 82"/>
                <a:gd name="T21" fmla="*/ 14 h 48"/>
                <a:gd name="T22" fmla="*/ 55 w 82"/>
                <a:gd name="T23" fmla="*/ 13 h 48"/>
                <a:gd name="T24" fmla="*/ 38 w 82"/>
                <a:gd name="T25" fmla="*/ 2 h 48"/>
                <a:gd name="T26" fmla="*/ 20 w 82"/>
                <a:gd name="T27" fmla="*/ 18 h 48"/>
                <a:gd name="T28" fmla="*/ 19 w 82"/>
                <a:gd name="T29" fmla="*/ 19 h 48"/>
                <a:gd name="T30" fmla="*/ 18 w 82"/>
                <a:gd name="T31" fmla="*/ 19 h 48"/>
                <a:gd name="T32" fmla="*/ 16 w 82"/>
                <a:gd name="T33" fmla="*/ 19 h 48"/>
                <a:gd name="T34" fmla="*/ 2 w 82"/>
                <a:gd name="T35" fmla="*/ 33 h 48"/>
                <a:gd name="T36" fmla="*/ 6 w 82"/>
                <a:gd name="T37" fmla="*/ 45 h 48"/>
                <a:gd name="T38" fmla="*/ 7 w 82"/>
                <a:gd name="T39" fmla="*/ 46 h 48"/>
                <a:gd name="T40" fmla="*/ 44 w 82"/>
                <a:gd name="T41" fmla="*/ 46 h 48"/>
                <a:gd name="T42" fmla="*/ 45 w 82"/>
                <a:gd name="T43" fmla="*/ 47 h 48"/>
                <a:gd name="T44" fmla="*/ 45 w 82"/>
                <a:gd name="T45" fmla="*/ 47 h 48"/>
                <a:gd name="T46" fmla="*/ 44 w 82"/>
                <a:gd name="T47" fmla="*/ 48 h 48"/>
                <a:gd name="T48" fmla="*/ 5 w 82"/>
                <a:gd name="T49" fmla="*/ 48 h 48"/>
                <a:gd name="T50" fmla="*/ 5 w 82"/>
                <a:gd name="T51" fmla="*/ 48 h 48"/>
                <a:gd name="T52" fmla="*/ 0 w 82"/>
                <a:gd name="T53" fmla="*/ 33 h 48"/>
                <a:gd name="T54" fmla="*/ 16 w 82"/>
                <a:gd name="T55" fmla="*/ 16 h 48"/>
                <a:gd name="T56" fmla="*/ 17 w 82"/>
                <a:gd name="T57" fmla="*/ 17 h 48"/>
                <a:gd name="T58" fmla="*/ 18 w 82"/>
                <a:gd name="T59" fmla="*/ 16 h 48"/>
                <a:gd name="T60" fmla="*/ 38 w 82"/>
                <a:gd name="T61" fmla="*/ 0 h 48"/>
                <a:gd name="T62" fmla="*/ 56 w 82"/>
                <a:gd name="T63" fmla="*/ 10 h 48"/>
                <a:gd name="T64" fmla="*/ 57 w 82"/>
                <a:gd name="T65" fmla="*/ 11 h 48"/>
                <a:gd name="T66" fmla="*/ 61 w 82"/>
                <a:gd name="T67" fmla="*/ 11 h 48"/>
                <a:gd name="T68" fmla="*/ 82 w 82"/>
                <a:gd name="T69" fmla="*/ 32 h 48"/>
                <a:gd name="T70" fmla="*/ 78 w 82"/>
                <a:gd name="T7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2" h="48">
                  <a:moveTo>
                    <a:pt x="78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4" y="48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46"/>
                    <a:pt x="75" y="46"/>
                    <a:pt x="75" y="46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6" y="46"/>
                    <a:pt x="76" y="46"/>
                    <a:pt x="77" y="45"/>
                  </a:cubicBezTo>
                  <a:cubicBezTo>
                    <a:pt x="78" y="42"/>
                    <a:pt x="79" y="36"/>
                    <a:pt x="79" y="32"/>
                  </a:cubicBezTo>
                  <a:cubicBezTo>
                    <a:pt x="79" y="21"/>
                    <a:pt x="71" y="13"/>
                    <a:pt x="61" y="13"/>
                  </a:cubicBezTo>
                  <a:cubicBezTo>
                    <a:pt x="59" y="13"/>
                    <a:pt x="58" y="13"/>
                    <a:pt x="56" y="13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2" y="6"/>
                    <a:pt x="45" y="2"/>
                    <a:pt x="38" y="2"/>
                  </a:cubicBezTo>
                  <a:cubicBezTo>
                    <a:pt x="29" y="2"/>
                    <a:pt x="21" y="9"/>
                    <a:pt x="20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7" y="19"/>
                    <a:pt x="16" y="19"/>
                  </a:cubicBezTo>
                  <a:cubicBezTo>
                    <a:pt x="9" y="19"/>
                    <a:pt x="2" y="25"/>
                    <a:pt x="2" y="33"/>
                  </a:cubicBezTo>
                  <a:cubicBezTo>
                    <a:pt x="2" y="37"/>
                    <a:pt x="4" y="42"/>
                    <a:pt x="6" y="45"/>
                  </a:cubicBezTo>
                  <a:cubicBezTo>
                    <a:pt x="6" y="46"/>
                    <a:pt x="6" y="46"/>
                    <a:pt x="7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5" y="46"/>
                    <a:pt x="45" y="46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8"/>
                    <a:pt x="45" y="48"/>
                    <a:pt x="4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" y="45"/>
                    <a:pt x="0" y="37"/>
                    <a:pt x="0" y="33"/>
                  </a:cubicBezTo>
                  <a:cubicBezTo>
                    <a:pt x="0" y="24"/>
                    <a:pt x="7" y="16"/>
                    <a:pt x="16" y="16"/>
                  </a:cubicBezTo>
                  <a:cubicBezTo>
                    <a:pt x="16" y="16"/>
                    <a:pt x="17" y="16"/>
                    <a:pt x="17" y="17"/>
                  </a:cubicBezTo>
                  <a:cubicBezTo>
                    <a:pt x="17" y="17"/>
                    <a:pt x="18" y="16"/>
                    <a:pt x="18" y="16"/>
                  </a:cubicBezTo>
                  <a:cubicBezTo>
                    <a:pt x="20" y="7"/>
                    <a:pt x="29" y="0"/>
                    <a:pt x="38" y="0"/>
                  </a:cubicBezTo>
                  <a:cubicBezTo>
                    <a:pt x="45" y="0"/>
                    <a:pt x="52" y="4"/>
                    <a:pt x="56" y="10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8" y="11"/>
                    <a:pt x="60" y="11"/>
                    <a:pt x="61" y="11"/>
                  </a:cubicBezTo>
                  <a:cubicBezTo>
                    <a:pt x="72" y="11"/>
                    <a:pt x="82" y="20"/>
                    <a:pt x="82" y="32"/>
                  </a:cubicBezTo>
                  <a:cubicBezTo>
                    <a:pt x="82" y="36"/>
                    <a:pt x="80" y="44"/>
                    <a:pt x="78" y="4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71" name="Freeform 737"/>
            <p:cNvSpPr>
              <a:spLocks noEditPoints="1"/>
            </p:cNvSpPr>
            <p:nvPr/>
          </p:nvSpPr>
          <p:spPr bwMode="auto">
            <a:xfrm>
              <a:off x="8593893" y="5812950"/>
              <a:ext cx="78080" cy="63065"/>
            </a:xfrm>
            <a:custGeom>
              <a:avLst/>
              <a:gdLst>
                <a:gd name="T0" fmla="*/ 21 w 23"/>
                <a:gd name="T1" fmla="*/ 18 h 18"/>
                <a:gd name="T2" fmla="*/ 3 w 23"/>
                <a:gd name="T3" fmla="*/ 18 h 18"/>
                <a:gd name="T4" fmla="*/ 0 w 23"/>
                <a:gd name="T5" fmla="*/ 16 h 18"/>
                <a:gd name="T6" fmla="*/ 0 w 23"/>
                <a:gd name="T7" fmla="*/ 2 h 18"/>
                <a:gd name="T8" fmla="*/ 3 w 23"/>
                <a:gd name="T9" fmla="*/ 0 h 18"/>
                <a:gd name="T10" fmla="*/ 21 w 23"/>
                <a:gd name="T11" fmla="*/ 0 h 18"/>
                <a:gd name="T12" fmla="*/ 23 w 23"/>
                <a:gd name="T13" fmla="*/ 2 h 18"/>
                <a:gd name="T14" fmla="*/ 23 w 23"/>
                <a:gd name="T15" fmla="*/ 16 h 18"/>
                <a:gd name="T16" fmla="*/ 21 w 23"/>
                <a:gd name="T17" fmla="*/ 18 h 18"/>
                <a:gd name="T18" fmla="*/ 3 w 23"/>
                <a:gd name="T19" fmla="*/ 16 h 18"/>
                <a:gd name="T20" fmla="*/ 21 w 23"/>
                <a:gd name="T21" fmla="*/ 16 h 18"/>
                <a:gd name="T22" fmla="*/ 21 w 23"/>
                <a:gd name="T23" fmla="*/ 2 h 18"/>
                <a:gd name="T24" fmla="*/ 3 w 23"/>
                <a:gd name="T25" fmla="*/ 2 h 18"/>
                <a:gd name="T26" fmla="*/ 3 w 23"/>
                <a:gd name="T2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8">
                  <a:moveTo>
                    <a:pt x="21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2" y="18"/>
                    <a:pt x="21" y="18"/>
                  </a:cubicBezTo>
                  <a:close/>
                  <a:moveTo>
                    <a:pt x="3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1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72" name="Freeform 738"/>
            <p:cNvSpPr>
              <a:spLocks/>
            </p:cNvSpPr>
            <p:nvPr/>
          </p:nvSpPr>
          <p:spPr bwMode="auto">
            <a:xfrm>
              <a:off x="8605906" y="5779915"/>
              <a:ext cx="54053" cy="36038"/>
            </a:xfrm>
            <a:custGeom>
              <a:avLst/>
              <a:gdLst>
                <a:gd name="T0" fmla="*/ 15 w 15"/>
                <a:gd name="T1" fmla="*/ 11 h 11"/>
                <a:gd name="T2" fmla="*/ 13 w 15"/>
                <a:gd name="T3" fmla="*/ 11 h 11"/>
                <a:gd name="T4" fmla="*/ 13 w 15"/>
                <a:gd name="T5" fmla="*/ 7 h 11"/>
                <a:gd name="T6" fmla="*/ 8 w 15"/>
                <a:gd name="T7" fmla="*/ 2 h 11"/>
                <a:gd name="T8" fmla="*/ 2 w 15"/>
                <a:gd name="T9" fmla="*/ 7 h 11"/>
                <a:gd name="T10" fmla="*/ 2 w 15"/>
                <a:gd name="T11" fmla="*/ 11 h 11"/>
                <a:gd name="T12" fmla="*/ 0 w 15"/>
                <a:gd name="T13" fmla="*/ 11 h 11"/>
                <a:gd name="T14" fmla="*/ 0 w 15"/>
                <a:gd name="T15" fmla="*/ 7 h 11"/>
                <a:gd name="T16" fmla="*/ 8 w 15"/>
                <a:gd name="T17" fmla="*/ 0 h 11"/>
                <a:gd name="T18" fmla="*/ 15 w 15"/>
                <a:gd name="T19" fmla="*/ 7 h 11"/>
                <a:gd name="T20" fmla="*/ 15 w 15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2"/>
                    <a:pt x="8" y="2"/>
                  </a:cubicBezTo>
                  <a:cubicBezTo>
                    <a:pt x="4" y="2"/>
                    <a:pt x="2" y="4"/>
                    <a:pt x="2" y="7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lnTo>
                    <a:pt x="15" y="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73" name="Freeform 739"/>
            <p:cNvSpPr>
              <a:spLocks/>
            </p:cNvSpPr>
            <p:nvPr/>
          </p:nvSpPr>
          <p:spPr bwMode="auto">
            <a:xfrm>
              <a:off x="8629932" y="5833972"/>
              <a:ext cx="9009" cy="18021"/>
            </a:xfrm>
            <a:custGeom>
              <a:avLst/>
              <a:gdLst>
                <a:gd name="T0" fmla="*/ 1 w 2"/>
                <a:gd name="T1" fmla="*/ 5 h 5"/>
                <a:gd name="T2" fmla="*/ 1 w 2"/>
                <a:gd name="T3" fmla="*/ 5 h 5"/>
                <a:gd name="T4" fmla="*/ 0 w 2"/>
                <a:gd name="T5" fmla="*/ 4 h 5"/>
                <a:gd name="T6" fmla="*/ 0 w 2"/>
                <a:gd name="T7" fmla="*/ 2 h 5"/>
                <a:gd name="T8" fmla="*/ 1 w 2"/>
                <a:gd name="T9" fmla="*/ 0 h 5"/>
                <a:gd name="T10" fmla="*/ 1 w 2"/>
                <a:gd name="T11" fmla="*/ 0 h 5"/>
                <a:gd name="T12" fmla="*/ 2 w 2"/>
                <a:gd name="T13" fmla="*/ 2 h 5"/>
                <a:gd name="T14" fmla="*/ 2 w 2"/>
                <a:gd name="T15" fmla="*/ 4 h 5"/>
                <a:gd name="T16" fmla="*/ 1 w 2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1" y="5"/>
                    <a:pt x="1" y="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74" name="그룹 673"/>
          <p:cNvGrpSpPr/>
          <p:nvPr/>
        </p:nvGrpSpPr>
        <p:grpSpPr>
          <a:xfrm>
            <a:off x="6225784" y="3842022"/>
            <a:ext cx="282288" cy="207208"/>
            <a:chOff x="13407810" y="7572749"/>
            <a:chExt cx="282288" cy="207208"/>
          </a:xfrm>
          <a:solidFill>
            <a:schemeClr val="bg1"/>
          </a:solidFill>
        </p:grpSpPr>
        <p:sp>
          <p:nvSpPr>
            <p:cNvPr id="675" name="Freeform 1190"/>
            <p:cNvSpPr>
              <a:spLocks noEditPoints="1"/>
            </p:cNvSpPr>
            <p:nvPr/>
          </p:nvSpPr>
          <p:spPr bwMode="auto">
            <a:xfrm>
              <a:off x="13566971" y="7695872"/>
              <a:ext cx="87089" cy="84085"/>
            </a:xfrm>
            <a:custGeom>
              <a:avLst/>
              <a:gdLst>
                <a:gd name="T0" fmla="*/ 13 w 25"/>
                <a:gd name="T1" fmla="*/ 0 h 24"/>
                <a:gd name="T2" fmla="*/ 3 w 25"/>
                <a:gd name="T3" fmla="*/ 4 h 24"/>
                <a:gd name="T4" fmla="*/ 3 w 25"/>
                <a:gd name="T5" fmla="*/ 4 h 24"/>
                <a:gd name="T6" fmla="*/ 3 w 25"/>
                <a:gd name="T7" fmla="*/ 4 h 24"/>
                <a:gd name="T8" fmla="*/ 0 w 25"/>
                <a:gd name="T9" fmla="*/ 12 h 24"/>
                <a:gd name="T10" fmla="*/ 13 w 25"/>
                <a:gd name="T11" fmla="*/ 24 h 24"/>
                <a:gd name="T12" fmla="*/ 21 w 25"/>
                <a:gd name="T13" fmla="*/ 21 h 24"/>
                <a:gd name="T14" fmla="*/ 21 w 25"/>
                <a:gd name="T15" fmla="*/ 21 h 24"/>
                <a:gd name="T16" fmla="*/ 21 w 25"/>
                <a:gd name="T17" fmla="*/ 21 h 24"/>
                <a:gd name="T18" fmla="*/ 25 w 25"/>
                <a:gd name="T19" fmla="*/ 12 h 24"/>
                <a:gd name="T20" fmla="*/ 13 w 25"/>
                <a:gd name="T21" fmla="*/ 0 h 24"/>
                <a:gd name="T22" fmla="*/ 3 w 25"/>
                <a:gd name="T23" fmla="*/ 12 h 24"/>
                <a:gd name="T24" fmla="*/ 4 w 25"/>
                <a:gd name="T25" fmla="*/ 7 h 24"/>
                <a:gd name="T26" fmla="*/ 18 w 25"/>
                <a:gd name="T27" fmla="*/ 21 h 24"/>
                <a:gd name="T28" fmla="*/ 13 w 25"/>
                <a:gd name="T29" fmla="*/ 22 h 24"/>
                <a:gd name="T30" fmla="*/ 3 w 25"/>
                <a:gd name="T31" fmla="*/ 12 h 24"/>
                <a:gd name="T32" fmla="*/ 20 w 25"/>
                <a:gd name="T33" fmla="*/ 19 h 24"/>
                <a:gd name="T34" fmla="*/ 6 w 25"/>
                <a:gd name="T35" fmla="*/ 5 h 24"/>
                <a:gd name="T36" fmla="*/ 13 w 25"/>
                <a:gd name="T37" fmla="*/ 2 h 24"/>
                <a:gd name="T38" fmla="*/ 22 w 25"/>
                <a:gd name="T39" fmla="*/ 12 h 24"/>
                <a:gd name="T40" fmla="*/ 20 w 25"/>
                <a:gd name="T41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24">
                  <a:moveTo>
                    <a:pt x="13" y="0"/>
                  </a:moveTo>
                  <a:cubicBezTo>
                    <a:pt x="9" y="0"/>
                    <a:pt x="6" y="2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4"/>
                    <a:pt x="13" y="24"/>
                  </a:cubicBezTo>
                  <a:cubicBezTo>
                    <a:pt x="16" y="24"/>
                    <a:pt x="18" y="23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19"/>
                    <a:pt x="25" y="16"/>
                    <a:pt x="25" y="12"/>
                  </a:cubicBezTo>
                  <a:cubicBezTo>
                    <a:pt x="25" y="6"/>
                    <a:pt x="19" y="0"/>
                    <a:pt x="13" y="0"/>
                  </a:cubicBezTo>
                  <a:close/>
                  <a:moveTo>
                    <a:pt x="3" y="12"/>
                  </a:moveTo>
                  <a:cubicBezTo>
                    <a:pt x="3" y="10"/>
                    <a:pt x="3" y="8"/>
                    <a:pt x="4" y="7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5" y="22"/>
                    <a:pt x="13" y="22"/>
                  </a:cubicBezTo>
                  <a:cubicBezTo>
                    <a:pt x="7" y="22"/>
                    <a:pt x="3" y="18"/>
                    <a:pt x="3" y="12"/>
                  </a:cubicBezTo>
                  <a:close/>
                  <a:moveTo>
                    <a:pt x="20" y="19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8" y="3"/>
                    <a:pt x="10" y="2"/>
                    <a:pt x="13" y="2"/>
                  </a:cubicBezTo>
                  <a:cubicBezTo>
                    <a:pt x="18" y="2"/>
                    <a:pt x="22" y="7"/>
                    <a:pt x="22" y="12"/>
                  </a:cubicBezTo>
                  <a:cubicBezTo>
                    <a:pt x="22" y="15"/>
                    <a:pt x="21" y="17"/>
                    <a:pt x="20" y="1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76" name="Freeform 1191"/>
            <p:cNvSpPr>
              <a:spLocks/>
            </p:cNvSpPr>
            <p:nvPr/>
          </p:nvSpPr>
          <p:spPr bwMode="auto">
            <a:xfrm>
              <a:off x="13407810" y="7572749"/>
              <a:ext cx="282288" cy="168171"/>
            </a:xfrm>
            <a:custGeom>
              <a:avLst/>
              <a:gdLst>
                <a:gd name="T0" fmla="*/ 60 w 81"/>
                <a:gd name="T1" fmla="*/ 11 h 48"/>
                <a:gd name="T2" fmla="*/ 56 w 81"/>
                <a:gd name="T3" fmla="*/ 11 h 48"/>
                <a:gd name="T4" fmla="*/ 38 w 81"/>
                <a:gd name="T5" fmla="*/ 0 h 48"/>
                <a:gd name="T6" fmla="*/ 17 w 81"/>
                <a:gd name="T7" fmla="*/ 17 h 48"/>
                <a:gd name="T8" fmla="*/ 16 w 81"/>
                <a:gd name="T9" fmla="*/ 17 h 48"/>
                <a:gd name="T10" fmla="*/ 0 w 81"/>
                <a:gd name="T11" fmla="*/ 33 h 48"/>
                <a:gd name="T12" fmla="*/ 4 w 81"/>
                <a:gd name="T13" fmla="*/ 48 h 48"/>
                <a:gd name="T14" fmla="*/ 5 w 81"/>
                <a:gd name="T15" fmla="*/ 48 h 48"/>
                <a:gd name="T16" fmla="*/ 43 w 81"/>
                <a:gd name="T17" fmla="*/ 48 h 48"/>
                <a:gd name="T18" fmla="*/ 44 w 81"/>
                <a:gd name="T19" fmla="*/ 47 h 48"/>
                <a:gd name="T20" fmla="*/ 43 w 81"/>
                <a:gd name="T21" fmla="*/ 46 h 48"/>
                <a:gd name="T22" fmla="*/ 6 w 81"/>
                <a:gd name="T23" fmla="*/ 46 h 48"/>
                <a:gd name="T24" fmla="*/ 2 w 81"/>
                <a:gd name="T25" fmla="*/ 33 h 48"/>
                <a:gd name="T26" fmla="*/ 16 w 81"/>
                <a:gd name="T27" fmla="*/ 19 h 48"/>
                <a:gd name="T28" fmla="*/ 18 w 81"/>
                <a:gd name="T29" fmla="*/ 19 h 48"/>
                <a:gd name="T30" fmla="*/ 19 w 81"/>
                <a:gd name="T31" fmla="*/ 18 h 48"/>
                <a:gd name="T32" fmla="*/ 38 w 81"/>
                <a:gd name="T33" fmla="*/ 3 h 48"/>
                <a:gd name="T34" fmla="*/ 55 w 81"/>
                <a:gd name="T35" fmla="*/ 13 h 48"/>
                <a:gd name="T36" fmla="*/ 56 w 81"/>
                <a:gd name="T37" fmla="*/ 14 h 48"/>
                <a:gd name="T38" fmla="*/ 60 w 81"/>
                <a:gd name="T39" fmla="*/ 13 h 48"/>
                <a:gd name="T40" fmla="*/ 79 w 81"/>
                <a:gd name="T41" fmla="*/ 32 h 48"/>
                <a:gd name="T42" fmla="*/ 76 w 81"/>
                <a:gd name="T43" fmla="*/ 46 h 48"/>
                <a:gd name="T44" fmla="*/ 74 w 81"/>
                <a:gd name="T45" fmla="*/ 46 h 48"/>
                <a:gd name="T46" fmla="*/ 73 w 81"/>
                <a:gd name="T47" fmla="*/ 47 h 48"/>
                <a:gd name="T48" fmla="*/ 74 w 81"/>
                <a:gd name="T49" fmla="*/ 48 h 48"/>
                <a:gd name="T50" fmla="*/ 77 w 81"/>
                <a:gd name="T51" fmla="*/ 48 h 48"/>
                <a:gd name="T52" fmla="*/ 78 w 81"/>
                <a:gd name="T53" fmla="*/ 48 h 48"/>
                <a:gd name="T54" fmla="*/ 81 w 81"/>
                <a:gd name="T55" fmla="*/ 32 h 48"/>
                <a:gd name="T56" fmla="*/ 60 w 81"/>
                <a:gd name="T57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48">
                  <a:moveTo>
                    <a:pt x="60" y="11"/>
                  </a:moveTo>
                  <a:cubicBezTo>
                    <a:pt x="59" y="11"/>
                    <a:pt x="58" y="11"/>
                    <a:pt x="56" y="11"/>
                  </a:cubicBezTo>
                  <a:cubicBezTo>
                    <a:pt x="52" y="5"/>
                    <a:pt x="46" y="0"/>
                    <a:pt x="38" y="0"/>
                  </a:cubicBezTo>
                  <a:cubicBezTo>
                    <a:pt x="28" y="0"/>
                    <a:pt x="20" y="7"/>
                    <a:pt x="17" y="17"/>
                  </a:cubicBezTo>
                  <a:cubicBezTo>
                    <a:pt x="17" y="17"/>
                    <a:pt x="16" y="17"/>
                    <a:pt x="16" y="17"/>
                  </a:cubicBezTo>
                  <a:cubicBezTo>
                    <a:pt x="7" y="17"/>
                    <a:pt x="0" y="24"/>
                    <a:pt x="0" y="33"/>
                  </a:cubicBezTo>
                  <a:cubicBezTo>
                    <a:pt x="0" y="37"/>
                    <a:pt x="1" y="45"/>
                    <a:pt x="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4" y="48"/>
                    <a:pt x="44" y="48"/>
                    <a:pt x="44" y="47"/>
                  </a:cubicBezTo>
                  <a:cubicBezTo>
                    <a:pt x="44" y="47"/>
                    <a:pt x="44" y="46"/>
                    <a:pt x="43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4" y="44"/>
                    <a:pt x="2" y="37"/>
                    <a:pt x="2" y="33"/>
                  </a:cubicBezTo>
                  <a:cubicBezTo>
                    <a:pt x="2" y="25"/>
                    <a:pt x="8" y="19"/>
                    <a:pt x="16" y="19"/>
                  </a:cubicBezTo>
                  <a:cubicBezTo>
                    <a:pt x="17" y="19"/>
                    <a:pt x="17" y="19"/>
                    <a:pt x="18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21" y="9"/>
                    <a:pt x="29" y="3"/>
                    <a:pt x="38" y="3"/>
                  </a:cubicBezTo>
                  <a:cubicBezTo>
                    <a:pt x="45" y="3"/>
                    <a:pt x="51" y="7"/>
                    <a:pt x="55" y="13"/>
                  </a:cubicBezTo>
                  <a:cubicBezTo>
                    <a:pt x="55" y="14"/>
                    <a:pt x="55" y="14"/>
                    <a:pt x="56" y="14"/>
                  </a:cubicBezTo>
                  <a:cubicBezTo>
                    <a:pt x="57" y="13"/>
                    <a:pt x="59" y="13"/>
                    <a:pt x="60" y="13"/>
                  </a:cubicBezTo>
                  <a:cubicBezTo>
                    <a:pt x="71" y="13"/>
                    <a:pt x="79" y="22"/>
                    <a:pt x="79" y="32"/>
                  </a:cubicBezTo>
                  <a:cubicBezTo>
                    <a:pt x="79" y="37"/>
                    <a:pt x="78" y="43"/>
                    <a:pt x="76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3" y="46"/>
                    <a:pt x="73" y="47"/>
                    <a:pt x="73" y="47"/>
                  </a:cubicBezTo>
                  <a:cubicBezTo>
                    <a:pt x="73" y="48"/>
                    <a:pt x="73" y="48"/>
                    <a:pt x="74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8" y="48"/>
                  </a:cubicBezTo>
                  <a:cubicBezTo>
                    <a:pt x="80" y="44"/>
                    <a:pt x="81" y="37"/>
                    <a:pt x="81" y="32"/>
                  </a:cubicBezTo>
                  <a:cubicBezTo>
                    <a:pt x="81" y="21"/>
                    <a:pt x="72" y="11"/>
                    <a:pt x="60" y="1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77" name="그룹 676"/>
          <p:cNvGrpSpPr/>
          <p:nvPr/>
        </p:nvGrpSpPr>
        <p:grpSpPr>
          <a:xfrm>
            <a:off x="2052773" y="3804482"/>
            <a:ext cx="225231" cy="282288"/>
            <a:chOff x="9879207" y="1194236"/>
            <a:chExt cx="225231" cy="282288"/>
          </a:xfrm>
          <a:solidFill>
            <a:schemeClr val="bg1"/>
          </a:solidFill>
        </p:grpSpPr>
        <p:sp>
          <p:nvSpPr>
            <p:cNvPr id="678" name="Freeform 867"/>
            <p:cNvSpPr>
              <a:spLocks/>
            </p:cNvSpPr>
            <p:nvPr/>
          </p:nvSpPr>
          <p:spPr bwMode="auto">
            <a:xfrm>
              <a:off x="9996325" y="1278320"/>
              <a:ext cx="24027" cy="27028"/>
            </a:xfrm>
            <a:custGeom>
              <a:avLst/>
              <a:gdLst>
                <a:gd name="T0" fmla="*/ 2 w 7"/>
                <a:gd name="T1" fmla="*/ 7 h 8"/>
                <a:gd name="T2" fmla="*/ 0 w 7"/>
                <a:gd name="T3" fmla="*/ 3 h 8"/>
                <a:gd name="T4" fmla="*/ 1 w 7"/>
                <a:gd name="T5" fmla="*/ 1 h 8"/>
                <a:gd name="T6" fmla="*/ 5 w 7"/>
                <a:gd name="T7" fmla="*/ 0 h 8"/>
                <a:gd name="T8" fmla="*/ 7 w 7"/>
                <a:gd name="T9" fmla="*/ 1 h 8"/>
                <a:gd name="T10" fmla="*/ 7 w 7"/>
                <a:gd name="T11" fmla="*/ 1 h 8"/>
                <a:gd name="T12" fmla="*/ 6 w 7"/>
                <a:gd name="T13" fmla="*/ 3 h 8"/>
                <a:gd name="T14" fmla="*/ 3 w 7"/>
                <a:gd name="T15" fmla="*/ 3 h 8"/>
                <a:gd name="T16" fmla="*/ 4 w 7"/>
                <a:gd name="T17" fmla="*/ 6 h 8"/>
                <a:gd name="T18" fmla="*/ 4 w 7"/>
                <a:gd name="T19" fmla="*/ 7 h 8"/>
                <a:gd name="T20" fmla="*/ 4 w 7"/>
                <a:gd name="T21" fmla="*/ 7 h 8"/>
                <a:gd name="T22" fmla="*/ 2 w 7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8">
                  <a:moveTo>
                    <a:pt x="2" y="7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7"/>
                    <a:pt x="2" y="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79" name="Freeform 868"/>
            <p:cNvSpPr>
              <a:spLocks/>
            </p:cNvSpPr>
            <p:nvPr/>
          </p:nvSpPr>
          <p:spPr bwMode="auto">
            <a:xfrm>
              <a:off x="9966295" y="1371414"/>
              <a:ext cx="18021" cy="24027"/>
            </a:xfrm>
            <a:custGeom>
              <a:avLst/>
              <a:gdLst>
                <a:gd name="T0" fmla="*/ 0 w 6"/>
                <a:gd name="T1" fmla="*/ 6 h 7"/>
                <a:gd name="T2" fmla="*/ 0 w 6"/>
                <a:gd name="T3" fmla="*/ 6 h 7"/>
                <a:gd name="T4" fmla="*/ 1 w 6"/>
                <a:gd name="T5" fmla="*/ 5 h 7"/>
                <a:gd name="T6" fmla="*/ 2 w 6"/>
                <a:gd name="T7" fmla="*/ 5 h 7"/>
                <a:gd name="T8" fmla="*/ 3 w 6"/>
                <a:gd name="T9" fmla="*/ 3 h 7"/>
                <a:gd name="T10" fmla="*/ 2 w 6"/>
                <a:gd name="T11" fmla="*/ 2 h 7"/>
                <a:gd name="T12" fmla="*/ 2 w 6"/>
                <a:gd name="T13" fmla="*/ 0 h 7"/>
                <a:gd name="T14" fmla="*/ 2 w 6"/>
                <a:gd name="T15" fmla="*/ 0 h 7"/>
                <a:gd name="T16" fmla="*/ 4 w 6"/>
                <a:gd name="T17" fmla="*/ 1 h 7"/>
                <a:gd name="T18" fmla="*/ 6 w 6"/>
                <a:gd name="T19" fmla="*/ 4 h 7"/>
                <a:gd name="T20" fmla="*/ 5 w 6"/>
                <a:gd name="T21" fmla="*/ 7 h 7"/>
                <a:gd name="T22" fmla="*/ 1 w 6"/>
                <a:gd name="T23" fmla="*/ 7 h 7"/>
                <a:gd name="T24" fmla="*/ 0 w 6"/>
                <a:gd name="T2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5"/>
                    <a:pt x="6" y="6"/>
                    <a:pt x="5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80" name="Freeform 869"/>
            <p:cNvSpPr>
              <a:spLocks/>
            </p:cNvSpPr>
            <p:nvPr/>
          </p:nvSpPr>
          <p:spPr bwMode="auto">
            <a:xfrm>
              <a:off x="9933261" y="1281322"/>
              <a:ext cx="48051" cy="111113"/>
            </a:xfrm>
            <a:custGeom>
              <a:avLst/>
              <a:gdLst>
                <a:gd name="T0" fmla="*/ 14 w 14"/>
                <a:gd name="T1" fmla="*/ 32 h 32"/>
                <a:gd name="T2" fmla="*/ 5 w 14"/>
                <a:gd name="T3" fmla="*/ 28 h 32"/>
                <a:gd name="T4" fmla="*/ 1 w 14"/>
                <a:gd name="T5" fmla="*/ 12 h 32"/>
                <a:gd name="T6" fmla="*/ 3 w 14"/>
                <a:gd name="T7" fmla="*/ 8 h 32"/>
                <a:gd name="T8" fmla="*/ 13 w 14"/>
                <a:gd name="T9" fmla="*/ 1 h 32"/>
                <a:gd name="T10" fmla="*/ 14 w 14"/>
                <a:gd name="T11" fmla="*/ 1 h 32"/>
                <a:gd name="T12" fmla="*/ 14 w 14"/>
                <a:gd name="T13" fmla="*/ 1 h 32"/>
                <a:gd name="T14" fmla="*/ 13 w 14"/>
                <a:gd name="T15" fmla="*/ 3 h 32"/>
                <a:gd name="T16" fmla="*/ 7 w 14"/>
                <a:gd name="T17" fmla="*/ 7 h 32"/>
                <a:gd name="T18" fmla="*/ 3 w 14"/>
                <a:gd name="T19" fmla="*/ 17 h 32"/>
                <a:gd name="T20" fmla="*/ 7 w 14"/>
                <a:gd name="T21" fmla="*/ 26 h 32"/>
                <a:gd name="T22" fmla="*/ 14 w 14"/>
                <a:gd name="T23" fmla="*/ 30 h 32"/>
                <a:gd name="T24" fmla="*/ 14 w 14"/>
                <a:gd name="T2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32">
                  <a:moveTo>
                    <a:pt x="14" y="32"/>
                  </a:moveTo>
                  <a:cubicBezTo>
                    <a:pt x="11" y="32"/>
                    <a:pt x="8" y="30"/>
                    <a:pt x="5" y="28"/>
                  </a:cubicBezTo>
                  <a:cubicBezTo>
                    <a:pt x="1" y="24"/>
                    <a:pt x="0" y="18"/>
                    <a:pt x="1" y="12"/>
                  </a:cubicBezTo>
                  <a:cubicBezTo>
                    <a:pt x="1" y="11"/>
                    <a:pt x="2" y="10"/>
                    <a:pt x="3" y="8"/>
                  </a:cubicBezTo>
                  <a:cubicBezTo>
                    <a:pt x="5" y="4"/>
                    <a:pt x="8" y="2"/>
                    <a:pt x="13" y="1"/>
                  </a:cubicBezTo>
                  <a:cubicBezTo>
                    <a:pt x="13" y="0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1" y="3"/>
                    <a:pt x="8" y="5"/>
                    <a:pt x="7" y="7"/>
                  </a:cubicBezTo>
                  <a:cubicBezTo>
                    <a:pt x="4" y="9"/>
                    <a:pt x="3" y="13"/>
                    <a:pt x="3" y="17"/>
                  </a:cubicBezTo>
                  <a:cubicBezTo>
                    <a:pt x="3" y="20"/>
                    <a:pt x="4" y="24"/>
                    <a:pt x="7" y="26"/>
                  </a:cubicBezTo>
                  <a:cubicBezTo>
                    <a:pt x="9" y="28"/>
                    <a:pt x="11" y="29"/>
                    <a:pt x="14" y="30"/>
                  </a:cubicBezTo>
                  <a:lnTo>
                    <a:pt x="14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81" name="Freeform 870"/>
            <p:cNvSpPr>
              <a:spLocks/>
            </p:cNvSpPr>
            <p:nvPr/>
          </p:nvSpPr>
          <p:spPr bwMode="auto">
            <a:xfrm>
              <a:off x="9999327" y="1281322"/>
              <a:ext cx="51053" cy="111113"/>
            </a:xfrm>
            <a:custGeom>
              <a:avLst/>
              <a:gdLst>
                <a:gd name="T0" fmla="*/ 0 w 15"/>
                <a:gd name="T1" fmla="*/ 31 h 32"/>
                <a:gd name="T2" fmla="*/ 0 w 15"/>
                <a:gd name="T3" fmla="*/ 31 h 32"/>
                <a:gd name="T4" fmla="*/ 1 w 15"/>
                <a:gd name="T5" fmla="*/ 30 h 32"/>
                <a:gd name="T6" fmla="*/ 8 w 15"/>
                <a:gd name="T7" fmla="*/ 26 h 32"/>
                <a:gd name="T8" fmla="*/ 12 w 15"/>
                <a:gd name="T9" fmla="*/ 16 h 32"/>
                <a:gd name="T10" fmla="*/ 7 w 15"/>
                <a:gd name="T11" fmla="*/ 6 h 32"/>
                <a:gd name="T12" fmla="*/ 0 w 15"/>
                <a:gd name="T13" fmla="*/ 3 h 32"/>
                <a:gd name="T14" fmla="*/ 1 w 15"/>
                <a:gd name="T15" fmla="*/ 0 h 32"/>
                <a:gd name="T16" fmla="*/ 9 w 15"/>
                <a:gd name="T17" fmla="*/ 5 h 32"/>
                <a:gd name="T18" fmla="*/ 13 w 15"/>
                <a:gd name="T19" fmla="*/ 20 h 32"/>
                <a:gd name="T20" fmla="*/ 12 w 15"/>
                <a:gd name="T21" fmla="*/ 24 h 32"/>
                <a:gd name="T22" fmla="*/ 2 w 15"/>
                <a:gd name="T23" fmla="*/ 32 h 32"/>
                <a:gd name="T24" fmla="*/ 0 w 15"/>
                <a:gd name="T25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2"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1" y="30"/>
                    <a:pt x="1" y="30"/>
                  </a:cubicBezTo>
                  <a:cubicBezTo>
                    <a:pt x="4" y="29"/>
                    <a:pt x="6" y="28"/>
                    <a:pt x="8" y="26"/>
                  </a:cubicBezTo>
                  <a:cubicBezTo>
                    <a:pt x="10" y="23"/>
                    <a:pt x="12" y="20"/>
                    <a:pt x="12" y="16"/>
                  </a:cubicBezTo>
                  <a:cubicBezTo>
                    <a:pt x="11" y="12"/>
                    <a:pt x="10" y="9"/>
                    <a:pt x="7" y="6"/>
                  </a:cubicBezTo>
                  <a:cubicBezTo>
                    <a:pt x="5" y="4"/>
                    <a:pt x="3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2"/>
                    <a:pt x="9" y="5"/>
                  </a:cubicBezTo>
                  <a:cubicBezTo>
                    <a:pt x="13" y="9"/>
                    <a:pt x="15" y="14"/>
                    <a:pt x="13" y="20"/>
                  </a:cubicBezTo>
                  <a:cubicBezTo>
                    <a:pt x="13" y="22"/>
                    <a:pt x="13" y="23"/>
                    <a:pt x="12" y="24"/>
                  </a:cubicBezTo>
                  <a:cubicBezTo>
                    <a:pt x="9" y="28"/>
                    <a:pt x="6" y="31"/>
                    <a:pt x="2" y="32"/>
                  </a:cubicBezTo>
                  <a:cubicBezTo>
                    <a:pt x="1" y="32"/>
                    <a:pt x="0" y="32"/>
                    <a:pt x="0" y="3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82" name="Freeform 871"/>
            <p:cNvSpPr>
              <a:spLocks/>
            </p:cNvSpPr>
            <p:nvPr/>
          </p:nvSpPr>
          <p:spPr bwMode="auto">
            <a:xfrm>
              <a:off x="9879207" y="1194236"/>
              <a:ext cx="225231" cy="282288"/>
            </a:xfrm>
            <a:custGeom>
              <a:avLst/>
              <a:gdLst>
                <a:gd name="T0" fmla="*/ 31 w 65"/>
                <a:gd name="T1" fmla="*/ 80 h 81"/>
                <a:gd name="T2" fmla="*/ 2 w 65"/>
                <a:gd name="T3" fmla="*/ 61 h 81"/>
                <a:gd name="T4" fmla="*/ 0 w 65"/>
                <a:gd name="T5" fmla="*/ 58 h 81"/>
                <a:gd name="T6" fmla="*/ 0 w 65"/>
                <a:gd name="T7" fmla="*/ 11 h 81"/>
                <a:gd name="T8" fmla="*/ 3 w 65"/>
                <a:gd name="T9" fmla="*/ 7 h 81"/>
                <a:gd name="T10" fmla="*/ 3 w 65"/>
                <a:gd name="T11" fmla="*/ 7 h 81"/>
                <a:gd name="T12" fmla="*/ 62 w 65"/>
                <a:gd name="T13" fmla="*/ 7 h 81"/>
                <a:gd name="T14" fmla="*/ 63 w 65"/>
                <a:gd name="T15" fmla="*/ 8 h 81"/>
                <a:gd name="T16" fmla="*/ 64 w 65"/>
                <a:gd name="T17" fmla="*/ 9 h 81"/>
                <a:gd name="T18" fmla="*/ 64 w 65"/>
                <a:gd name="T19" fmla="*/ 9 h 81"/>
                <a:gd name="T20" fmla="*/ 62 w 65"/>
                <a:gd name="T21" fmla="*/ 10 h 81"/>
                <a:gd name="T22" fmla="*/ 62 w 65"/>
                <a:gd name="T23" fmla="*/ 10 h 81"/>
                <a:gd name="T24" fmla="*/ 4 w 65"/>
                <a:gd name="T25" fmla="*/ 10 h 81"/>
                <a:gd name="T26" fmla="*/ 4 w 65"/>
                <a:gd name="T27" fmla="*/ 10 h 81"/>
                <a:gd name="T28" fmla="*/ 3 w 65"/>
                <a:gd name="T29" fmla="*/ 11 h 81"/>
                <a:gd name="T30" fmla="*/ 3 w 65"/>
                <a:gd name="T31" fmla="*/ 58 h 81"/>
                <a:gd name="T32" fmla="*/ 3 w 65"/>
                <a:gd name="T33" fmla="*/ 59 h 81"/>
                <a:gd name="T34" fmla="*/ 32 w 65"/>
                <a:gd name="T35" fmla="*/ 78 h 81"/>
                <a:gd name="T36" fmla="*/ 34 w 65"/>
                <a:gd name="T37" fmla="*/ 78 h 81"/>
                <a:gd name="T38" fmla="*/ 62 w 65"/>
                <a:gd name="T39" fmla="*/ 59 h 81"/>
                <a:gd name="T40" fmla="*/ 63 w 65"/>
                <a:gd name="T41" fmla="*/ 58 h 81"/>
                <a:gd name="T42" fmla="*/ 63 w 65"/>
                <a:gd name="T43" fmla="*/ 33 h 81"/>
                <a:gd name="T44" fmla="*/ 64 w 65"/>
                <a:gd name="T45" fmla="*/ 32 h 81"/>
                <a:gd name="T46" fmla="*/ 64 w 65"/>
                <a:gd name="T47" fmla="*/ 32 h 81"/>
                <a:gd name="T48" fmla="*/ 65 w 65"/>
                <a:gd name="T49" fmla="*/ 33 h 81"/>
                <a:gd name="T50" fmla="*/ 65 w 65"/>
                <a:gd name="T51" fmla="*/ 58 h 81"/>
                <a:gd name="T52" fmla="*/ 63 w 65"/>
                <a:gd name="T53" fmla="*/ 61 h 81"/>
                <a:gd name="T54" fmla="*/ 35 w 65"/>
                <a:gd name="T55" fmla="*/ 80 h 81"/>
                <a:gd name="T56" fmla="*/ 31 w 65"/>
                <a:gd name="T57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81">
                  <a:moveTo>
                    <a:pt x="31" y="80"/>
                  </a:moveTo>
                  <a:cubicBezTo>
                    <a:pt x="2" y="61"/>
                    <a:pt x="2" y="61"/>
                    <a:pt x="2" y="61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1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2" y="0"/>
                    <a:pt x="43" y="0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4" y="8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10"/>
                    <a:pt x="63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43" y="2"/>
                    <a:pt x="22" y="2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9"/>
                    <a:pt x="3" y="59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78"/>
                    <a:pt x="33" y="78"/>
                    <a:pt x="34" y="78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59"/>
                    <a:pt x="63" y="58"/>
                    <a:pt x="63" y="58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3" y="32"/>
                    <a:pt x="63" y="32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5" y="32"/>
                    <a:pt x="65" y="32"/>
                    <a:pt x="65" y="33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9"/>
                    <a:pt x="64" y="60"/>
                    <a:pt x="63" y="61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3" y="81"/>
                    <a:pt x="32" y="81"/>
                    <a:pt x="31" y="8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83" name="그룹 682"/>
          <p:cNvGrpSpPr/>
          <p:nvPr/>
        </p:nvGrpSpPr>
        <p:grpSpPr>
          <a:xfrm>
            <a:off x="2753030" y="3804482"/>
            <a:ext cx="222228" cy="282288"/>
            <a:chOff x="5611848" y="1827880"/>
            <a:chExt cx="222228" cy="282288"/>
          </a:xfrm>
          <a:solidFill>
            <a:schemeClr val="bg1"/>
          </a:solidFill>
        </p:grpSpPr>
        <p:sp>
          <p:nvSpPr>
            <p:cNvPr id="684" name="Freeform 469"/>
            <p:cNvSpPr>
              <a:spLocks noEditPoints="1"/>
            </p:cNvSpPr>
            <p:nvPr/>
          </p:nvSpPr>
          <p:spPr bwMode="auto">
            <a:xfrm>
              <a:off x="5650886" y="1890946"/>
              <a:ext cx="144150" cy="138143"/>
            </a:xfrm>
            <a:custGeom>
              <a:avLst/>
              <a:gdLst>
                <a:gd name="T0" fmla="*/ 20 w 41"/>
                <a:gd name="T1" fmla="*/ 40 h 40"/>
                <a:gd name="T2" fmla="*/ 7 w 41"/>
                <a:gd name="T3" fmla="*/ 34 h 40"/>
                <a:gd name="T4" fmla="*/ 7 w 41"/>
                <a:gd name="T5" fmla="*/ 8 h 40"/>
                <a:gd name="T6" fmla="*/ 33 w 41"/>
                <a:gd name="T7" fmla="*/ 8 h 40"/>
                <a:gd name="T8" fmla="*/ 34 w 41"/>
                <a:gd name="T9" fmla="*/ 34 h 40"/>
                <a:gd name="T10" fmla="*/ 20 w 41"/>
                <a:gd name="T11" fmla="*/ 40 h 40"/>
                <a:gd name="T12" fmla="*/ 20 w 41"/>
                <a:gd name="T13" fmla="*/ 5 h 40"/>
                <a:gd name="T14" fmla="*/ 9 w 41"/>
                <a:gd name="T15" fmla="*/ 10 h 40"/>
                <a:gd name="T16" fmla="*/ 9 w 41"/>
                <a:gd name="T17" fmla="*/ 33 h 40"/>
                <a:gd name="T18" fmla="*/ 32 w 41"/>
                <a:gd name="T19" fmla="*/ 32 h 40"/>
                <a:gd name="T20" fmla="*/ 32 w 41"/>
                <a:gd name="T21" fmla="*/ 9 h 40"/>
                <a:gd name="T22" fmla="*/ 20 w 41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40">
                  <a:moveTo>
                    <a:pt x="20" y="40"/>
                  </a:moveTo>
                  <a:cubicBezTo>
                    <a:pt x="16" y="40"/>
                    <a:pt x="11" y="38"/>
                    <a:pt x="7" y="34"/>
                  </a:cubicBezTo>
                  <a:cubicBezTo>
                    <a:pt x="0" y="27"/>
                    <a:pt x="0" y="15"/>
                    <a:pt x="7" y="8"/>
                  </a:cubicBezTo>
                  <a:cubicBezTo>
                    <a:pt x="14" y="1"/>
                    <a:pt x="26" y="0"/>
                    <a:pt x="33" y="8"/>
                  </a:cubicBezTo>
                  <a:cubicBezTo>
                    <a:pt x="41" y="15"/>
                    <a:pt x="41" y="27"/>
                    <a:pt x="34" y="34"/>
                  </a:cubicBezTo>
                  <a:cubicBezTo>
                    <a:pt x="30" y="38"/>
                    <a:pt x="25" y="40"/>
                    <a:pt x="20" y="40"/>
                  </a:cubicBezTo>
                  <a:close/>
                  <a:moveTo>
                    <a:pt x="20" y="5"/>
                  </a:moveTo>
                  <a:cubicBezTo>
                    <a:pt x="16" y="5"/>
                    <a:pt x="12" y="6"/>
                    <a:pt x="9" y="10"/>
                  </a:cubicBezTo>
                  <a:cubicBezTo>
                    <a:pt x="2" y="16"/>
                    <a:pt x="2" y="26"/>
                    <a:pt x="9" y="33"/>
                  </a:cubicBezTo>
                  <a:cubicBezTo>
                    <a:pt x="15" y="39"/>
                    <a:pt x="26" y="39"/>
                    <a:pt x="32" y="32"/>
                  </a:cubicBezTo>
                  <a:cubicBezTo>
                    <a:pt x="38" y="26"/>
                    <a:pt x="38" y="15"/>
                    <a:pt x="32" y="9"/>
                  </a:cubicBezTo>
                  <a:cubicBezTo>
                    <a:pt x="28" y="6"/>
                    <a:pt x="24" y="5"/>
                    <a:pt x="20" y="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85" name="Freeform 470"/>
            <p:cNvSpPr>
              <a:spLocks/>
            </p:cNvSpPr>
            <p:nvPr/>
          </p:nvSpPr>
          <p:spPr bwMode="auto">
            <a:xfrm>
              <a:off x="5674912" y="1917970"/>
              <a:ext cx="96098" cy="90091"/>
            </a:xfrm>
            <a:custGeom>
              <a:avLst/>
              <a:gdLst>
                <a:gd name="T0" fmla="*/ 29 w 32"/>
                <a:gd name="T1" fmla="*/ 30 h 30"/>
                <a:gd name="T2" fmla="*/ 0 w 32"/>
                <a:gd name="T3" fmla="*/ 3 h 30"/>
                <a:gd name="T4" fmla="*/ 2 w 32"/>
                <a:gd name="T5" fmla="*/ 0 h 30"/>
                <a:gd name="T6" fmla="*/ 32 w 32"/>
                <a:gd name="T7" fmla="*/ 28 h 30"/>
                <a:gd name="T8" fmla="*/ 29 w 3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32" y="28"/>
                  </a:lnTo>
                  <a:lnTo>
                    <a:pt x="29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86" name="Freeform 471"/>
            <p:cNvSpPr>
              <a:spLocks/>
            </p:cNvSpPr>
            <p:nvPr/>
          </p:nvSpPr>
          <p:spPr bwMode="auto">
            <a:xfrm>
              <a:off x="5611848" y="1827880"/>
              <a:ext cx="222228" cy="282288"/>
            </a:xfrm>
            <a:custGeom>
              <a:avLst/>
              <a:gdLst>
                <a:gd name="T0" fmla="*/ 30 w 65"/>
                <a:gd name="T1" fmla="*/ 80 h 81"/>
                <a:gd name="T2" fmla="*/ 2 w 65"/>
                <a:gd name="T3" fmla="*/ 61 h 81"/>
                <a:gd name="T4" fmla="*/ 0 w 65"/>
                <a:gd name="T5" fmla="*/ 58 h 81"/>
                <a:gd name="T6" fmla="*/ 0 w 65"/>
                <a:gd name="T7" fmla="*/ 11 h 81"/>
                <a:gd name="T8" fmla="*/ 3 w 65"/>
                <a:gd name="T9" fmla="*/ 7 h 81"/>
                <a:gd name="T10" fmla="*/ 3 w 65"/>
                <a:gd name="T11" fmla="*/ 7 h 81"/>
                <a:gd name="T12" fmla="*/ 62 w 65"/>
                <a:gd name="T13" fmla="*/ 7 h 81"/>
                <a:gd name="T14" fmla="*/ 63 w 65"/>
                <a:gd name="T15" fmla="*/ 8 h 81"/>
                <a:gd name="T16" fmla="*/ 64 w 65"/>
                <a:gd name="T17" fmla="*/ 9 h 81"/>
                <a:gd name="T18" fmla="*/ 64 w 65"/>
                <a:gd name="T19" fmla="*/ 9 h 81"/>
                <a:gd name="T20" fmla="*/ 62 w 65"/>
                <a:gd name="T21" fmla="*/ 10 h 81"/>
                <a:gd name="T22" fmla="*/ 61 w 65"/>
                <a:gd name="T23" fmla="*/ 10 h 81"/>
                <a:gd name="T24" fmla="*/ 3 w 65"/>
                <a:gd name="T25" fmla="*/ 10 h 81"/>
                <a:gd name="T26" fmla="*/ 3 w 65"/>
                <a:gd name="T27" fmla="*/ 10 h 81"/>
                <a:gd name="T28" fmla="*/ 2 w 65"/>
                <a:gd name="T29" fmla="*/ 11 h 81"/>
                <a:gd name="T30" fmla="*/ 2 w 65"/>
                <a:gd name="T31" fmla="*/ 58 h 81"/>
                <a:gd name="T32" fmla="*/ 3 w 65"/>
                <a:gd name="T33" fmla="*/ 59 h 81"/>
                <a:gd name="T34" fmla="*/ 31 w 65"/>
                <a:gd name="T35" fmla="*/ 78 h 81"/>
                <a:gd name="T36" fmla="*/ 33 w 65"/>
                <a:gd name="T37" fmla="*/ 78 h 81"/>
                <a:gd name="T38" fmla="*/ 62 w 65"/>
                <a:gd name="T39" fmla="*/ 59 h 81"/>
                <a:gd name="T40" fmla="*/ 62 w 65"/>
                <a:gd name="T41" fmla="*/ 58 h 81"/>
                <a:gd name="T42" fmla="*/ 62 w 65"/>
                <a:gd name="T43" fmla="*/ 33 h 81"/>
                <a:gd name="T44" fmla="*/ 64 w 65"/>
                <a:gd name="T45" fmla="*/ 32 h 81"/>
                <a:gd name="T46" fmla="*/ 64 w 65"/>
                <a:gd name="T47" fmla="*/ 32 h 81"/>
                <a:gd name="T48" fmla="*/ 65 w 65"/>
                <a:gd name="T49" fmla="*/ 33 h 81"/>
                <a:gd name="T50" fmla="*/ 65 w 65"/>
                <a:gd name="T51" fmla="*/ 58 h 81"/>
                <a:gd name="T52" fmla="*/ 63 w 65"/>
                <a:gd name="T53" fmla="*/ 61 h 81"/>
                <a:gd name="T54" fmla="*/ 34 w 65"/>
                <a:gd name="T55" fmla="*/ 80 h 81"/>
                <a:gd name="T56" fmla="*/ 30 w 65"/>
                <a:gd name="T57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81">
                  <a:moveTo>
                    <a:pt x="30" y="80"/>
                  </a:moveTo>
                  <a:cubicBezTo>
                    <a:pt x="2" y="61"/>
                    <a:pt x="2" y="61"/>
                    <a:pt x="2" y="61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1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2" y="0"/>
                    <a:pt x="43" y="0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10"/>
                    <a:pt x="63" y="10"/>
                    <a:pt x="62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43" y="2"/>
                    <a:pt x="22" y="2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11"/>
                    <a:pt x="2" y="11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9"/>
                    <a:pt x="3" y="59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2" y="78"/>
                    <a:pt x="33" y="78"/>
                    <a:pt x="33" y="78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59"/>
                    <a:pt x="62" y="58"/>
                    <a:pt x="62" y="58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2" y="32"/>
                    <a:pt x="63" y="32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32"/>
                    <a:pt x="65" y="32"/>
                    <a:pt x="65" y="33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9"/>
                    <a:pt x="64" y="60"/>
                    <a:pt x="63" y="61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3" y="81"/>
                    <a:pt x="31" y="81"/>
                    <a:pt x="30" y="8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687" name="Freeform 1179"/>
          <p:cNvSpPr>
            <a:spLocks noEditPoints="1"/>
          </p:cNvSpPr>
          <p:nvPr/>
        </p:nvSpPr>
        <p:spPr bwMode="auto">
          <a:xfrm>
            <a:off x="3426261" y="3861541"/>
            <a:ext cx="282288" cy="168171"/>
          </a:xfrm>
          <a:custGeom>
            <a:avLst/>
            <a:gdLst>
              <a:gd name="T0" fmla="*/ 60 w 81"/>
              <a:gd name="T1" fmla="*/ 10 h 48"/>
              <a:gd name="T2" fmla="*/ 56 w 81"/>
              <a:gd name="T3" fmla="*/ 11 h 48"/>
              <a:gd name="T4" fmla="*/ 38 w 81"/>
              <a:gd name="T5" fmla="*/ 0 h 48"/>
              <a:gd name="T6" fmla="*/ 17 w 81"/>
              <a:gd name="T7" fmla="*/ 17 h 48"/>
              <a:gd name="T8" fmla="*/ 16 w 81"/>
              <a:gd name="T9" fmla="*/ 16 h 48"/>
              <a:gd name="T10" fmla="*/ 0 w 81"/>
              <a:gd name="T11" fmla="*/ 33 h 48"/>
              <a:gd name="T12" fmla="*/ 4 w 81"/>
              <a:gd name="T13" fmla="*/ 48 h 48"/>
              <a:gd name="T14" fmla="*/ 5 w 81"/>
              <a:gd name="T15" fmla="*/ 48 h 48"/>
              <a:gd name="T16" fmla="*/ 77 w 81"/>
              <a:gd name="T17" fmla="*/ 48 h 48"/>
              <a:gd name="T18" fmla="*/ 78 w 81"/>
              <a:gd name="T19" fmla="*/ 47 h 48"/>
              <a:gd name="T20" fmla="*/ 81 w 81"/>
              <a:gd name="T21" fmla="*/ 32 h 48"/>
              <a:gd name="T22" fmla="*/ 60 w 81"/>
              <a:gd name="T23" fmla="*/ 10 h 48"/>
              <a:gd name="T24" fmla="*/ 76 w 81"/>
              <a:gd name="T25" fmla="*/ 46 h 48"/>
              <a:gd name="T26" fmla="*/ 6 w 81"/>
              <a:gd name="T27" fmla="*/ 46 h 48"/>
              <a:gd name="T28" fmla="*/ 2 w 81"/>
              <a:gd name="T29" fmla="*/ 33 h 48"/>
              <a:gd name="T30" fmla="*/ 16 w 81"/>
              <a:gd name="T31" fmla="*/ 19 h 48"/>
              <a:gd name="T32" fmla="*/ 18 w 81"/>
              <a:gd name="T33" fmla="*/ 19 h 48"/>
              <a:gd name="T34" fmla="*/ 19 w 81"/>
              <a:gd name="T35" fmla="*/ 18 h 48"/>
              <a:gd name="T36" fmla="*/ 38 w 81"/>
              <a:gd name="T37" fmla="*/ 2 h 48"/>
              <a:gd name="T38" fmla="*/ 55 w 81"/>
              <a:gd name="T39" fmla="*/ 13 h 48"/>
              <a:gd name="T40" fmla="*/ 56 w 81"/>
              <a:gd name="T41" fmla="*/ 13 h 48"/>
              <a:gd name="T42" fmla="*/ 60 w 81"/>
              <a:gd name="T43" fmla="*/ 13 h 48"/>
              <a:gd name="T44" fmla="*/ 79 w 81"/>
              <a:gd name="T45" fmla="*/ 32 h 48"/>
              <a:gd name="T46" fmla="*/ 76 w 81"/>
              <a:gd name="T47" fmla="*/ 46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1" h="48">
                <a:moveTo>
                  <a:pt x="60" y="10"/>
                </a:moveTo>
                <a:cubicBezTo>
                  <a:pt x="59" y="10"/>
                  <a:pt x="58" y="11"/>
                  <a:pt x="56" y="11"/>
                </a:cubicBezTo>
                <a:cubicBezTo>
                  <a:pt x="52" y="4"/>
                  <a:pt x="46" y="0"/>
                  <a:pt x="38" y="0"/>
                </a:cubicBezTo>
                <a:cubicBezTo>
                  <a:pt x="28" y="0"/>
                  <a:pt x="20" y="7"/>
                  <a:pt x="17" y="17"/>
                </a:cubicBezTo>
                <a:cubicBezTo>
                  <a:pt x="17" y="16"/>
                  <a:pt x="16" y="16"/>
                  <a:pt x="16" y="16"/>
                </a:cubicBezTo>
                <a:cubicBezTo>
                  <a:pt x="7" y="16"/>
                  <a:pt x="0" y="24"/>
                  <a:pt x="0" y="33"/>
                </a:cubicBezTo>
                <a:cubicBezTo>
                  <a:pt x="0" y="37"/>
                  <a:pt x="1" y="45"/>
                  <a:pt x="4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7" y="48"/>
                  <a:pt x="77" y="48"/>
                  <a:pt x="78" y="47"/>
                </a:cubicBezTo>
                <a:cubicBezTo>
                  <a:pt x="80" y="44"/>
                  <a:pt x="81" y="36"/>
                  <a:pt x="81" y="32"/>
                </a:cubicBezTo>
                <a:cubicBezTo>
                  <a:pt x="81" y="20"/>
                  <a:pt x="72" y="10"/>
                  <a:pt x="60" y="10"/>
                </a:cubicBezTo>
                <a:close/>
                <a:moveTo>
                  <a:pt x="76" y="46"/>
                </a:moveTo>
                <a:cubicBezTo>
                  <a:pt x="6" y="46"/>
                  <a:pt x="6" y="46"/>
                  <a:pt x="6" y="46"/>
                </a:cubicBezTo>
                <a:cubicBezTo>
                  <a:pt x="4" y="43"/>
                  <a:pt x="2" y="37"/>
                  <a:pt x="2" y="33"/>
                </a:cubicBezTo>
                <a:cubicBezTo>
                  <a:pt x="2" y="25"/>
                  <a:pt x="8" y="19"/>
                  <a:pt x="16" y="19"/>
                </a:cubicBezTo>
                <a:cubicBezTo>
                  <a:pt x="17" y="19"/>
                  <a:pt x="17" y="19"/>
                  <a:pt x="18" y="19"/>
                </a:cubicBezTo>
                <a:cubicBezTo>
                  <a:pt x="19" y="19"/>
                  <a:pt x="19" y="19"/>
                  <a:pt x="19" y="18"/>
                </a:cubicBezTo>
                <a:cubicBezTo>
                  <a:pt x="21" y="9"/>
                  <a:pt x="29" y="2"/>
                  <a:pt x="38" y="2"/>
                </a:cubicBezTo>
                <a:cubicBezTo>
                  <a:pt x="45" y="2"/>
                  <a:pt x="51" y="6"/>
                  <a:pt x="55" y="13"/>
                </a:cubicBezTo>
                <a:cubicBezTo>
                  <a:pt x="55" y="13"/>
                  <a:pt x="55" y="13"/>
                  <a:pt x="56" y="13"/>
                </a:cubicBezTo>
                <a:cubicBezTo>
                  <a:pt x="57" y="13"/>
                  <a:pt x="59" y="13"/>
                  <a:pt x="60" y="13"/>
                </a:cubicBezTo>
                <a:cubicBezTo>
                  <a:pt x="71" y="13"/>
                  <a:pt x="79" y="21"/>
                  <a:pt x="79" y="32"/>
                </a:cubicBezTo>
                <a:cubicBezTo>
                  <a:pt x="79" y="36"/>
                  <a:pt x="78" y="43"/>
                  <a:pt x="76" y="46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688" name="그룹 687"/>
          <p:cNvGrpSpPr/>
          <p:nvPr/>
        </p:nvGrpSpPr>
        <p:grpSpPr>
          <a:xfrm>
            <a:off x="9032812" y="3802980"/>
            <a:ext cx="288294" cy="285293"/>
            <a:chOff x="11269625" y="8804004"/>
            <a:chExt cx="288294" cy="285293"/>
          </a:xfrm>
          <a:solidFill>
            <a:schemeClr val="bg1"/>
          </a:solidFill>
        </p:grpSpPr>
        <p:sp>
          <p:nvSpPr>
            <p:cNvPr id="689" name="Freeform 1006"/>
            <p:cNvSpPr>
              <a:spLocks noEditPoints="1"/>
            </p:cNvSpPr>
            <p:nvPr/>
          </p:nvSpPr>
          <p:spPr bwMode="auto">
            <a:xfrm>
              <a:off x="11278634" y="8939144"/>
              <a:ext cx="69074" cy="150153"/>
            </a:xfrm>
            <a:custGeom>
              <a:avLst/>
              <a:gdLst>
                <a:gd name="T0" fmla="*/ 19 w 20"/>
                <a:gd name="T1" fmla="*/ 0 h 43"/>
                <a:gd name="T2" fmla="*/ 1 w 20"/>
                <a:gd name="T3" fmla="*/ 0 h 43"/>
                <a:gd name="T4" fmla="*/ 0 w 20"/>
                <a:gd name="T5" fmla="*/ 1 h 43"/>
                <a:gd name="T6" fmla="*/ 0 w 20"/>
                <a:gd name="T7" fmla="*/ 42 h 43"/>
                <a:gd name="T8" fmla="*/ 1 w 20"/>
                <a:gd name="T9" fmla="*/ 43 h 43"/>
                <a:gd name="T10" fmla="*/ 19 w 20"/>
                <a:gd name="T11" fmla="*/ 43 h 43"/>
                <a:gd name="T12" fmla="*/ 20 w 20"/>
                <a:gd name="T13" fmla="*/ 42 h 43"/>
                <a:gd name="T14" fmla="*/ 20 w 20"/>
                <a:gd name="T15" fmla="*/ 1 h 43"/>
                <a:gd name="T16" fmla="*/ 19 w 20"/>
                <a:gd name="T17" fmla="*/ 0 h 43"/>
                <a:gd name="T18" fmla="*/ 18 w 20"/>
                <a:gd name="T19" fmla="*/ 41 h 43"/>
                <a:gd name="T20" fmla="*/ 2 w 20"/>
                <a:gd name="T21" fmla="*/ 41 h 43"/>
                <a:gd name="T22" fmla="*/ 2 w 20"/>
                <a:gd name="T23" fmla="*/ 2 h 43"/>
                <a:gd name="T24" fmla="*/ 18 w 20"/>
                <a:gd name="T25" fmla="*/ 2 h 43"/>
                <a:gd name="T26" fmla="*/ 18 w 20"/>
                <a:gd name="T2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43">
                  <a:moveTo>
                    <a:pt x="1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3"/>
                    <a:pt x="1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2"/>
                    <a:pt x="20" y="4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20" y="0"/>
                    <a:pt x="19" y="0"/>
                  </a:cubicBezTo>
                  <a:close/>
                  <a:moveTo>
                    <a:pt x="18" y="41"/>
                  </a:moveTo>
                  <a:cubicBezTo>
                    <a:pt x="2" y="41"/>
                    <a:pt x="2" y="41"/>
                    <a:pt x="2" y="4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8" y="2"/>
                    <a:pt x="18" y="2"/>
                    <a:pt x="18" y="2"/>
                  </a:cubicBezTo>
                  <a:lnTo>
                    <a:pt x="18" y="4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90" name="Freeform 1007"/>
            <p:cNvSpPr>
              <a:spLocks noEditPoints="1"/>
            </p:cNvSpPr>
            <p:nvPr/>
          </p:nvSpPr>
          <p:spPr bwMode="auto">
            <a:xfrm>
              <a:off x="11380740" y="8870071"/>
              <a:ext cx="75079" cy="219225"/>
            </a:xfrm>
            <a:custGeom>
              <a:avLst/>
              <a:gdLst>
                <a:gd name="T0" fmla="*/ 20 w 21"/>
                <a:gd name="T1" fmla="*/ 0 h 63"/>
                <a:gd name="T2" fmla="*/ 1 w 21"/>
                <a:gd name="T3" fmla="*/ 0 h 63"/>
                <a:gd name="T4" fmla="*/ 0 w 21"/>
                <a:gd name="T5" fmla="*/ 1 h 63"/>
                <a:gd name="T6" fmla="*/ 0 w 21"/>
                <a:gd name="T7" fmla="*/ 62 h 63"/>
                <a:gd name="T8" fmla="*/ 1 w 21"/>
                <a:gd name="T9" fmla="*/ 63 h 63"/>
                <a:gd name="T10" fmla="*/ 20 w 21"/>
                <a:gd name="T11" fmla="*/ 63 h 63"/>
                <a:gd name="T12" fmla="*/ 21 w 21"/>
                <a:gd name="T13" fmla="*/ 62 h 63"/>
                <a:gd name="T14" fmla="*/ 21 w 21"/>
                <a:gd name="T15" fmla="*/ 1 h 63"/>
                <a:gd name="T16" fmla="*/ 20 w 21"/>
                <a:gd name="T17" fmla="*/ 0 h 63"/>
                <a:gd name="T18" fmla="*/ 19 w 21"/>
                <a:gd name="T19" fmla="*/ 61 h 63"/>
                <a:gd name="T20" fmla="*/ 2 w 21"/>
                <a:gd name="T21" fmla="*/ 61 h 63"/>
                <a:gd name="T22" fmla="*/ 2 w 21"/>
                <a:gd name="T23" fmla="*/ 3 h 63"/>
                <a:gd name="T24" fmla="*/ 19 w 21"/>
                <a:gd name="T25" fmla="*/ 3 h 63"/>
                <a:gd name="T26" fmla="*/ 19 w 21"/>
                <a:gd name="T2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3">
                  <a:moveTo>
                    <a:pt x="2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3"/>
                    <a:pt x="21" y="62"/>
                    <a:pt x="21" y="6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0"/>
                    <a:pt x="20" y="0"/>
                  </a:cubicBezTo>
                  <a:close/>
                  <a:moveTo>
                    <a:pt x="19" y="61"/>
                  </a:moveTo>
                  <a:cubicBezTo>
                    <a:pt x="2" y="61"/>
                    <a:pt x="2" y="61"/>
                    <a:pt x="2" y="6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9" y="3"/>
                    <a:pt x="19" y="3"/>
                    <a:pt x="19" y="3"/>
                  </a:cubicBezTo>
                  <a:lnTo>
                    <a:pt x="19" y="6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91" name="Freeform 1008"/>
            <p:cNvSpPr>
              <a:spLocks noEditPoints="1"/>
            </p:cNvSpPr>
            <p:nvPr/>
          </p:nvSpPr>
          <p:spPr bwMode="auto">
            <a:xfrm>
              <a:off x="11485846" y="8804004"/>
              <a:ext cx="72073" cy="285292"/>
            </a:xfrm>
            <a:custGeom>
              <a:avLst/>
              <a:gdLst>
                <a:gd name="T0" fmla="*/ 20 w 21"/>
                <a:gd name="T1" fmla="*/ 0 h 82"/>
                <a:gd name="T2" fmla="*/ 1 w 21"/>
                <a:gd name="T3" fmla="*/ 0 h 82"/>
                <a:gd name="T4" fmla="*/ 0 w 21"/>
                <a:gd name="T5" fmla="*/ 1 h 82"/>
                <a:gd name="T6" fmla="*/ 0 w 21"/>
                <a:gd name="T7" fmla="*/ 81 h 82"/>
                <a:gd name="T8" fmla="*/ 1 w 21"/>
                <a:gd name="T9" fmla="*/ 82 h 82"/>
                <a:gd name="T10" fmla="*/ 20 w 21"/>
                <a:gd name="T11" fmla="*/ 82 h 82"/>
                <a:gd name="T12" fmla="*/ 21 w 21"/>
                <a:gd name="T13" fmla="*/ 81 h 82"/>
                <a:gd name="T14" fmla="*/ 21 w 21"/>
                <a:gd name="T15" fmla="*/ 1 h 82"/>
                <a:gd name="T16" fmla="*/ 20 w 21"/>
                <a:gd name="T17" fmla="*/ 0 h 82"/>
                <a:gd name="T18" fmla="*/ 18 w 21"/>
                <a:gd name="T19" fmla="*/ 80 h 82"/>
                <a:gd name="T20" fmla="*/ 2 w 21"/>
                <a:gd name="T21" fmla="*/ 80 h 82"/>
                <a:gd name="T22" fmla="*/ 2 w 21"/>
                <a:gd name="T23" fmla="*/ 2 h 82"/>
                <a:gd name="T24" fmla="*/ 18 w 21"/>
                <a:gd name="T25" fmla="*/ 2 h 82"/>
                <a:gd name="T26" fmla="*/ 18 w 21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82">
                  <a:moveTo>
                    <a:pt x="2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0" y="82"/>
                    <a:pt x="21" y="81"/>
                    <a:pt x="21" y="8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0" y="0"/>
                    <a:pt x="20" y="0"/>
                  </a:cubicBezTo>
                  <a:close/>
                  <a:moveTo>
                    <a:pt x="18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8" y="2"/>
                    <a:pt x="18" y="2"/>
                    <a:pt x="18" y="2"/>
                  </a:cubicBezTo>
                  <a:lnTo>
                    <a:pt x="18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92" name="Freeform 1010"/>
            <p:cNvSpPr>
              <a:spLocks/>
            </p:cNvSpPr>
            <p:nvPr/>
          </p:nvSpPr>
          <p:spPr bwMode="auto">
            <a:xfrm>
              <a:off x="11269625" y="8804004"/>
              <a:ext cx="147153" cy="111113"/>
            </a:xfrm>
            <a:custGeom>
              <a:avLst/>
              <a:gdLst>
                <a:gd name="T0" fmla="*/ 12 w 42"/>
                <a:gd name="T1" fmla="*/ 31 h 32"/>
                <a:gd name="T2" fmla="*/ 11 w 42"/>
                <a:gd name="T3" fmla="*/ 30 h 32"/>
                <a:gd name="T4" fmla="*/ 5 w 42"/>
                <a:gd name="T5" fmla="*/ 30 h 32"/>
                <a:gd name="T6" fmla="*/ 42 w 42"/>
                <a:gd name="T7" fmla="*/ 2 h 32"/>
                <a:gd name="T8" fmla="*/ 42 w 42"/>
                <a:gd name="T9" fmla="*/ 1 h 32"/>
                <a:gd name="T10" fmla="*/ 40 w 42"/>
                <a:gd name="T11" fmla="*/ 0 h 32"/>
                <a:gd name="T12" fmla="*/ 2 w 42"/>
                <a:gd name="T13" fmla="*/ 28 h 32"/>
                <a:gd name="T14" fmla="*/ 2 w 42"/>
                <a:gd name="T15" fmla="*/ 21 h 32"/>
                <a:gd name="T16" fmla="*/ 1 w 42"/>
                <a:gd name="T17" fmla="*/ 20 h 32"/>
                <a:gd name="T18" fmla="*/ 0 w 42"/>
                <a:gd name="T19" fmla="*/ 21 h 32"/>
                <a:gd name="T20" fmla="*/ 0 w 42"/>
                <a:gd name="T21" fmla="*/ 31 h 32"/>
                <a:gd name="T22" fmla="*/ 1 w 42"/>
                <a:gd name="T23" fmla="*/ 32 h 32"/>
                <a:gd name="T24" fmla="*/ 11 w 42"/>
                <a:gd name="T25" fmla="*/ 32 h 32"/>
                <a:gd name="T26" fmla="*/ 12 w 42"/>
                <a:gd name="T27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32">
                  <a:moveTo>
                    <a:pt x="12" y="31"/>
                  </a:moveTo>
                  <a:cubicBezTo>
                    <a:pt x="12" y="30"/>
                    <a:pt x="12" y="30"/>
                    <a:pt x="11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1"/>
                    <a:pt x="42" y="1"/>
                  </a:cubicBezTo>
                  <a:cubicBezTo>
                    <a:pt x="42" y="0"/>
                    <a:pt x="41" y="0"/>
                    <a:pt x="4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1" y="20"/>
                    <a:pt x="0" y="20"/>
                    <a:pt x="0" y="2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1" y="32"/>
                    <a:pt x="1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1"/>
                    <a:pt x="12" y="3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693" name="Freeform 810"/>
          <p:cNvSpPr>
            <a:spLocks/>
          </p:cNvSpPr>
          <p:nvPr/>
        </p:nvSpPr>
        <p:spPr bwMode="auto">
          <a:xfrm>
            <a:off x="1355519" y="3804482"/>
            <a:ext cx="225231" cy="282288"/>
          </a:xfrm>
          <a:custGeom>
            <a:avLst/>
            <a:gdLst>
              <a:gd name="T0" fmla="*/ 62 w 65"/>
              <a:gd name="T1" fmla="*/ 33 h 81"/>
              <a:gd name="T2" fmla="*/ 62 w 65"/>
              <a:gd name="T3" fmla="*/ 58 h 81"/>
              <a:gd name="T4" fmla="*/ 62 w 65"/>
              <a:gd name="T5" fmla="*/ 59 h 81"/>
              <a:gd name="T6" fmla="*/ 32 w 65"/>
              <a:gd name="T7" fmla="*/ 79 h 81"/>
              <a:gd name="T8" fmla="*/ 32 w 65"/>
              <a:gd name="T9" fmla="*/ 79 h 81"/>
              <a:gd name="T10" fmla="*/ 2 w 65"/>
              <a:gd name="T11" fmla="*/ 59 h 81"/>
              <a:gd name="T12" fmla="*/ 2 w 65"/>
              <a:gd name="T13" fmla="*/ 58 h 81"/>
              <a:gd name="T14" fmla="*/ 2 w 65"/>
              <a:gd name="T15" fmla="*/ 10 h 81"/>
              <a:gd name="T16" fmla="*/ 2 w 65"/>
              <a:gd name="T17" fmla="*/ 10 h 81"/>
              <a:gd name="T18" fmla="*/ 4 w 65"/>
              <a:gd name="T19" fmla="*/ 9 h 81"/>
              <a:gd name="T20" fmla="*/ 61 w 65"/>
              <a:gd name="T21" fmla="*/ 9 h 81"/>
              <a:gd name="T22" fmla="*/ 61 w 65"/>
              <a:gd name="T23" fmla="*/ 9 h 81"/>
              <a:gd name="T24" fmla="*/ 61 w 65"/>
              <a:gd name="T25" fmla="*/ 10 h 81"/>
              <a:gd name="T26" fmla="*/ 35 w 65"/>
              <a:gd name="T27" fmla="*/ 33 h 81"/>
              <a:gd name="T28" fmla="*/ 35 w 65"/>
              <a:gd name="T29" fmla="*/ 33 h 81"/>
              <a:gd name="T30" fmla="*/ 21 w 65"/>
              <a:gd name="T31" fmla="*/ 20 h 81"/>
              <a:gd name="T32" fmla="*/ 20 w 65"/>
              <a:gd name="T33" fmla="*/ 20 h 81"/>
              <a:gd name="T34" fmla="*/ 20 w 65"/>
              <a:gd name="T35" fmla="*/ 22 h 81"/>
              <a:gd name="T36" fmla="*/ 33 w 65"/>
              <a:gd name="T37" fmla="*/ 34 h 81"/>
              <a:gd name="T38" fmla="*/ 33 w 65"/>
              <a:gd name="T39" fmla="*/ 35 h 81"/>
              <a:gd name="T40" fmla="*/ 19 w 65"/>
              <a:gd name="T41" fmla="*/ 48 h 81"/>
              <a:gd name="T42" fmla="*/ 19 w 65"/>
              <a:gd name="T43" fmla="*/ 50 h 81"/>
              <a:gd name="T44" fmla="*/ 20 w 65"/>
              <a:gd name="T45" fmla="*/ 50 h 81"/>
              <a:gd name="T46" fmla="*/ 35 w 65"/>
              <a:gd name="T47" fmla="*/ 37 h 81"/>
              <a:gd name="T48" fmla="*/ 35 w 65"/>
              <a:gd name="T49" fmla="*/ 37 h 81"/>
              <a:gd name="T50" fmla="*/ 49 w 65"/>
              <a:gd name="T51" fmla="*/ 50 h 81"/>
              <a:gd name="T52" fmla="*/ 51 w 65"/>
              <a:gd name="T53" fmla="*/ 50 h 81"/>
              <a:gd name="T54" fmla="*/ 51 w 65"/>
              <a:gd name="T55" fmla="*/ 48 h 81"/>
              <a:gd name="T56" fmla="*/ 37 w 65"/>
              <a:gd name="T57" fmla="*/ 35 h 81"/>
              <a:gd name="T58" fmla="*/ 37 w 65"/>
              <a:gd name="T59" fmla="*/ 35 h 81"/>
              <a:gd name="T60" fmla="*/ 63 w 65"/>
              <a:gd name="T61" fmla="*/ 11 h 81"/>
              <a:gd name="T62" fmla="*/ 64 w 65"/>
              <a:gd name="T63" fmla="*/ 10 h 81"/>
              <a:gd name="T64" fmla="*/ 64 w 65"/>
              <a:gd name="T65" fmla="*/ 10 h 81"/>
              <a:gd name="T66" fmla="*/ 64 w 65"/>
              <a:gd name="T67" fmla="*/ 10 h 81"/>
              <a:gd name="T68" fmla="*/ 62 w 65"/>
              <a:gd name="T69" fmla="*/ 8 h 81"/>
              <a:gd name="T70" fmla="*/ 62 w 65"/>
              <a:gd name="T71" fmla="*/ 7 h 81"/>
              <a:gd name="T72" fmla="*/ 3 w 65"/>
              <a:gd name="T73" fmla="*/ 7 h 81"/>
              <a:gd name="T74" fmla="*/ 2 w 65"/>
              <a:gd name="T75" fmla="*/ 8 h 81"/>
              <a:gd name="T76" fmla="*/ 0 w 65"/>
              <a:gd name="T77" fmla="*/ 11 h 81"/>
              <a:gd name="T78" fmla="*/ 0 w 65"/>
              <a:gd name="T79" fmla="*/ 58 h 81"/>
              <a:gd name="T80" fmla="*/ 2 w 65"/>
              <a:gd name="T81" fmla="*/ 61 h 81"/>
              <a:gd name="T82" fmla="*/ 30 w 65"/>
              <a:gd name="T83" fmla="*/ 80 h 81"/>
              <a:gd name="T84" fmla="*/ 34 w 65"/>
              <a:gd name="T85" fmla="*/ 80 h 81"/>
              <a:gd name="T86" fmla="*/ 63 w 65"/>
              <a:gd name="T87" fmla="*/ 61 h 81"/>
              <a:gd name="T88" fmla="*/ 65 w 65"/>
              <a:gd name="T89" fmla="*/ 58 h 81"/>
              <a:gd name="T90" fmla="*/ 65 w 65"/>
              <a:gd name="T91" fmla="*/ 33 h 81"/>
              <a:gd name="T92" fmla="*/ 64 w 65"/>
              <a:gd name="T93" fmla="*/ 32 h 81"/>
              <a:gd name="T94" fmla="*/ 64 w 65"/>
              <a:gd name="T95" fmla="*/ 32 h 81"/>
              <a:gd name="T96" fmla="*/ 62 w 65"/>
              <a:gd name="T97" fmla="*/ 3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5" h="81">
                <a:moveTo>
                  <a:pt x="62" y="33"/>
                </a:moveTo>
                <a:cubicBezTo>
                  <a:pt x="62" y="58"/>
                  <a:pt x="62" y="58"/>
                  <a:pt x="62" y="58"/>
                </a:cubicBezTo>
                <a:cubicBezTo>
                  <a:pt x="62" y="59"/>
                  <a:pt x="62" y="59"/>
                  <a:pt x="62" y="59"/>
                </a:cubicBezTo>
                <a:cubicBezTo>
                  <a:pt x="32" y="79"/>
                  <a:pt x="32" y="79"/>
                  <a:pt x="32" y="79"/>
                </a:cubicBezTo>
                <a:cubicBezTo>
                  <a:pt x="32" y="79"/>
                  <a:pt x="32" y="79"/>
                  <a:pt x="32" y="79"/>
                </a:cubicBezTo>
                <a:cubicBezTo>
                  <a:pt x="2" y="59"/>
                  <a:pt x="2" y="59"/>
                  <a:pt x="2" y="59"/>
                </a:cubicBezTo>
                <a:cubicBezTo>
                  <a:pt x="2" y="59"/>
                  <a:pt x="2" y="59"/>
                  <a:pt x="2" y="58"/>
                </a:cubicBezTo>
                <a:cubicBezTo>
                  <a:pt x="2" y="10"/>
                  <a:pt x="2" y="10"/>
                  <a:pt x="2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4" y="9"/>
                  <a:pt x="4" y="9"/>
                  <a:pt x="4" y="9"/>
                </a:cubicBezTo>
                <a:cubicBezTo>
                  <a:pt x="22" y="2"/>
                  <a:pt x="42" y="2"/>
                  <a:pt x="61" y="9"/>
                </a:cubicBezTo>
                <a:cubicBezTo>
                  <a:pt x="61" y="9"/>
                  <a:pt x="61" y="9"/>
                  <a:pt x="61" y="9"/>
                </a:cubicBezTo>
                <a:cubicBezTo>
                  <a:pt x="61" y="10"/>
                  <a:pt x="61" y="10"/>
                  <a:pt x="61" y="10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0" y="20"/>
                  <a:pt x="20" y="20"/>
                </a:cubicBezTo>
                <a:cubicBezTo>
                  <a:pt x="19" y="21"/>
                  <a:pt x="19" y="21"/>
                  <a:pt x="20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3" y="35"/>
                  <a:pt x="33" y="35"/>
                  <a:pt x="33" y="35"/>
                </a:cubicBezTo>
                <a:cubicBezTo>
                  <a:pt x="19" y="48"/>
                  <a:pt x="19" y="48"/>
                  <a:pt x="19" y="48"/>
                </a:cubicBezTo>
                <a:cubicBezTo>
                  <a:pt x="18" y="48"/>
                  <a:pt x="18" y="49"/>
                  <a:pt x="19" y="50"/>
                </a:cubicBezTo>
                <a:cubicBezTo>
                  <a:pt x="19" y="50"/>
                  <a:pt x="20" y="50"/>
                  <a:pt x="20" y="50"/>
                </a:cubicBezTo>
                <a:cubicBezTo>
                  <a:pt x="35" y="37"/>
                  <a:pt x="35" y="37"/>
                  <a:pt x="35" y="37"/>
                </a:cubicBezTo>
                <a:cubicBezTo>
                  <a:pt x="35" y="36"/>
                  <a:pt x="35" y="36"/>
                  <a:pt x="35" y="37"/>
                </a:cubicBezTo>
                <a:cubicBezTo>
                  <a:pt x="49" y="50"/>
                  <a:pt x="49" y="50"/>
                  <a:pt x="49" y="50"/>
                </a:cubicBezTo>
                <a:cubicBezTo>
                  <a:pt x="50" y="50"/>
                  <a:pt x="50" y="50"/>
                  <a:pt x="51" y="50"/>
                </a:cubicBezTo>
                <a:cubicBezTo>
                  <a:pt x="51" y="49"/>
                  <a:pt x="51" y="49"/>
                  <a:pt x="51" y="48"/>
                </a:cubicBezTo>
                <a:cubicBezTo>
                  <a:pt x="37" y="35"/>
                  <a:pt x="37" y="35"/>
                  <a:pt x="37" y="35"/>
                </a:cubicBezTo>
                <a:cubicBezTo>
                  <a:pt x="37" y="35"/>
                  <a:pt x="37" y="35"/>
                  <a:pt x="37" y="35"/>
                </a:cubicBezTo>
                <a:cubicBezTo>
                  <a:pt x="63" y="11"/>
                  <a:pt x="63" y="11"/>
                  <a:pt x="63" y="11"/>
                </a:cubicBezTo>
                <a:cubicBezTo>
                  <a:pt x="64" y="11"/>
                  <a:pt x="64" y="10"/>
                  <a:pt x="64" y="10"/>
                </a:cubicBezTo>
                <a:cubicBezTo>
                  <a:pt x="64" y="10"/>
                  <a:pt x="64" y="10"/>
                  <a:pt x="64" y="10"/>
                </a:cubicBezTo>
                <a:cubicBezTo>
                  <a:pt x="64" y="10"/>
                  <a:pt x="64" y="10"/>
                  <a:pt x="64" y="10"/>
                </a:cubicBezTo>
                <a:cubicBezTo>
                  <a:pt x="64" y="9"/>
                  <a:pt x="63" y="8"/>
                  <a:pt x="62" y="8"/>
                </a:cubicBezTo>
                <a:cubicBezTo>
                  <a:pt x="62" y="7"/>
                  <a:pt x="62" y="7"/>
                  <a:pt x="62" y="7"/>
                </a:cubicBezTo>
                <a:cubicBezTo>
                  <a:pt x="43" y="0"/>
                  <a:pt x="22" y="0"/>
                  <a:pt x="3" y="7"/>
                </a:cubicBezTo>
                <a:cubicBezTo>
                  <a:pt x="2" y="8"/>
                  <a:pt x="2" y="8"/>
                  <a:pt x="2" y="8"/>
                </a:cubicBezTo>
                <a:cubicBezTo>
                  <a:pt x="1" y="8"/>
                  <a:pt x="0" y="9"/>
                  <a:pt x="0" y="11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9"/>
                  <a:pt x="1" y="60"/>
                  <a:pt x="2" y="61"/>
                </a:cubicBezTo>
                <a:cubicBezTo>
                  <a:pt x="30" y="80"/>
                  <a:pt x="30" y="80"/>
                  <a:pt x="30" y="80"/>
                </a:cubicBezTo>
                <a:cubicBezTo>
                  <a:pt x="31" y="81"/>
                  <a:pt x="33" y="81"/>
                  <a:pt x="34" y="80"/>
                </a:cubicBezTo>
                <a:cubicBezTo>
                  <a:pt x="63" y="61"/>
                  <a:pt x="63" y="61"/>
                  <a:pt x="63" y="61"/>
                </a:cubicBezTo>
                <a:cubicBezTo>
                  <a:pt x="64" y="60"/>
                  <a:pt x="65" y="59"/>
                  <a:pt x="65" y="58"/>
                </a:cubicBezTo>
                <a:cubicBezTo>
                  <a:pt x="65" y="33"/>
                  <a:pt x="65" y="33"/>
                  <a:pt x="65" y="33"/>
                </a:cubicBezTo>
                <a:cubicBezTo>
                  <a:pt x="65" y="32"/>
                  <a:pt x="64" y="32"/>
                  <a:pt x="64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3" y="32"/>
                  <a:pt x="62" y="32"/>
                  <a:pt x="62" y="33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694" name="그룹 693"/>
          <p:cNvGrpSpPr/>
          <p:nvPr/>
        </p:nvGrpSpPr>
        <p:grpSpPr>
          <a:xfrm>
            <a:off x="4829776" y="3846526"/>
            <a:ext cx="285292" cy="198201"/>
            <a:chOff x="11984357" y="3776871"/>
            <a:chExt cx="285292" cy="198201"/>
          </a:xfrm>
          <a:solidFill>
            <a:schemeClr val="bg1"/>
          </a:solidFill>
        </p:grpSpPr>
        <p:sp>
          <p:nvSpPr>
            <p:cNvPr id="695" name="Freeform 1055"/>
            <p:cNvSpPr>
              <a:spLocks/>
            </p:cNvSpPr>
            <p:nvPr/>
          </p:nvSpPr>
          <p:spPr bwMode="auto">
            <a:xfrm>
              <a:off x="11984357" y="3776871"/>
              <a:ext cx="285292" cy="165171"/>
            </a:xfrm>
            <a:custGeom>
              <a:avLst/>
              <a:gdLst>
                <a:gd name="T0" fmla="*/ 61 w 82"/>
                <a:gd name="T1" fmla="*/ 10 h 48"/>
                <a:gd name="T2" fmla="*/ 56 w 82"/>
                <a:gd name="T3" fmla="*/ 11 h 48"/>
                <a:gd name="T4" fmla="*/ 38 w 82"/>
                <a:gd name="T5" fmla="*/ 0 h 48"/>
                <a:gd name="T6" fmla="*/ 18 w 82"/>
                <a:gd name="T7" fmla="*/ 16 h 48"/>
                <a:gd name="T8" fmla="*/ 16 w 82"/>
                <a:gd name="T9" fmla="*/ 16 h 48"/>
                <a:gd name="T10" fmla="*/ 0 w 82"/>
                <a:gd name="T11" fmla="*/ 32 h 48"/>
                <a:gd name="T12" fmla="*/ 5 w 82"/>
                <a:gd name="T13" fmla="*/ 47 h 48"/>
                <a:gd name="T14" fmla="*/ 5 w 82"/>
                <a:gd name="T15" fmla="*/ 48 h 48"/>
                <a:gd name="T16" fmla="*/ 45 w 82"/>
                <a:gd name="T17" fmla="*/ 48 h 48"/>
                <a:gd name="T18" fmla="*/ 46 w 82"/>
                <a:gd name="T19" fmla="*/ 46 h 48"/>
                <a:gd name="T20" fmla="*/ 45 w 82"/>
                <a:gd name="T21" fmla="*/ 45 h 48"/>
                <a:gd name="T22" fmla="*/ 6 w 82"/>
                <a:gd name="T23" fmla="*/ 45 h 48"/>
                <a:gd name="T24" fmla="*/ 2 w 82"/>
                <a:gd name="T25" fmla="*/ 32 h 48"/>
                <a:gd name="T26" fmla="*/ 16 w 82"/>
                <a:gd name="T27" fmla="*/ 18 h 48"/>
                <a:gd name="T28" fmla="*/ 18 w 82"/>
                <a:gd name="T29" fmla="*/ 19 h 48"/>
                <a:gd name="T30" fmla="*/ 20 w 82"/>
                <a:gd name="T31" fmla="*/ 18 h 48"/>
                <a:gd name="T32" fmla="*/ 38 w 82"/>
                <a:gd name="T33" fmla="*/ 2 h 48"/>
                <a:gd name="T34" fmla="*/ 55 w 82"/>
                <a:gd name="T35" fmla="*/ 12 h 48"/>
                <a:gd name="T36" fmla="*/ 56 w 82"/>
                <a:gd name="T37" fmla="*/ 13 h 48"/>
                <a:gd name="T38" fmla="*/ 61 w 82"/>
                <a:gd name="T39" fmla="*/ 12 h 48"/>
                <a:gd name="T40" fmla="*/ 79 w 82"/>
                <a:gd name="T41" fmla="*/ 32 h 48"/>
                <a:gd name="T42" fmla="*/ 76 w 82"/>
                <a:gd name="T43" fmla="*/ 45 h 48"/>
                <a:gd name="T44" fmla="*/ 74 w 82"/>
                <a:gd name="T45" fmla="*/ 45 h 48"/>
                <a:gd name="T46" fmla="*/ 73 w 82"/>
                <a:gd name="T47" fmla="*/ 46 h 48"/>
                <a:gd name="T48" fmla="*/ 74 w 82"/>
                <a:gd name="T49" fmla="*/ 48 h 48"/>
                <a:gd name="T50" fmla="*/ 77 w 82"/>
                <a:gd name="T51" fmla="*/ 48 h 48"/>
                <a:gd name="T52" fmla="*/ 78 w 82"/>
                <a:gd name="T53" fmla="*/ 47 h 48"/>
                <a:gd name="T54" fmla="*/ 82 w 82"/>
                <a:gd name="T55" fmla="*/ 32 h 48"/>
                <a:gd name="T56" fmla="*/ 61 w 82"/>
                <a:gd name="T57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2" h="48">
                  <a:moveTo>
                    <a:pt x="61" y="10"/>
                  </a:moveTo>
                  <a:cubicBezTo>
                    <a:pt x="59" y="10"/>
                    <a:pt x="58" y="10"/>
                    <a:pt x="56" y="11"/>
                  </a:cubicBezTo>
                  <a:cubicBezTo>
                    <a:pt x="53" y="4"/>
                    <a:pt x="46" y="0"/>
                    <a:pt x="38" y="0"/>
                  </a:cubicBezTo>
                  <a:cubicBezTo>
                    <a:pt x="28" y="0"/>
                    <a:pt x="20" y="7"/>
                    <a:pt x="18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7" y="16"/>
                    <a:pt x="0" y="23"/>
                    <a:pt x="0" y="32"/>
                  </a:cubicBezTo>
                  <a:cubicBezTo>
                    <a:pt x="0" y="37"/>
                    <a:pt x="2" y="44"/>
                    <a:pt x="5" y="47"/>
                  </a:cubicBezTo>
                  <a:cubicBezTo>
                    <a:pt x="5" y="47"/>
                    <a:pt x="5" y="48"/>
                    <a:pt x="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6" y="48"/>
                    <a:pt x="46" y="47"/>
                    <a:pt x="46" y="46"/>
                  </a:cubicBezTo>
                  <a:cubicBezTo>
                    <a:pt x="46" y="46"/>
                    <a:pt x="46" y="45"/>
                    <a:pt x="45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3"/>
                    <a:pt x="2" y="37"/>
                    <a:pt x="2" y="32"/>
                  </a:cubicBezTo>
                  <a:cubicBezTo>
                    <a:pt x="2" y="25"/>
                    <a:pt x="9" y="18"/>
                    <a:pt x="16" y="18"/>
                  </a:cubicBezTo>
                  <a:cubicBezTo>
                    <a:pt x="17" y="18"/>
                    <a:pt x="17" y="18"/>
                    <a:pt x="18" y="19"/>
                  </a:cubicBezTo>
                  <a:cubicBezTo>
                    <a:pt x="19" y="19"/>
                    <a:pt x="19" y="18"/>
                    <a:pt x="20" y="18"/>
                  </a:cubicBezTo>
                  <a:cubicBezTo>
                    <a:pt x="21" y="9"/>
                    <a:pt x="29" y="2"/>
                    <a:pt x="38" y="2"/>
                  </a:cubicBezTo>
                  <a:cubicBezTo>
                    <a:pt x="45" y="2"/>
                    <a:pt x="52" y="6"/>
                    <a:pt x="55" y="12"/>
                  </a:cubicBezTo>
                  <a:cubicBezTo>
                    <a:pt x="55" y="13"/>
                    <a:pt x="56" y="13"/>
                    <a:pt x="56" y="13"/>
                  </a:cubicBezTo>
                  <a:cubicBezTo>
                    <a:pt x="58" y="13"/>
                    <a:pt x="59" y="12"/>
                    <a:pt x="61" y="12"/>
                  </a:cubicBezTo>
                  <a:cubicBezTo>
                    <a:pt x="71" y="12"/>
                    <a:pt x="79" y="21"/>
                    <a:pt x="79" y="32"/>
                  </a:cubicBezTo>
                  <a:cubicBezTo>
                    <a:pt x="79" y="36"/>
                    <a:pt x="78" y="42"/>
                    <a:pt x="76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5"/>
                    <a:pt x="73" y="46"/>
                    <a:pt x="73" y="46"/>
                  </a:cubicBezTo>
                  <a:cubicBezTo>
                    <a:pt x="73" y="47"/>
                    <a:pt x="73" y="48"/>
                    <a:pt x="74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8" y="47"/>
                    <a:pt x="78" y="47"/>
                  </a:cubicBezTo>
                  <a:cubicBezTo>
                    <a:pt x="80" y="44"/>
                    <a:pt x="82" y="36"/>
                    <a:pt x="82" y="32"/>
                  </a:cubicBezTo>
                  <a:cubicBezTo>
                    <a:pt x="82" y="20"/>
                    <a:pt x="72" y="10"/>
                    <a:pt x="61" y="1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96" name="Freeform 1056"/>
            <p:cNvSpPr>
              <a:spLocks/>
            </p:cNvSpPr>
            <p:nvPr/>
          </p:nvSpPr>
          <p:spPr bwMode="auto">
            <a:xfrm>
              <a:off x="12158539" y="3899993"/>
              <a:ext cx="66065" cy="75079"/>
            </a:xfrm>
            <a:custGeom>
              <a:avLst/>
              <a:gdLst>
                <a:gd name="T0" fmla="*/ 7 w 19"/>
                <a:gd name="T1" fmla="*/ 9 h 21"/>
                <a:gd name="T2" fmla="*/ 0 w 19"/>
                <a:gd name="T3" fmla="*/ 2 h 21"/>
                <a:gd name="T4" fmla="*/ 0 w 19"/>
                <a:gd name="T5" fmla="*/ 0 h 21"/>
                <a:gd name="T6" fmla="*/ 2 w 19"/>
                <a:gd name="T7" fmla="*/ 0 h 21"/>
                <a:gd name="T8" fmla="*/ 9 w 19"/>
                <a:gd name="T9" fmla="*/ 8 h 21"/>
                <a:gd name="T10" fmla="*/ 11 w 19"/>
                <a:gd name="T11" fmla="*/ 10 h 21"/>
                <a:gd name="T12" fmla="*/ 19 w 19"/>
                <a:gd name="T13" fmla="*/ 19 h 21"/>
                <a:gd name="T14" fmla="*/ 19 w 19"/>
                <a:gd name="T15" fmla="*/ 20 h 21"/>
                <a:gd name="T16" fmla="*/ 18 w 19"/>
                <a:gd name="T17" fmla="*/ 21 h 21"/>
                <a:gd name="T18" fmla="*/ 17 w 19"/>
                <a:gd name="T19" fmla="*/ 20 h 21"/>
                <a:gd name="T20" fmla="*/ 9 w 19"/>
                <a:gd name="T21" fmla="*/ 11 h 21"/>
                <a:gd name="T22" fmla="*/ 7 w 19"/>
                <a:gd name="T2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21">
                  <a:moveTo>
                    <a:pt x="7" y="9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20"/>
                    <a:pt x="19" y="20"/>
                  </a:cubicBezTo>
                  <a:cubicBezTo>
                    <a:pt x="19" y="21"/>
                    <a:pt x="18" y="21"/>
                    <a:pt x="18" y="21"/>
                  </a:cubicBezTo>
                  <a:cubicBezTo>
                    <a:pt x="18" y="21"/>
                    <a:pt x="18" y="21"/>
                    <a:pt x="17" y="20"/>
                  </a:cubicBezTo>
                  <a:cubicBezTo>
                    <a:pt x="9" y="11"/>
                    <a:pt x="9" y="11"/>
                    <a:pt x="9" y="11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97" name="Freeform 1057"/>
            <p:cNvSpPr>
              <a:spLocks/>
            </p:cNvSpPr>
            <p:nvPr/>
          </p:nvSpPr>
          <p:spPr bwMode="auto">
            <a:xfrm>
              <a:off x="12155530" y="3906000"/>
              <a:ext cx="72073" cy="63065"/>
            </a:xfrm>
            <a:custGeom>
              <a:avLst/>
              <a:gdLst>
                <a:gd name="T0" fmla="*/ 11 w 21"/>
                <a:gd name="T1" fmla="*/ 7 h 19"/>
                <a:gd name="T2" fmla="*/ 19 w 21"/>
                <a:gd name="T3" fmla="*/ 0 h 19"/>
                <a:gd name="T4" fmla="*/ 21 w 21"/>
                <a:gd name="T5" fmla="*/ 0 h 19"/>
                <a:gd name="T6" fmla="*/ 21 w 21"/>
                <a:gd name="T7" fmla="*/ 2 h 19"/>
                <a:gd name="T8" fmla="*/ 13 w 21"/>
                <a:gd name="T9" fmla="*/ 9 h 19"/>
                <a:gd name="T10" fmla="*/ 11 w 21"/>
                <a:gd name="T11" fmla="*/ 10 h 19"/>
                <a:gd name="T12" fmla="*/ 2 w 21"/>
                <a:gd name="T13" fmla="*/ 19 h 19"/>
                <a:gd name="T14" fmla="*/ 1 w 21"/>
                <a:gd name="T15" fmla="*/ 18 h 19"/>
                <a:gd name="T16" fmla="*/ 0 w 21"/>
                <a:gd name="T17" fmla="*/ 18 h 19"/>
                <a:gd name="T18" fmla="*/ 1 w 21"/>
                <a:gd name="T19" fmla="*/ 17 h 19"/>
                <a:gd name="T20" fmla="*/ 10 w 21"/>
                <a:gd name="T21" fmla="*/ 9 h 19"/>
                <a:gd name="T22" fmla="*/ 11 w 21"/>
                <a:gd name="T23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9">
                  <a:moveTo>
                    <a:pt x="11" y="7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1" y="19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8" name="그룹 697"/>
          <p:cNvGrpSpPr/>
          <p:nvPr/>
        </p:nvGrpSpPr>
        <p:grpSpPr>
          <a:xfrm>
            <a:off x="4131023" y="3833011"/>
            <a:ext cx="282288" cy="225230"/>
            <a:chOff x="5581819" y="12002268"/>
            <a:chExt cx="282288" cy="225230"/>
          </a:xfrm>
          <a:solidFill>
            <a:schemeClr val="bg1"/>
          </a:solidFill>
        </p:grpSpPr>
        <p:sp>
          <p:nvSpPr>
            <p:cNvPr id="699" name="Freeform 493"/>
            <p:cNvSpPr>
              <a:spLocks/>
            </p:cNvSpPr>
            <p:nvPr/>
          </p:nvSpPr>
          <p:spPr bwMode="auto">
            <a:xfrm>
              <a:off x="5581819" y="12002268"/>
              <a:ext cx="282288" cy="165171"/>
            </a:xfrm>
            <a:custGeom>
              <a:avLst/>
              <a:gdLst>
                <a:gd name="T0" fmla="*/ 76 w 81"/>
                <a:gd name="T1" fmla="*/ 48 h 48"/>
                <a:gd name="T2" fmla="*/ 51 w 81"/>
                <a:gd name="T3" fmla="*/ 48 h 48"/>
                <a:gd name="T4" fmla="*/ 50 w 81"/>
                <a:gd name="T5" fmla="*/ 47 h 48"/>
                <a:gd name="T6" fmla="*/ 51 w 81"/>
                <a:gd name="T7" fmla="*/ 46 h 48"/>
                <a:gd name="T8" fmla="*/ 76 w 81"/>
                <a:gd name="T9" fmla="*/ 46 h 48"/>
                <a:gd name="T10" fmla="*/ 79 w 81"/>
                <a:gd name="T11" fmla="*/ 32 h 48"/>
                <a:gd name="T12" fmla="*/ 60 w 81"/>
                <a:gd name="T13" fmla="*/ 13 h 48"/>
                <a:gd name="T14" fmla="*/ 56 w 81"/>
                <a:gd name="T15" fmla="*/ 13 h 48"/>
                <a:gd name="T16" fmla="*/ 54 w 81"/>
                <a:gd name="T17" fmla="*/ 13 h 48"/>
                <a:gd name="T18" fmla="*/ 38 w 81"/>
                <a:gd name="T19" fmla="*/ 2 h 48"/>
                <a:gd name="T20" fmla="*/ 19 w 81"/>
                <a:gd name="T21" fmla="*/ 18 h 48"/>
                <a:gd name="T22" fmla="*/ 18 w 81"/>
                <a:gd name="T23" fmla="*/ 19 h 48"/>
                <a:gd name="T24" fmla="*/ 16 w 81"/>
                <a:gd name="T25" fmla="*/ 19 h 48"/>
                <a:gd name="T26" fmla="*/ 2 w 81"/>
                <a:gd name="T27" fmla="*/ 33 h 48"/>
                <a:gd name="T28" fmla="*/ 5 w 81"/>
                <a:gd name="T29" fmla="*/ 46 h 48"/>
                <a:gd name="T30" fmla="*/ 30 w 81"/>
                <a:gd name="T31" fmla="*/ 46 h 48"/>
                <a:gd name="T32" fmla="*/ 31 w 81"/>
                <a:gd name="T33" fmla="*/ 47 h 48"/>
                <a:gd name="T34" fmla="*/ 30 w 81"/>
                <a:gd name="T35" fmla="*/ 48 h 48"/>
                <a:gd name="T36" fmla="*/ 5 w 81"/>
                <a:gd name="T37" fmla="*/ 48 h 48"/>
                <a:gd name="T38" fmla="*/ 4 w 81"/>
                <a:gd name="T39" fmla="*/ 48 h 48"/>
                <a:gd name="T40" fmla="*/ 0 w 81"/>
                <a:gd name="T41" fmla="*/ 33 h 48"/>
                <a:gd name="T42" fmla="*/ 16 w 81"/>
                <a:gd name="T43" fmla="*/ 16 h 48"/>
                <a:gd name="T44" fmla="*/ 17 w 81"/>
                <a:gd name="T45" fmla="*/ 17 h 48"/>
                <a:gd name="T46" fmla="*/ 38 w 81"/>
                <a:gd name="T47" fmla="*/ 0 h 48"/>
                <a:gd name="T48" fmla="*/ 56 w 81"/>
                <a:gd name="T49" fmla="*/ 11 h 48"/>
                <a:gd name="T50" fmla="*/ 60 w 81"/>
                <a:gd name="T51" fmla="*/ 10 h 48"/>
                <a:gd name="T52" fmla="*/ 81 w 81"/>
                <a:gd name="T53" fmla="*/ 32 h 48"/>
                <a:gd name="T54" fmla="*/ 77 w 81"/>
                <a:gd name="T55" fmla="*/ 47 h 48"/>
                <a:gd name="T56" fmla="*/ 76 w 81"/>
                <a:gd name="T5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48">
                  <a:moveTo>
                    <a:pt x="76" y="48"/>
                  </a:moveTo>
                  <a:cubicBezTo>
                    <a:pt x="51" y="48"/>
                    <a:pt x="51" y="48"/>
                    <a:pt x="51" y="48"/>
                  </a:cubicBezTo>
                  <a:cubicBezTo>
                    <a:pt x="50" y="48"/>
                    <a:pt x="50" y="47"/>
                    <a:pt x="50" y="47"/>
                  </a:cubicBezTo>
                  <a:cubicBezTo>
                    <a:pt x="50" y="46"/>
                    <a:pt x="50" y="46"/>
                    <a:pt x="51" y="46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8" y="43"/>
                    <a:pt x="79" y="36"/>
                    <a:pt x="79" y="32"/>
                  </a:cubicBezTo>
                  <a:cubicBezTo>
                    <a:pt x="79" y="21"/>
                    <a:pt x="70" y="13"/>
                    <a:pt x="60" y="13"/>
                  </a:cubicBezTo>
                  <a:cubicBezTo>
                    <a:pt x="59" y="13"/>
                    <a:pt x="57" y="13"/>
                    <a:pt x="56" y="13"/>
                  </a:cubicBezTo>
                  <a:cubicBezTo>
                    <a:pt x="55" y="13"/>
                    <a:pt x="54" y="13"/>
                    <a:pt x="54" y="13"/>
                  </a:cubicBezTo>
                  <a:cubicBezTo>
                    <a:pt x="51" y="6"/>
                    <a:pt x="45" y="2"/>
                    <a:pt x="38" y="2"/>
                  </a:cubicBezTo>
                  <a:cubicBezTo>
                    <a:pt x="28" y="2"/>
                    <a:pt x="21" y="9"/>
                    <a:pt x="19" y="18"/>
                  </a:cubicBezTo>
                  <a:cubicBezTo>
                    <a:pt x="19" y="19"/>
                    <a:pt x="18" y="19"/>
                    <a:pt x="18" y="19"/>
                  </a:cubicBezTo>
                  <a:cubicBezTo>
                    <a:pt x="17" y="19"/>
                    <a:pt x="16" y="19"/>
                    <a:pt x="16" y="19"/>
                  </a:cubicBezTo>
                  <a:cubicBezTo>
                    <a:pt x="8" y="19"/>
                    <a:pt x="2" y="25"/>
                    <a:pt x="2" y="33"/>
                  </a:cubicBezTo>
                  <a:cubicBezTo>
                    <a:pt x="2" y="37"/>
                    <a:pt x="3" y="43"/>
                    <a:pt x="5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1" y="46"/>
                    <a:pt x="31" y="46"/>
                    <a:pt x="31" y="47"/>
                  </a:cubicBezTo>
                  <a:cubicBezTo>
                    <a:pt x="31" y="47"/>
                    <a:pt x="31" y="48"/>
                    <a:pt x="30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4" y="48"/>
                    <a:pt x="4" y="48"/>
                  </a:cubicBezTo>
                  <a:cubicBezTo>
                    <a:pt x="1" y="45"/>
                    <a:pt x="0" y="37"/>
                    <a:pt x="0" y="33"/>
                  </a:cubicBezTo>
                  <a:cubicBezTo>
                    <a:pt x="0" y="24"/>
                    <a:pt x="7" y="16"/>
                    <a:pt x="16" y="16"/>
                  </a:cubicBezTo>
                  <a:cubicBezTo>
                    <a:pt x="16" y="16"/>
                    <a:pt x="17" y="16"/>
                    <a:pt x="17" y="17"/>
                  </a:cubicBezTo>
                  <a:cubicBezTo>
                    <a:pt x="19" y="7"/>
                    <a:pt x="28" y="0"/>
                    <a:pt x="38" y="0"/>
                  </a:cubicBezTo>
                  <a:cubicBezTo>
                    <a:pt x="45" y="0"/>
                    <a:pt x="52" y="4"/>
                    <a:pt x="56" y="11"/>
                  </a:cubicBezTo>
                  <a:cubicBezTo>
                    <a:pt x="57" y="11"/>
                    <a:pt x="59" y="10"/>
                    <a:pt x="60" y="10"/>
                  </a:cubicBezTo>
                  <a:cubicBezTo>
                    <a:pt x="72" y="10"/>
                    <a:pt x="81" y="20"/>
                    <a:pt x="81" y="32"/>
                  </a:cubicBezTo>
                  <a:cubicBezTo>
                    <a:pt x="81" y="36"/>
                    <a:pt x="80" y="44"/>
                    <a:pt x="77" y="47"/>
                  </a:cubicBezTo>
                  <a:cubicBezTo>
                    <a:pt x="77" y="48"/>
                    <a:pt x="77" y="48"/>
                    <a:pt x="76" y="4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00" name="Freeform 494"/>
            <p:cNvSpPr>
              <a:spLocks/>
            </p:cNvSpPr>
            <p:nvPr/>
          </p:nvSpPr>
          <p:spPr bwMode="auto">
            <a:xfrm>
              <a:off x="5716956" y="12095364"/>
              <a:ext cx="9009" cy="126129"/>
            </a:xfrm>
            <a:custGeom>
              <a:avLst/>
              <a:gdLst>
                <a:gd name="T0" fmla="*/ 1 w 2"/>
                <a:gd name="T1" fmla="*/ 36 h 36"/>
                <a:gd name="T2" fmla="*/ 0 w 2"/>
                <a:gd name="T3" fmla="*/ 35 h 36"/>
                <a:gd name="T4" fmla="*/ 0 w 2"/>
                <a:gd name="T5" fmla="*/ 1 h 36"/>
                <a:gd name="T6" fmla="*/ 1 w 2"/>
                <a:gd name="T7" fmla="*/ 0 h 36"/>
                <a:gd name="T8" fmla="*/ 2 w 2"/>
                <a:gd name="T9" fmla="*/ 1 h 36"/>
                <a:gd name="T10" fmla="*/ 2 w 2"/>
                <a:gd name="T11" fmla="*/ 35 h 36"/>
                <a:gd name="T12" fmla="*/ 1 w 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6">
                  <a:moveTo>
                    <a:pt x="1" y="36"/>
                  </a:moveTo>
                  <a:cubicBezTo>
                    <a:pt x="1" y="36"/>
                    <a:pt x="0" y="36"/>
                    <a:pt x="0" y="3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2" y="36"/>
                    <a:pt x="1" y="3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01" name="Freeform 495"/>
            <p:cNvSpPr>
              <a:spLocks/>
            </p:cNvSpPr>
            <p:nvPr/>
          </p:nvSpPr>
          <p:spPr bwMode="auto">
            <a:xfrm>
              <a:off x="5692930" y="12182450"/>
              <a:ext cx="60060" cy="45048"/>
            </a:xfrm>
            <a:custGeom>
              <a:avLst/>
              <a:gdLst>
                <a:gd name="T0" fmla="*/ 8 w 17"/>
                <a:gd name="T1" fmla="*/ 13 h 13"/>
                <a:gd name="T2" fmla="*/ 7 w 17"/>
                <a:gd name="T3" fmla="*/ 12 h 13"/>
                <a:gd name="T4" fmla="*/ 0 w 17"/>
                <a:gd name="T5" fmla="*/ 2 h 13"/>
                <a:gd name="T6" fmla="*/ 1 w 17"/>
                <a:gd name="T7" fmla="*/ 1 h 13"/>
                <a:gd name="T8" fmla="*/ 2 w 17"/>
                <a:gd name="T9" fmla="*/ 1 h 13"/>
                <a:gd name="T10" fmla="*/ 8 w 17"/>
                <a:gd name="T11" fmla="*/ 10 h 13"/>
                <a:gd name="T12" fmla="*/ 14 w 17"/>
                <a:gd name="T13" fmla="*/ 1 h 13"/>
                <a:gd name="T14" fmla="*/ 16 w 17"/>
                <a:gd name="T15" fmla="*/ 1 h 13"/>
                <a:gd name="T16" fmla="*/ 16 w 17"/>
                <a:gd name="T17" fmla="*/ 2 h 13"/>
                <a:gd name="T18" fmla="*/ 9 w 17"/>
                <a:gd name="T19" fmla="*/ 12 h 13"/>
                <a:gd name="T20" fmla="*/ 8 w 17"/>
                <a:gd name="T2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3">
                  <a:moveTo>
                    <a:pt x="8" y="13"/>
                  </a:moveTo>
                  <a:cubicBezTo>
                    <a:pt x="8" y="13"/>
                    <a:pt x="8" y="12"/>
                    <a:pt x="7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0"/>
                    <a:pt x="16" y="1"/>
                  </a:cubicBezTo>
                  <a:cubicBezTo>
                    <a:pt x="16" y="1"/>
                    <a:pt x="17" y="2"/>
                    <a:pt x="16" y="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8" y="1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02" name="그룹 701"/>
          <p:cNvGrpSpPr/>
          <p:nvPr/>
        </p:nvGrpSpPr>
        <p:grpSpPr>
          <a:xfrm>
            <a:off x="9787110" y="3767988"/>
            <a:ext cx="291319" cy="285750"/>
            <a:chOff x="9202726" y="3531907"/>
            <a:chExt cx="291319" cy="285750"/>
          </a:xfrm>
          <a:solidFill>
            <a:schemeClr val="bg1"/>
          </a:solidFill>
        </p:grpSpPr>
        <p:sp>
          <p:nvSpPr>
            <p:cNvPr id="703" name="Freeform 1060"/>
            <p:cNvSpPr>
              <a:spLocks noEditPoints="1"/>
            </p:cNvSpPr>
            <p:nvPr/>
          </p:nvSpPr>
          <p:spPr bwMode="auto">
            <a:xfrm>
              <a:off x="9202726" y="3601434"/>
              <a:ext cx="72073" cy="216223"/>
            </a:xfrm>
            <a:custGeom>
              <a:avLst/>
              <a:gdLst>
                <a:gd name="T0" fmla="*/ 20 w 21"/>
                <a:gd name="T1" fmla="*/ 0 h 62"/>
                <a:gd name="T2" fmla="*/ 1 w 21"/>
                <a:gd name="T3" fmla="*/ 0 h 62"/>
                <a:gd name="T4" fmla="*/ 0 w 21"/>
                <a:gd name="T5" fmla="*/ 2 h 62"/>
                <a:gd name="T6" fmla="*/ 0 w 21"/>
                <a:gd name="T7" fmla="*/ 60 h 62"/>
                <a:gd name="T8" fmla="*/ 1 w 21"/>
                <a:gd name="T9" fmla="*/ 62 h 62"/>
                <a:gd name="T10" fmla="*/ 20 w 21"/>
                <a:gd name="T11" fmla="*/ 62 h 62"/>
                <a:gd name="T12" fmla="*/ 21 w 21"/>
                <a:gd name="T13" fmla="*/ 60 h 62"/>
                <a:gd name="T14" fmla="*/ 21 w 21"/>
                <a:gd name="T15" fmla="*/ 2 h 62"/>
                <a:gd name="T16" fmla="*/ 20 w 21"/>
                <a:gd name="T17" fmla="*/ 0 h 62"/>
                <a:gd name="T18" fmla="*/ 19 w 21"/>
                <a:gd name="T19" fmla="*/ 59 h 62"/>
                <a:gd name="T20" fmla="*/ 2 w 21"/>
                <a:gd name="T21" fmla="*/ 59 h 62"/>
                <a:gd name="T22" fmla="*/ 2 w 21"/>
                <a:gd name="T23" fmla="*/ 3 h 62"/>
                <a:gd name="T24" fmla="*/ 19 w 21"/>
                <a:gd name="T25" fmla="*/ 3 h 62"/>
                <a:gd name="T26" fmla="*/ 19 w 21"/>
                <a:gd name="T27" fmla="*/ 5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2">
                  <a:moveTo>
                    <a:pt x="2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2"/>
                    <a:pt x="1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1" y="61"/>
                    <a:pt x="21" y="6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0" y="0"/>
                    <a:pt x="20" y="0"/>
                  </a:cubicBezTo>
                  <a:close/>
                  <a:moveTo>
                    <a:pt x="19" y="59"/>
                  </a:moveTo>
                  <a:cubicBezTo>
                    <a:pt x="2" y="59"/>
                    <a:pt x="2" y="59"/>
                    <a:pt x="2" y="59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9" y="3"/>
                    <a:pt x="19" y="3"/>
                    <a:pt x="19" y="3"/>
                  </a:cubicBezTo>
                  <a:lnTo>
                    <a:pt x="19" y="5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grpSp>
          <p:nvGrpSpPr>
            <p:cNvPr id="704" name="그룹 703"/>
            <p:cNvGrpSpPr/>
            <p:nvPr/>
          </p:nvGrpSpPr>
          <p:grpSpPr>
            <a:xfrm>
              <a:off x="9238788" y="3531907"/>
              <a:ext cx="255257" cy="285292"/>
              <a:chOff x="12014389" y="8804004"/>
              <a:chExt cx="255257" cy="285292"/>
            </a:xfrm>
            <a:grpFill/>
          </p:grpSpPr>
          <p:sp>
            <p:nvSpPr>
              <p:cNvPr id="705" name="Freeform 1058"/>
              <p:cNvSpPr>
                <a:spLocks noEditPoints="1"/>
              </p:cNvSpPr>
              <p:nvPr/>
            </p:nvSpPr>
            <p:spPr bwMode="auto">
              <a:xfrm>
                <a:off x="12089464" y="8945146"/>
                <a:ext cx="72073" cy="144150"/>
              </a:xfrm>
              <a:custGeom>
                <a:avLst/>
                <a:gdLst>
                  <a:gd name="T0" fmla="*/ 20 w 21"/>
                  <a:gd name="T1" fmla="*/ 0 h 41"/>
                  <a:gd name="T2" fmla="*/ 1 w 21"/>
                  <a:gd name="T3" fmla="*/ 0 h 41"/>
                  <a:gd name="T4" fmla="*/ 0 w 21"/>
                  <a:gd name="T5" fmla="*/ 1 h 41"/>
                  <a:gd name="T6" fmla="*/ 0 w 21"/>
                  <a:gd name="T7" fmla="*/ 39 h 41"/>
                  <a:gd name="T8" fmla="*/ 1 w 21"/>
                  <a:gd name="T9" fmla="*/ 41 h 41"/>
                  <a:gd name="T10" fmla="*/ 20 w 21"/>
                  <a:gd name="T11" fmla="*/ 41 h 41"/>
                  <a:gd name="T12" fmla="*/ 21 w 21"/>
                  <a:gd name="T13" fmla="*/ 39 h 41"/>
                  <a:gd name="T14" fmla="*/ 21 w 21"/>
                  <a:gd name="T15" fmla="*/ 1 h 41"/>
                  <a:gd name="T16" fmla="*/ 20 w 21"/>
                  <a:gd name="T17" fmla="*/ 0 h 41"/>
                  <a:gd name="T18" fmla="*/ 19 w 21"/>
                  <a:gd name="T19" fmla="*/ 38 h 41"/>
                  <a:gd name="T20" fmla="*/ 2 w 21"/>
                  <a:gd name="T21" fmla="*/ 38 h 41"/>
                  <a:gd name="T22" fmla="*/ 2 w 21"/>
                  <a:gd name="T23" fmla="*/ 2 h 41"/>
                  <a:gd name="T24" fmla="*/ 19 w 21"/>
                  <a:gd name="T25" fmla="*/ 2 h 41"/>
                  <a:gd name="T26" fmla="*/ 19 w 21"/>
                  <a:gd name="T27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41">
                    <a:moveTo>
                      <a:pt x="2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0"/>
                      <a:pt x="0" y="41"/>
                      <a:pt x="1" y="41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0" y="41"/>
                      <a:pt x="21" y="40"/>
                      <a:pt x="21" y="39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0"/>
                      <a:pt x="20" y="0"/>
                      <a:pt x="20" y="0"/>
                    </a:cubicBezTo>
                    <a:close/>
                    <a:moveTo>
                      <a:pt x="19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9" y="2"/>
                      <a:pt x="19" y="2"/>
                      <a:pt x="19" y="2"/>
                    </a:cubicBezTo>
                    <a:lnTo>
                      <a:pt x="19" y="3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solidFill>
                    <a:prstClr val="black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06" name="Freeform 1059"/>
              <p:cNvSpPr>
                <a:spLocks noEditPoints="1"/>
              </p:cNvSpPr>
              <p:nvPr/>
            </p:nvSpPr>
            <p:spPr bwMode="auto">
              <a:xfrm>
                <a:off x="12194567" y="8873070"/>
                <a:ext cx="75079" cy="216223"/>
              </a:xfrm>
              <a:custGeom>
                <a:avLst/>
                <a:gdLst>
                  <a:gd name="T0" fmla="*/ 19 w 21"/>
                  <a:gd name="T1" fmla="*/ 0 h 62"/>
                  <a:gd name="T2" fmla="*/ 1 w 21"/>
                  <a:gd name="T3" fmla="*/ 0 h 62"/>
                  <a:gd name="T4" fmla="*/ 0 w 21"/>
                  <a:gd name="T5" fmla="*/ 2 h 62"/>
                  <a:gd name="T6" fmla="*/ 0 w 21"/>
                  <a:gd name="T7" fmla="*/ 60 h 62"/>
                  <a:gd name="T8" fmla="*/ 1 w 21"/>
                  <a:gd name="T9" fmla="*/ 62 h 62"/>
                  <a:gd name="T10" fmla="*/ 19 w 21"/>
                  <a:gd name="T11" fmla="*/ 62 h 62"/>
                  <a:gd name="T12" fmla="*/ 21 w 21"/>
                  <a:gd name="T13" fmla="*/ 60 h 62"/>
                  <a:gd name="T14" fmla="*/ 21 w 21"/>
                  <a:gd name="T15" fmla="*/ 2 h 62"/>
                  <a:gd name="T16" fmla="*/ 19 w 21"/>
                  <a:gd name="T17" fmla="*/ 0 h 62"/>
                  <a:gd name="T18" fmla="*/ 18 w 21"/>
                  <a:gd name="T19" fmla="*/ 59 h 62"/>
                  <a:gd name="T20" fmla="*/ 2 w 21"/>
                  <a:gd name="T21" fmla="*/ 59 h 62"/>
                  <a:gd name="T22" fmla="*/ 2 w 21"/>
                  <a:gd name="T23" fmla="*/ 3 h 62"/>
                  <a:gd name="T24" fmla="*/ 18 w 21"/>
                  <a:gd name="T25" fmla="*/ 3 h 62"/>
                  <a:gd name="T26" fmla="*/ 18 w 21"/>
                  <a:gd name="T27" fmla="*/ 5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2">
                    <a:moveTo>
                      <a:pt x="19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1"/>
                      <a:pt x="0" y="62"/>
                      <a:pt x="1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1" y="61"/>
                      <a:pt x="21" y="60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1"/>
                      <a:pt x="20" y="0"/>
                      <a:pt x="19" y="0"/>
                    </a:cubicBezTo>
                    <a:close/>
                    <a:moveTo>
                      <a:pt x="18" y="59"/>
                    </a:moveTo>
                    <a:cubicBezTo>
                      <a:pt x="2" y="59"/>
                      <a:pt x="2" y="59"/>
                      <a:pt x="2" y="59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8" y="3"/>
                      <a:pt x="18" y="3"/>
                      <a:pt x="18" y="3"/>
                    </a:cubicBezTo>
                    <a:lnTo>
                      <a:pt x="18" y="5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solidFill>
                    <a:prstClr val="black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07" name="Freeform 1061"/>
              <p:cNvSpPr>
                <a:spLocks/>
              </p:cNvSpPr>
              <p:nvPr/>
            </p:nvSpPr>
            <p:spPr bwMode="auto">
              <a:xfrm>
                <a:off x="12014389" y="8804004"/>
                <a:ext cx="192197" cy="111113"/>
              </a:xfrm>
              <a:custGeom>
                <a:avLst/>
                <a:gdLst>
                  <a:gd name="T0" fmla="*/ 30 w 55"/>
                  <a:gd name="T1" fmla="*/ 31 h 32"/>
                  <a:gd name="T2" fmla="*/ 31 w 55"/>
                  <a:gd name="T3" fmla="*/ 32 h 32"/>
                  <a:gd name="T4" fmla="*/ 31 w 55"/>
                  <a:gd name="T5" fmla="*/ 32 h 32"/>
                  <a:gd name="T6" fmla="*/ 32 w 55"/>
                  <a:gd name="T7" fmla="*/ 31 h 32"/>
                  <a:gd name="T8" fmla="*/ 51 w 55"/>
                  <a:gd name="T9" fmla="*/ 4 h 32"/>
                  <a:gd name="T10" fmla="*/ 52 w 55"/>
                  <a:gd name="T11" fmla="*/ 12 h 32"/>
                  <a:gd name="T12" fmla="*/ 53 w 55"/>
                  <a:gd name="T13" fmla="*/ 13 h 32"/>
                  <a:gd name="T14" fmla="*/ 54 w 55"/>
                  <a:gd name="T15" fmla="*/ 13 h 32"/>
                  <a:gd name="T16" fmla="*/ 54 w 55"/>
                  <a:gd name="T17" fmla="*/ 11 h 32"/>
                  <a:gd name="T18" fmla="*/ 53 w 55"/>
                  <a:gd name="T19" fmla="*/ 1 h 32"/>
                  <a:gd name="T20" fmla="*/ 51 w 55"/>
                  <a:gd name="T21" fmla="*/ 0 h 32"/>
                  <a:gd name="T22" fmla="*/ 41 w 55"/>
                  <a:gd name="T23" fmla="*/ 2 h 32"/>
                  <a:gd name="T24" fmla="*/ 40 w 55"/>
                  <a:gd name="T25" fmla="*/ 3 h 32"/>
                  <a:gd name="T26" fmla="*/ 42 w 55"/>
                  <a:gd name="T27" fmla="*/ 4 h 32"/>
                  <a:gd name="T28" fmla="*/ 49 w 55"/>
                  <a:gd name="T29" fmla="*/ 3 h 32"/>
                  <a:gd name="T30" fmla="*/ 31 w 55"/>
                  <a:gd name="T31" fmla="*/ 29 h 32"/>
                  <a:gd name="T32" fmla="*/ 2 w 55"/>
                  <a:gd name="T33" fmla="*/ 1 h 32"/>
                  <a:gd name="T34" fmla="*/ 1 w 55"/>
                  <a:gd name="T35" fmla="*/ 1 h 32"/>
                  <a:gd name="T36" fmla="*/ 1 w 55"/>
                  <a:gd name="T37" fmla="*/ 3 h 32"/>
                  <a:gd name="T38" fmla="*/ 30 w 55"/>
                  <a:gd name="T3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5" h="32">
                    <a:moveTo>
                      <a:pt x="30" y="31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2" y="32"/>
                      <a:pt x="32" y="32"/>
                      <a:pt x="32" y="31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52" y="12"/>
                      <a:pt x="53" y="13"/>
                      <a:pt x="53" y="13"/>
                    </a:cubicBezTo>
                    <a:cubicBezTo>
                      <a:pt x="53" y="13"/>
                      <a:pt x="54" y="13"/>
                      <a:pt x="54" y="13"/>
                    </a:cubicBezTo>
                    <a:cubicBezTo>
                      <a:pt x="54" y="12"/>
                      <a:pt x="55" y="12"/>
                      <a:pt x="54" y="1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2" y="0"/>
                      <a:pt x="51" y="0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0" y="3"/>
                      <a:pt x="40" y="3"/>
                    </a:cubicBezTo>
                    <a:cubicBezTo>
                      <a:pt x="41" y="4"/>
                      <a:pt x="41" y="4"/>
                      <a:pt x="42" y="4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1" y="3"/>
                    </a:cubicBezTo>
                    <a:lnTo>
                      <a:pt x="30" y="3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solidFill>
                    <a:prstClr val="black"/>
                  </a:solidFill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708" name="그룹 707"/>
          <p:cNvGrpSpPr/>
          <p:nvPr/>
        </p:nvGrpSpPr>
        <p:grpSpPr>
          <a:xfrm>
            <a:off x="8352078" y="4451777"/>
            <a:ext cx="258262" cy="159164"/>
            <a:chOff x="13419822" y="3794890"/>
            <a:chExt cx="258262" cy="159164"/>
          </a:xfrm>
          <a:solidFill>
            <a:schemeClr val="bg1"/>
          </a:solidFill>
        </p:grpSpPr>
        <p:sp>
          <p:nvSpPr>
            <p:cNvPr id="709" name="Freeform 1199"/>
            <p:cNvSpPr>
              <a:spLocks noEditPoints="1"/>
            </p:cNvSpPr>
            <p:nvPr/>
          </p:nvSpPr>
          <p:spPr bwMode="auto">
            <a:xfrm>
              <a:off x="13419822" y="3794890"/>
              <a:ext cx="258262" cy="159164"/>
            </a:xfrm>
            <a:custGeom>
              <a:avLst/>
              <a:gdLst>
                <a:gd name="T0" fmla="*/ 74 w 75"/>
                <a:gd name="T1" fmla="*/ 12 h 46"/>
                <a:gd name="T2" fmla="*/ 64 w 75"/>
                <a:gd name="T3" fmla="*/ 12 h 46"/>
                <a:gd name="T4" fmla="*/ 64 w 75"/>
                <a:gd name="T5" fmla="*/ 1 h 46"/>
                <a:gd name="T6" fmla="*/ 63 w 75"/>
                <a:gd name="T7" fmla="*/ 0 h 46"/>
                <a:gd name="T8" fmla="*/ 1 w 75"/>
                <a:gd name="T9" fmla="*/ 0 h 46"/>
                <a:gd name="T10" fmla="*/ 0 w 75"/>
                <a:gd name="T11" fmla="*/ 1 h 46"/>
                <a:gd name="T12" fmla="*/ 0 w 75"/>
                <a:gd name="T13" fmla="*/ 45 h 46"/>
                <a:gd name="T14" fmla="*/ 1 w 75"/>
                <a:gd name="T15" fmla="*/ 46 h 46"/>
                <a:gd name="T16" fmla="*/ 63 w 75"/>
                <a:gd name="T17" fmla="*/ 46 h 46"/>
                <a:gd name="T18" fmla="*/ 64 w 75"/>
                <a:gd name="T19" fmla="*/ 45 h 46"/>
                <a:gd name="T20" fmla="*/ 64 w 75"/>
                <a:gd name="T21" fmla="*/ 35 h 46"/>
                <a:gd name="T22" fmla="*/ 74 w 75"/>
                <a:gd name="T23" fmla="*/ 35 h 46"/>
                <a:gd name="T24" fmla="*/ 75 w 75"/>
                <a:gd name="T25" fmla="*/ 34 h 46"/>
                <a:gd name="T26" fmla="*/ 75 w 75"/>
                <a:gd name="T27" fmla="*/ 13 h 46"/>
                <a:gd name="T28" fmla="*/ 74 w 75"/>
                <a:gd name="T29" fmla="*/ 12 h 46"/>
                <a:gd name="T30" fmla="*/ 62 w 75"/>
                <a:gd name="T31" fmla="*/ 44 h 46"/>
                <a:gd name="T32" fmla="*/ 2 w 75"/>
                <a:gd name="T33" fmla="*/ 44 h 46"/>
                <a:gd name="T34" fmla="*/ 2 w 75"/>
                <a:gd name="T35" fmla="*/ 2 h 46"/>
                <a:gd name="T36" fmla="*/ 62 w 75"/>
                <a:gd name="T37" fmla="*/ 2 h 46"/>
                <a:gd name="T38" fmla="*/ 62 w 75"/>
                <a:gd name="T39" fmla="*/ 13 h 46"/>
                <a:gd name="T40" fmla="*/ 62 w 75"/>
                <a:gd name="T41" fmla="*/ 34 h 46"/>
                <a:gd name="T42" fmla="*/ 62 w 75"/>
                <a:gd name="T43" fmla="*/ 44 h 46"/>
                <a:gd name="T44" fmla="*/ 73 w 75"/>
                <a:gd name="T45" fmla="*/ 32 h 46"/>
                <a:gd name="T46" fmla="*/ 64 w 75"/>
                <a:gd name="T47" fmla="*/ 32 h 46"/>
                <a:gd name="T48" fmla="*/ 64 w 75"/>
                <a:gd name="T49" fmla="*/ 15 h 46"/>
                <a:gd name="T50" fmla="*/ 73 w 75"/>
                <a:gd name="T51" fmla="*/ 15 h 46"/>
                <a:gd name="T52" fmla="*/ 73 w 75"/>
                <a:gd name="T53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5" h="46">
                  <a:moveTo>
                    <a:pt x="74" y="12"/>
                  </a:moveTo>
                  <a:cubicBezTo>
                    <a:pt x="64" y="12"/>
                    <a:pt x="64" y="12"/>
                    <a:pt x="64" y="1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4" y="0"/>
                    <a:pt x="6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1" y="46"/>
                    <a:pt x="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6"/>
                    <a:pt x="64" y="46"/>
                    <a:pt x="64" y="4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5" y="35"/>
                    <a:pt x="75" y="34"/>
                    <a:pt x="75" y="3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3"/>
                    <a:pt x="75" y="12"/>
                    <a:pt x="74" y="12"/>
                  </a:cubicBezTo>
                  <a:close/>
                  <a:moveTo>
                    <a:pt x="62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34"/>
                    <a:pt x="62" y="34"/>
                    <a:pt x="62" y="34"/>
                  </a:cubicBezTo>
                  <a:lnTo>
                    <a:pt x="62" y="44"/>
                  </a:lnTo>
                  <a:close/>
                  <a:moveTo>
                    <a:pt x="73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73" y="15"/>
                    <a:pt x="73" y="15"/>
                    <a:pt x="73" y="15"/>
                  </a:cubicBezTo>
                  <a:lnTo>
                    <a:pt x="73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10" name="Freeform 1200"/>
            <p:cNvSpPr>
              <a:spLocks/>
            </p:cNvSpPr>
            <p:nvPr/>
          </p:nvSpPr>
          <p:spPr bwMode="auto">
            <a:xfrm>
              <a:off x="13455859" y="3824918"/>
              <a:ext cx="9009" cy="96098"/>
            </a:xfrm>
            <a:custGeom>
              <a:avLst/>
              <a:gdLst>
                <a:gd name="T0" fmla="*/ 1 w 2"/>
                <a:gd name="T1" fmla="*/ 0 h 28"/>
                <a:gd name="T2" fmla="*/ 0 w 2"/>
                <a:gd name="T3" fmla="*/ 1 h 28"/>
                <a:gd name="T4" fmla="*/ 0 w 2"/>
                <a:gd name="T5" fmla="*/ 27 h 28"/>
                <a:gd name="T6" fmla="*/ 1 w 2"/>
                <a:gd name="T7" fmla="*/ 28 h 28"/>
                <a:gd name="T8" fmla="*/ 2 w 2"/>
                <a:gd name="T9" fmla="*/ 27 h 28"/>
                <a:gd name="T10" fmla="*/ 2 w 2"/>
                <a:gd name="T11" fmla="*/ 1 h 28"/>
                <a:gd name="T12" fmla="*/ 1 w 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8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8"/>
                    <a:pt x="1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11" name="Freeform 1201"/>
            <p:cNvSpPr>
              <a:spLocks/>
            </p:cNvSpPr>
            <p:nvPr/>
          </p:nvSpPr>
          <p:spPr bwMode="auto">
            <a:xfrm>
              <a:off x="13494896" y="3830929"/>
              <a:ext cx="6006" cy="81082"/>
            </a:xfrm>
            <a:custGeom>
              <a:avLst/>
              <a:gdLst>
                <a:gd name="T0" fmla="*/ 1 w 2"/>
                <a:gd name="T1" fmla="*/ 0 h 23"/>
                <a:gd name="T2" fmla="*/ 0 w 2"/>
                <a:gd name="T3" fmla="*/ 1 h 23"/>
                <a:gd name="T4" fmla="*/ 0 w 2"/>
                <a:gd name="T5" fmla="*/ 21 h 23"/>
                <a:gd name="T6" fmla="*/ 1 w 2"/>
                <a:gd name="T7" fmla="*/ 23 h 23"/>
                <a:gd name="T8" fmla="*/ 2 w 2"/>
                <a:gd name="T9" fmla="*/ 21 h 23"/>
                <a:gd name="T10" fmla="*/ 2 w 2"/>
                <a:gd name="T11" fmla="*/ 1 h 23"/>
                <a:gd name="T12" fmla="*/ 1 w 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" y="23"/>
                    <a:pt x="2" y="22"/>
                    <a:pt x="2" y="2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12" name="Freeform 1202"/>
            <p:cNvSpPr>
              <a:spLocks/>
            </p:cNvSpPr>
            <p:nvPr/>
          </p:nvSpPr>
          <p:spPr bwMode="auto">
            <a:xfrm>
              <a:off x="13524929" y="3824918"/>
              <a:ext cx="9009" cy="96098"/>
            </a:xfrm>
            <a:custGeom>
              <a:avLst/>
              <a:gdLst>
                <a:gd name="T0" fmla="*/ 1 w 2"/>
                <a:gd name="T1" fmla="*/ 0 h 28"/>
                <a:gd name="T2" fmla="*/ 0 w 2"/>
                <a:gd name="T3" fmla="*/ 1 h 28"/>
                <a:gd name="T4" fmla="*/ 0 w 2"/>
                <a:gd name="T5" fmla="*/ 27 h 28"/>
                <a:gd name="T6" fmla="*/ 1 w 2"/>
                <a:gd name="T7" fmla="*/ 28 h 28"/>
                <a:gd name="T8" fmla="*/ 2 w 2"/>
                <a:gd name="T9" fmla="*/ 27 h 28"/>
                <a:gd name="T10" fmla="*/ 2 w 2"/>
                <a:gd name="T11" fmla="*/ 1 h 28"/>
                <a:gd name="T12" fmla="*/ 1 w 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8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8"/>
                    <a:pt x="1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13" name="Freeform 1203"/>
            <p:cNvSpPr>
              <a:spLocks/>
            </p:cNvSpPr>
            <p:nvPr/>
          </p:nvSpPr>
          <p:spPr bwMode="auto">
            <a:xfrm>
              <a:off x="13563970" y="3830929"/>
              <a:ext cx="6006" cy="81082"/>
            </a:xfrm>
            <a:custGeom>
              <a:avLst/>
              <a:gdLst>
                <a:gd name="T0" fmla="*/ 1 w 2"/>
                <a:gd name="T1" fmla="*/ 0 h 23"/>
                <a:gd name="T2" fmla="*/ 0 w 2"/>
                <a:gd name="T3" fmla="*/ 1 h 23"/>
                <a:gd name="T4" fmla="*/ 0 w 2"/>
                <a:gd name="T5" fmla="*/ 22 h 23"/>
                <a:gd name="T6" fmla="*/ 1 w 2"/>
                <a:gd name="T7" fmla="*/ 23 h 23"/>
                <a:gd name="T8" fmla="*/ 2 w 2"/>
                <a:gd name="T9" fmla="*/ 22 h 23"/>
                <a:gd name="T10" fmla="*/ 2 w 2"/>
                <a:gd name="T11" fmla="*/ 1 h 23"/>
                <a:gd name="T12" fmla="*/ 1 w 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14" name="Freeform 1204"/>
            <p:cNvSpPr>
              <a:spLocks/>
            </p:cNvSpPr>
            <p:nvPr/>
          </p:nvSpPr>
          <p:spPr bwMode="auto">
            <a:xfrm>
              <a:off x="13600006" y="3824918"/>
              <a:ext cx="6006" cy="96098"/>
            </a:xfrm>
            <a:custGeom>
              <a:avLst/>
              <a:gdLst>
                <a:gd name="T0" fmla="*/ 1 w 2"/>
                <a:gd name="T1" fmla="*/ 0 h 28"/>
                <a:gd name="T2" fmla="*/ 0 w 2"/>
                <a:gd name="T3" fmla="*/ 1 h 28"/>
                <a:gd name="T4" fmla="*/ 0 w 2"/>
                <a:gd name="T5" fmla="*/ 27 h 28"/>
                <a:gd name="T6" fmla="*/ 1 w 2"/>
                <a:gd name="T7" fmla="*/ 28 h 28"/>
                <a:gd name="T8" fmla="*/ 2 w 2"/>
                <a:gd name="T9" fmla="*/ 27 h 28"/>
                <a:gd name="T10" fmla="*/ 2 w 2"/>
                <a:gd name="T11" fmla="*/ 1 h 28"/>
                <a:gd name="T12" fmla="*/ 1 w 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8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8"/>
                    <a:pt x="1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15" name="그룹 714"/>
          <p:cNvGrpSpPr/>
          <p:nvPr/>
        </p:nvGrpSpPr>
        <p:grpSpPr>
          <a:xfrm>
            <a:off x="6945560" y="4451777"/>
            <a:ext cx="264270" cy="159164"/>
            <a:chOff x="10569910" y="5695830"/>
            <a:chExt cx="264270" cy="159164"/>
          </a:xfrm>
          <a:solidFill>
            <a:schemeClr val="bg1"/>
          </a:solidFill>
        </p:grpSpPr>
        <p:sp>
          <p:nvSpPr>
            <p:cNvPr id="716" name="Freeform 922"/>
            <p:cNvSpPr>
              <a:spLocks noEditPoints="1"/>
            </p:cNvSpPr>
            <p:nvPr/>
          </p:nvSpPr>
          <p:spPr bwMode="auto">
            <a:xfrm>
              <a:off x="10569910" y="5695830"/>
              <a:ext cx="264270" cy="159164"/>
            </a:xfrm>
            <a:custGeom>
              <a:avLst/>
              <a:gdLst>
                <a:gd name="T0" fmla="*/ 75 w 76"/>
                <a:gd name="T1" fmla="*/ 12 h 46"/>
                <a:gd name="T2" fmla="*/ 65 w 76"/>
                <a:gd name="T3" fmla="*/ 12 h 46"/>
                <a:gd name="T4" fmla="*/ 65 w 76"/>
                <a:gd name="T5" fmla="*/ 1 h 46"/>
                <a:gd name="T6" fmla="*/ 64 w 76"/>
                <a:gd name="T7" fmla="*/ 0 h 46"/>
                <a:gd name="T8" fmla="*/ 2 w 76"/>
                <a:gd name="T9" fmla="*/ 0 h 46"/>
                <a:gd name="T10" fmla="*/ 0 w 76"/>
                <a:gd name="T11" fmla="*/ 1 h 46"/>
                <a:gd name="T12" fmla="*/ 0 w 76"/>
                <a:gd name="T13" fmla="*/ 45 h 46"/>
                <a:gd name="T14" fmla="*/ 2 w 76"/>
                <a:gd name="T15" fmla="*/ 46 h 46"/>
                <a:gd name="T16" fmla="*/ 64 w 76"/>
                <a:gd name="T17" fmla="*/ 46 h 46"/>
                <a:gd name="T18" fmla="*/ 65 w 76"/>
                <a:gd name="T19" fmla="*/ 45 h 46"/>
                <a:gd name="T20" fmla="*/ 65 w 76"/>
                <a:gd name="T21" fmla="*/ 35 h 46"/>
                <a:gd name="T22" fmla="*/ 75 w 76"/>
                <a:gd name="T23" fmla="*/ 35 h 46"/>
                <a:gd name="T24" fmla="*/ 76 w 76"/>
                <a:gd name="T25" fmla="*/ 33 h 46"/>
                <a:gd name="T26" fmla="*/ 76 w 76"/>
                <a:gd name="T27" fmla="*/ 13 h 46"/>
                <a:gd name="T28" fmla="*/ 75 w 76"/>
                <a:gd name="T29" fmla="*/ 12 h 46"/>
                <a:gd name="T30" fmla="*/ 62 w 76"/>
                <a:gd name="T31" fmla="*/ 44 h 46"/>
                <a:gd name="T32" fmla="*/ 3 w 76"/>
                <a:gd name="T33" fmla="*/ 44 h 46"/>
                <a:gd name="T34" fmla="*/ 3 w 76"/>
                <a:gd name="T35" fmla="*/ 2 h 46"/>
                <a:gd name="T36" fmla="*/ 62 w 76"/>
                <a:gd name="T37" fmla="*/ 2 h 46"/>
                <a:gd name="T38" fmla="*/ 62 w 76"/>
                <a:gd name="T39" fmla="*/ 13 h 46"/>
                <a:gd name="T40" fmla="*/ 62 w 76"/>
                <a:gd name="T41" fmla="*/ 33 h 46"/>
                <a:gd name="T42" fmla="*/ 62 w 76"/>
                <a:gd name="T43" fmla="*/ 44 h 46"/>
                <a:gd name="T44" fmla="*/ 73 w 76"/>
                <a:gd name="T45" fmla="*/ 32 h 46"/>
                <a:gd name="T46" fmla="*/ 65 w 76"/>
                <a:gd name="T47" fmla="*/ 32 h 46"/>
                <a:gd name="T48" fmla="*/ 65 w 76"/>
                <a:gd name="T49" fmla="*/ 15 h 46"/>
                <a:gd name="T50" fmla="*/ 73 w 76"/>
                <a:gd name="T51" fmla="*/ 15 h 46"/>
                <a:gd name="T52" fmla="*/ 73 w 76"/>
                <a:gd name="T53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46">
                  <a:moveTo>
                    <a:pt x="75" y="12"/>
                  </a:moveTo>
                  <a:cubicBezTo>
                    <a:pt x="65" y="12"/>
                    <a:pt x="65" y="12"/>
                    <a:pt x="65" y="12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1" y="46"/>
                    <a:pt x="2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5" y="46"/>
                    <a:pt x="65" y="4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6" y="34"/>
                    <a:pt x="76" y="3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5" y="12"/>
                    <a:pt x="75" y="12"/>
                  </a:cubicBezTo>
                  <a:close/>
                  <a:moveTo>
                    <a:pt x="62" y="44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33"/>
                    <a:pt x="62" y="33"/>
                    <a:pt x="62" y="33"/>
                  </a:cubicBezTo>
                  <a:lnTo>
                    <a:pt x="62" y="44"/>
                  </a:lnTo>
                  <a:close/>
                  <a:moveTo>
                    <a:pt x="73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73" y="15"/>
                    <a:pt x="73" y="15"/>
                    <a:pt x="73" y="15"/>
                  </a:cubicBezTo>
                  <a:lnTo>
                    <a:pt x="73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17" name="Freeform 923"/>
            <p:cNvSpPr>
              <a:spLocks noEditPoints="1"/>
            </p:cNvSpPr>
            <p:nvPr/>
          </p:nvSpPr>
          <p:spPr bwMode="auto">
            <a:xfrm>
              <a:off x="10608952" y="5737872"/>
              <a:ext cx="147153" cy="78080"/>
            </a:xfrm>
            <a:custGeom>
              <a:avLst/>
              <a:gdLst>
                <a:gd name="T0" fmla="*/ 41 w 42"/>
                <a:gd name="T1" fmla="*/ 7 h 23"/>
                <a:gd name="T2" fmla="*/ 37 w 42"/>
                <a:gd name="T3" fmla="*/ 7 h 23"/>
                <a:gd name="T4" fmla="*/ 37 w 42"/>
                <a:gd name="T5" fmla="*/ 1 h 23"/>
                <a:gd name="T6" fmla="*/ 36 w 42"/>
                <a:gd name="T7" fmla="*/ 0 h 23"/>
                <a:gd name="T8" fmla="*/ 20 w 42"/>
                <a:gd name="T9" fmla="*/ 0 h 23"/>
                <a:gd name="T10" fmla="*/ 19 w 42"/>
                <a:gd name="T11" fmla="*/ 1 h 23"/>
                <a:gd name="T12" fmla="*/ 19 w 42"/>
                <a:gd name="T13" fmla="*/ 10 h 23"/>
                <a:gd name="T14" fmla="*/ 1 w 42"/>
                <a:gd name="T15" fmla="*/ 10 h 23"/>
                <a:gd name="T16" fmla="*/ 0 w 42"/>
                <a:gd name="T17" fmla="*/ 11 h 23"/>
                <a:gd name="T18" fmla="*/ 1 w 42"/>
                <a:gd name="T19" fmla="*/ 13 h 23"/>
                <a:gd name="T20" fmla="*/ 20 w 42"/>
                <a:gd name="T21" fmla="*/ 13 h 23"/>
                <a:gd name="T22" fmla="*/ 21 w 42"/>
                <a:gd name="T23" fmla="*/ 11 h 23"/>
                <a:gd name="T24" fmla="*/ 21 w 42"/>
                <a:gd name="T25" fmla="*/ 3 h 23"/>
                <a:gd name="T26" fmla="*/ 35 w 42"/>
                <a:gd name="T27" fmla="*/ 3 h 23"/>
                <a:gd name="T28" fmla="*/ 35 w 42"/>
                <a:gd name="T29" fmla="*/ 20 h 23"/>
                <a:gd name="T30" fmla="*/ 21 w 42"/>
                <a:gd name="T31" fmla="*/ 20 h 23"/>
                <a:gd name="T32" fmla="*/ 21 w 42"/>
                <a:gd name="T33" fmla="*/ 11 h 23"/>
                <a:gd name="T34" fmla="*/ 20 w 42"/>
                <a:gd name="T35" fmla="*/ 9 h 23"/>
                <a:gd name="T36" fmla="*/ 19 w 42"/>
                <a:gd name="T37" fmla="*/ 11 h 23"/>
                <a:gd name="T38" fmla="*/ 19 w 42"/>
                <a:gd name="T39" fmla="*/ 21 h 23"/>
                <a:gd name="T40" fmla="*/ 20 w 42"/>
                <a:gd name="T41" fmla="*/ 23 h 23"/>
                <a:gd name="T42" fmla="*/ 36 w 42"/>
                <a:gd name="T43" fmla="*/ 23 h 23"/>
                <a:gd name="T44" fmla="*/ 37 w 42"/>
                <a:gd name="T45" fmla="*/ 21 h 23"/>
                <a:gd name="T46" fmla="*/ 37 w 42"/>
                <a:gd name="T47" fmla="*/ 16 h 23"/>
                <a:gd name="T48" fmla="*/ 41 w 42"/>
                <a:gd name="T49" fmla="*/ 16 h 23"/>
                <a:gd name="T50" fmla="*/ 42 w 42"/>
                <a:gd name="T51" fmla="*/ 15 h 23"/>
                <a:gd name="T52" fmla="*/ 42 w 42"/>
                <a:gd name="T53" fmla="*/ 8 h 23"/>
                <a:gd name="T54" fmla="*/ 41 w 42"/>
                <a:gd name="T55" fmla="*/ 7 h 23"/>
                <a:gd name="T56" fmla="*/ 37 w 42"/>
                <a:gd name="T57" fmla="*/ 9 h 23"/>
                <a:gd name="T58" fmla="*/ 40 w 42"/>
                <a:gd name="T59" fmla="*/ 9 h 23"/>
                <a:gd name="T60" fmla="*/ 40 w 42"/>
                <a:gd name="T61" fmla="*/ 13 h 23"/>
                <a:gd name="T62" fmla="*/ 37 w 42"/>
                <a:gd name="T63" fmla="*/ 13 h 23"/>
                <a:gd name="T64" fmla="*/ 37 w 42"/>
                <a:gd name="T6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" h="23">
                  <a:moveTo>
                    <a:pt x="41" y="7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7" y="0"/>
                    <a:pt x="3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1"/>
                    <a:pt x="19" y="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9"/>
                    <a:pt x="20" y="9"/>
                  </a:cubicBezTo>
                  <a:cubicBezTo>
                    <a:pt x="20" y="9"/>
                    <a:pt x="19" y="10"/>
                    <a:pt x="19" y="1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2"/>
                    <a:pt x="20" y="23"/>
                    <a:pt x="20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3"/>
                    <a:pt x="37" y="22"/>
                    <a:pt x="37" y="21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7"/>
                    <a:pt x="42" y="7"/>
                    <a:pt x="41" y="7"/>
                  </a:cubicBezTo>
                  <a:close/>
                  <a:moveTo>
                    <a:pt x="37" y="9"/>
                  </a:moveTo>
                  <a:cubicBezTo>
                    <a:pt x="40" y="9"/>
                    <a:pt x="40" y="9"/>
                    <a:pt x="40" y="9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lnTo>
                    <a:pt x="37" y="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18" name="그룹 717"/>
          <p:cNvGrpSpPr/>
          <p:nvPr/>
        </p:nvGrpSpPr>
        <p:grpSpPr>
          <a:xfrm>
            <a:off x="5527029" y="4387212"/>
            <a:ext cx="285293" cy="288295"/>
            <a:chOff x="6290544" y="4362468"/>
            <a:chExt cx="285293" cy="288295"/>
          </a:xfrm>
          <a:solidFill>
            <a:schemeClr val="bg1"/>
          </a:solidFill>
        </p:grpSpPr>
        <p:sp>
          <p:nvSpPr>
            <p:cNvPr id="719" name="Freeform 523"/>
            <p:cNvSpPr>
              <a:spLocks noEditPoints="1"/>
            </p:cNvSpPr>
            <p:nvPr/>
          </p:nvSpPr>
          <p:spPr bwMode="auto">
            <a:xfrm>
              <a:off x="6290544" y="4407513"/>
              <a:ext cx="246250" cy="243250"/>
            </a:xfrm>
            <a:custGeom>
              <a:avLst/>
              <a:gdLst>
                <a:gd name="T0" fmla="*/ 56 w 71"/>
                <a:gd name="T1" fmla="*/ 37 h 70"/>
                <a:gd name="T2" fmla="*/ 55 w 71"/>
                <a:gd name="T3" fmla="*/ 37 h 70"/>
                <a:gd name="T4" fmla="*/ 48 w 71"/>
                <a:gd name="T5" fmla="*/ 43 h 70"/>
                <a:gd name="T6" fmla="*/ 28 w 71"/>
                <a:gd name="T7" fmla="*/ 23 h 70"/>
                <a:gd name="T8" fmla="*/ 35 w 71"/>
                <a:gd name="T9" fmla="*/ 16 h 70"/>
                <a:gd name="T10" fmla="*/ 35 w 71"/>
                <a:gd name="T11" fmla="*/ 15 h 70"/>
                <a:gd name="T12" fmla="*/ 20 w 71"/>
                <a:gd name="T13" fmla="*/ 0 h 70"/>
                <a:gd name="T14" fmla="*/ 19 w 71"/>
                <a:gd name="T15" fmla="*/ 0 h 70"/>
                <a:gd name="T16" fmla="*/ 1 w 71"/>
                <a:gd name="T17" fmla="*/ 18 h 70"/>
                <a:gd name="T18" fmla="*/ 1 w 71"/>
                <a:gd name="T19" fmla="*/ 20 h 70"/>
                <a:gd name="T20" fmla="*/ 43 w 71"/>
                <a:gd name="T21" fmla="*/ 62 h 70"/>
                <a:gd name="T22" fmla="*/ 45 w 71"/>
                <a:gd name="T23" fmla="*/ 62 h 70"/>
                <a:gd name="T24" fmla="*/ 45 w 71"/>
                <a:gd name="T25" fmla="*/ 61 h 70"/>
                <a:gd name="T26" fmla="*/ 3 w 71"/>
                <a:gd name="T27" fmla="*/ 19 h 70"/>
                <a:gd name="T28" fmla="*/ 15 w 71"/>
                <a:gd name="T29" fmla="*/ 7 h 70"/>
                <a:gd name="T30" fmla="*/ 28 w 71"/>
                <a:gd name="T31" fmla="*/ 20 h 70"/>
                <a:gd name="T32" fmla="*/ 26 w 71"/>
                <a:gd name="T33" fmla="*/ 22 h 70"/>
                <a:gd name="T34" fmla="*/ 26 w 71"/>
                <a:gd name="T35" fmla="*/ 24 h 70"/>
                <a:gd name="T36" fmla="*/ 48 w 71"/>
                <a:gd name="T37" fmla="*/ 45 h 70"/>
                <a:gd name="T38" fmla="*/ 49 w 71"/>
                <a:gd name="T39" fmla="*/ 45 h 70"/>
                <a:gd name="T40" fmla="*/ 51 w 71"/>
                <a:gd name="T41" fmla="*/ 43 h 70"/>
                <a:gd name="T42" fmla="*/ 64 w 71"/>
                <a:gd name="T43" fmla="*/ 57 h 70"/>
                <a:gd name="T44" fmla="*/ 52 w 71"/>
                <a:gd name="T45" fmla="*/ 68 h 70"/>
                <a:gd name="T46" fmla="*/ 52 w 71"/>
                <a:gd name="T47" fmla="*/ 70 h 70"/>
                <a:gd name="T48" fmla="*/ 52 w 71"/>
                <a:gd name="T49" fmla="*/ 70 h 70"/>
                <a:gd name="T50" fmla="*/ 54 w 71"/>
                <a:gd name="T51" fmla="*/ 70 h 70"/>
                <a:gd name="T52" fmla="*/ 71 w 71"/>
                <a:gd name="T53" fmla="*/ 53 h 70"/>
                <a:gd name="T54" fmla="*/ 71 w 71"/>
                <a:gd name="T55" fmla="*/ 51 h 70"/>
                <a:gd name="T56" fmla="*/ 56 w 71"/>
                <a:gd name="T57" fmla="*/ 37 h 70"/>
                <a:gd name="T58" fmla="*/ 17 w 71"/>
                <a:gd name="T59" fmla="*/ 6 h 70"/>
                <a:gd name="T60" fmla="*/ 20 w 71"/>
                <a:gd name="T61" fmla="*/ 3 h 70"/>
                <a:gd name="T62" fmla="*/ 32 w 71"/>
                <a:gd name="T63" fmla="*/ 16 h 70"/>
                <a:gd name="T64" fmla="*/ 29 w 71"/>
                <a:gd name="T65" fmla="*/ 19 h 70"/>
                <a:gd name="T66" fmla="*/ 17 w 71"/>
                <a:gd name="T67" fmla="*/ 6 h 70"/>
                <a:gd name="T68" fmla="*/ 66 w 71"/>
                <a:gd name="T69" fmla="*/ 55 h 70"/>
                <a:gd name="T70" fmla="*/ 53 w 71"/>
                <a:gd name="T71" fmla="*/ 42 h 70"/>
                <a:gd name="T72" fmla="*/ 55 w 71"/>
                <a:gd name="T73" fmla="*/ 39 h 70"/>
                <a:gd name="T74" fmla="*/ 69 w 71"/>
                <a:gd name="T75" fmla="*/ 52 h 70"/>
                <a:gd name="T76" fmla="*/ 66 w 71"/>
                <a:gd name="T77" fmla="*/ 5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1" h="70">
                  <a:moveTo>
                    <a:pt x="56" y="37"/>
                  </a:moveTo>
                  <a:cubicBezTo>
                    <a:pt x="56" y="36"/>
                    <a:pt x="55" y="36"/>
                    <a:pt x="55" y="37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5"/>
                    <a:pt x="35" y="1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1" y="20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4" y="63"/>
                    <a:pt x="45" y="63"/>
                    <a:pt x="45" y="62"/>
                  </a:cubicBezTo>
                  <a:cubicBezTo>
                    <a:pt x="45" y="62"/>
                    <a:pt x="45" y="61"/>
                    <a:pt x="45" y="6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3"/>
                    <a:pt x="25" y="23"/>
                    <a:pt x="26" y="24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9"/>
                    <a:pt x="52" y="70"/>
                    <a:pt x="52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3" y="70"/>
                    <a:pt x="54" y="70"/>
                    <a:pt x="54" y="70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1" y="53"/>
                    <a:pt x="71" y="52"/>
                    <a:pt x="71" y="51"/>
                  </a:cubicBezTo>
                  <a:lnTo>
                    <a:pt x="56" y="37"/>
                  </a:lnTo>
                  <a:close/>
                  <a:moveTo>
                    <a:pt x="17" y="6"/>
                  </a:moveTo>
                  <a:cubicBezTo>
                    <a:pt x="20" y="3"/>
                    <a:pt x="20" y="3"/>
                    <a:pt x="20" y="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29" y="19"/>
                    <a:pt x="29" y="19"/>
                    <a:pt x="29" y="19"/>
                  </a:cubicBezTo>
                  <a:lnTo>
                    <a:pt x="17" y="6"/>
                  </a:lnTo>
                  <a:close/>
                  <a:moveTo>
                    <a:pt x="66" y="55"/>
                  </a:moveTo>
                  <a:cubicBezTo>
                    <a:pt x="53" y="42"/>
                    <a:pt x="53" y="42"/>
                    <a:pt x="53" y="42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69" y="52"/>
                    <a:pt x="69" y="52"/>
                    <a:pt x="69" y="52"/>
                  </a:cubicBezTo>
                  <a:lnTo>
                    <a:pt x="66" y="5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20" name="Freeform 524"/>
            <p:cNvSpPr>
              <a:spLocks/>
            </p:cNvSpPr>
            <p:nvPr/>
          </p:nvSpPr>
          <p:spPr bwMode="auto">
            <a:xfrm>
              <a:off x="6452708" y="4410516"/>
              <a:ext cx="84085" cy="84085"/>
            </a:xfrm>
            <a:custGeom>
              <a:avLst/>
              <a:gdLst>
                <a:gd name="T0" fmla="*/ 21 w 24"/>
                <a:gd name="T1" fmla="*/ 23 h 24"/>
                <a:gd name="T2" fmla="*/ 23 w 24"/>
                <a:gd name="T3" fmla="*/ 24 h 24"/>
                <a:gd name="T4" fmla="*/ 24 w 24"/>
                <a:gd name="T5" fmla="*/ 22 h 24"/>
                <a:gd name="T6" fmla="*/ 16 w 24"/>
                <a:gd name="T7" fmla="*/ 7 h 24"/>
                <a:gd name="T8" fmla="*/ 1 w 24"/>
                <a:gd name="T9" fmla="*/ 0 h 24"/>
                <a:gd name="T10" fmla="*/ 0 w 24"/>
                <a:gd name="T11" fmla="*/ 1 h 24"/>
                <a:gd name="T12" fmla="*/ 0 w 24"/>
                <a:gd name="T13" fmla="*/ 1 h 24"/>
                <a:gd name="T14" fmla="*/ 1 w 24"/>
                <a:gd name="T15" fmla="*/ 2 h 24"/>
                <a:gd name="T16" fmla="*/ 14 w 24"/>
                <a:gd name="T17" fmla="*/ 9 h 24"/>
                <a:gd name="T18" fmla="*/ 21 w 24"/>
                <a:gd name="T1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21" y="23"/>
                  </a:moveTo>
                  <a:cubicBezTo>
                    <a:pt x="22" y="23"/>
                    <a:pt x="22" y="24"/>
                    <a:pt x="23" y="24"/>
                  </a:cubicBezTo>
                  <a:cubicBezTo>
                    <a:pt x="23" y="23"/>
                    <a:pt x="24" y="23"/>
                    <a:pt x="24" y="22"/>
                  </a:cubicBezTo>
                  <a:cubicBezTo>
                    <a:pt x="23" y="17"/>
                    <a:pt x="20" y="11"/>
                    <a:pt x="16" y="7"/>
                  </a:cubicBezTo>
                  <a:cubicBezTo>
                    <a:pt x="12" y="3"/>
                    <a:pt x="7" y="1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6" y="3"/>
                    <a:pt x="11" y="5"/>
                    <a:pt x="14" y="9"/>
                  </a:cubicBezTo>
                  <a:cubicBezTo>
                    <a:pt x="18" y="13"/>
                    <a:pt x="21" y="17"/>
                    <a:pt x="21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21" name="Freeform 525"/>
            <p:cNvSpPr>
              <a:spLocks/>
            </p:cNvSpPr>
            <p:nvPr/>
          </p:nvSpPr>
          <p:spPr bwMode="auto">
            <a:xfrm>
              <a:off x="6452705" y="4446553"/>
              <a:ext cx="48051" cy="45048"/>
            </a:xfrm>
            <a:custGeom>
              <a:avLst/>
              <a:gdLst>
                <a:gd name="T0" fmla="*/ 2 w 14"/>
                <a:gd name="T1" fmla="*/ 0 h 13"/>
                <a:gd name="T2" fmla="*/ 1 w 14"/>
                <a:gd name="T3" fmla="*/ 0 h 13"/>
                <a:gd name="T4" fmla="*/ 1 w 14"/>
                <a:gd name="T5" fmla="*/ 0 h 13"/>
                <a:gd name="T6" fmla="*/ 1 w 14"/>
                <a:gd name="T7" fmla="*/ 2 h 13"/>
                <a:gd name="T8" fmla="*/ 7 w 14"/>
                <a:gd name="T9" fmla="*/ 6 h 13"/>
                <a:gd name="T10" fmla="*/ 11 w 14"/>
                <a:gd name="T11" fmla="*/ 12 h 13"/>
                <a:gd name="T12" fmla="*/ 13 w 14"/>
                <a:gd name="T13" fmla="*/ 13 h 13"/>
                <a:gd name="T14" fmla="*/ 13 w 14"/>
                <a:gd name="T15" fmla="*/ 11 h 13"/>
                <a:gd name="T16" fmla="*/ 9 w 14"/>
                <a:gd name="T17" fmla="*/ 5 h 13"/>
                <a:gd name="T18" fmla="*/ 2 w 14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3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3" y="3"/>
                    <a:pt x="5" y="5"/>
                    <a:pt x="7" y="6"/>
                  </a:cubicBezTo>
                  <a:cubicBezTo>
                    <a:pt x="9" y="8"/>
                    <a:pt x="10" y="10"/>
                    <a:pt x="11" y="12"/>
                  </a:cubicBezTo>
                  <a:cubicBezTo>
                    <a:pt x="12" y="13"/>
                    <a:pt x="12" y="13"/>
                    <a:pt x="13" y="13"/>
                  </a:cubicBezTo>
                  <a:cubicBezTo>
                    <a:pt x="14" y="12"/>
                    <a:pt x="14" y="12"/>
                    <a:pt x="13" y="11"/>
                  </a:cubicBezTo>
                  <a:cubicBezTo>
                    <a:pt x="12" y="9"/>
                    <a:pt x="11" y="7"/>
                    <a:pt x="9" y="5"/>
                  </a:cubicBezTo>
                  <a:cubicBezTo>
                    <a:pt x="7" y="3"/>
                    <a:pt x="5" y="1"/>
                    <a:pt x="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22" name="Freeform 526"/>
            <p:cNvSpPr>
              <a:spLocks/>
            </p:cNvSpPr>
            <p:nvPr/>
          </p:nvSpPr>
          <p:spPr bwMode="auto">
            <a:xfrm>
              <a:off x="6428684" y="4362468"/>
              <a:ext cx="147153" cy="153159"/>
            </a:xfrm>
            <a:custGeom>
              <a:avLst/>
              <a:gdLst>
                <a:gd name="T0" fmla="*/ 1 w 43"/>
                <a:gd name="T1" fmla="*/ 1 h 44"/>
                <a:gd name="T2" fmla="*/ 0 w 43"/>
                <a:gd name="T3" fmla="*/ 2 h 44"/>
                <a:gd name="T4" fmla="*/ 1 w 43"/>
                <a:gd name="T5" fmla="*/ 3 h 44"/>
                <a:gd name="T6" fmla="*/ 30 w 43"/>
                <a:gd name="T7" fmla="*/ 14 h 44"/>
                <a:gd name="T8" fmla="*/ 40 w 43"/>
                <a:gd name="T9" fmla="*/ 43 h 44"/>
                <a:gd name="T10" fmla="*/ 41 w 43"/>
                <a:gd name="T11" fmla="*/ 44 h 44"/>
                <a:gd name="T12" fmla="*/ 41 w 43"/>
                <a:gd name="T13" fmla="*/ 44 h 44"/>
                <a:gd name="T14" fmla="*/ 43 w 43"/>
                <a:gd name="T15" fmla="*/ 43 h 44"/>
                <a:gd name="T16" fmla="*/ 31 w 43"/>
                <a:gd name="T17" fmla="*/ 12 h 44"/>
                <a:gd name="T18" fmla="*/ 1 w 43"/>
                <a:gd name="T19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4">
                  <a:moveTo>
                    <a:pt x="1" y="1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2" y="3"/>
                    <a:pt x="22" y="7"/>
                    <a:pt x="30" y="14"/>
                  </a:cubicBezTo>
                  <a:cubicBezTo>
                    <a:pt x="37" y="22"/>
                    <a:pt x="41" y="32"/>
                    <a:pt x="40" y="43"/>
                  </a:cubicBezTo>
                  <a:cubicBezTo>
                    <a:pt x="40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3" y="43"/>
                    <a:pt x="43" y="43"/>
                  </a:cubicBezTo>
                  <a:cubicBezTo>
                    <a:pt x="43" y="31"/>
                    <a:pt x="39" y="20"/>
                    <a:pt x="31" y="12"/>
                  </a:cubicBezTo>
                  <a:cubicBezTo>
                    <a:pt x="23" y="5"/>
                    <a:pt x="12" y="0"/>
                    <a:pt x="1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3" name="그룹 722"/>
          <p:cNvGrpSpPr/>
          <p:nvPr/>
        </p:nvGrpSpPr>
        <p:grpSpPr>
          <a:xfrm>
            <a:off x="7656326" y="4451777"/>
            <a:ext cx="261270" cy="159164"/>
            <a:chOff x="11284640" y="5695830"/>
            <a:chExt cx="261270" cy="159164"/>
          </a:xfrm>
          <a:solidFill>
            <a:schemeClr val="bg1"/>
          </a:solidFill>
        </p:grpSpPr>
        <p:sp>
          <p:nvSpPr>
            <p:cNvPr id="724" name="Freeform 997"/>
            <p:cNvSpPr>
              <a:spLocks noEditPoints="1"/>
            </p:cNvSpPr>
            <p:nvPr/>
          </p:nvSpPr>
          <p:spPr bwMode="auto">
            <a:xfrm>
              <a:off x="11284640" y="5695830"/>
              <a:ext cx="261270" cy="159164"/>
            </a:xfrm>
            <a:custGeom>
              <a:avLst/>
              <a:gdLst>
                <a:gd name="T0" fmla="*/ 74 w 75"/>
                <a:gd name="T1" fmla="*/ 12 h 46"/>
                <a:gd name="T2" fmla="*/ 64 w 75"/>
                <a:gd name="T3" fmla="*/ 12 h 46"/>
                <a:gd name="T4" fmla="*/ 64 w 75"/>
                <a:gd name="T5" fmla="*/ 1 h 46"/>
                <a:gd name="T6" fmla="*/ 63 w 75"/>
                <a:gd name="T7" fmla="*/ 0 h 46"/>
                <a:gd name="T8" fmla="*/ 1 w 75"/>
                <a:gd name="T9" fmla="*/ 0 h 46"/>
                <a:gd name="T10" fmla="*/ 0 w 75"/>
                <a:gd name="T11" fmla="*/ 1 h 46"/>
                <a:gd name="T12" fmla="*/ 0 w 75"/>
                <a:gd name="T13" fmla="*/ 45 h 46"/>
                <a:gd name="T14" fmla="*/ 1 w 75"/>
                <a:gd name="T15" fmla="*/ 46 h 46"/>
                <a:gd name="T16" fmla="*/ 63 w 75"/>
                <a:gd name="T17" fmla="*/ 46 h 46"/>
                <a:gd name="T18" fmla="*/ 64 w 75"/>
                <a:gd name="T19" fmla="*/ 45 h 46"/>
                <a:gd name="T20" fmla="*/ 64 w 75"/>
                <a:gd name="T21" fmla="*/ 35 h 46"/>
                <a:gd name="T22" fmla="*/ 74 w 75"/>
                <a:gd name="T23" fmla="*/ 35 h 46"/>
                <a:gd name="T24" fmla="*/ 75 w 75"/>
                <a:gd name="T25" fmla="*/ 33 h 46"/>
                <a:gd name="T26" fmla="*/ 75 w 75"/>
                <a:gd name="T27" fmla="*/ 13 h 46"/>
                <a:gd name="T28" fmla="*/ 74 w 75"/>
                <a:gd name="T29" fmla="*/ 12 h 46"/>
                <a:gd name="T30" fmla="*/ 62 w 75"/>
                <a:gd name="T31" fmla="*/ 44 h 46"/>
                <a:gd name="T32" fmla="*/ 2 w 75"/>
                <a:gd name="T33" fmla="*/ 44 h 46"/>
                <a:gd name="T34" fmla="*/ 2 w 75"/>
                <a:gd name="T35" fmla="*/ 2 h 46"/>
                <a:gd name="T36" fmla="*/ 62 w 75"/>
                <a:gd name="T37" fmla="*/ 2 h 46"/>
                <a:gd name="T38" fmla="*/ 62 w 75"/>
                <a:gd name="T39" fmla="*/ 13 h 46"/>
                <a:gd name="T40" fmla="*/ 62 w 75"/>
                <a:gd name="T41" fmla="*/ 33 h 46"/>
                <a:gd name="T42" fmla="*/ 62 w 75"/>
                <a:gd name="T43" fmla="*/ 44 h 46"/>
                <a:gd name="T44" fmla="*/ 73 w 75"/>
                <a:gd name="T45" fmla="*/ 32 h 46"/>
                <a:gd name="T46" fmla="*/ 64 w 75"/>
                <a:gd name="T47" fmla="*/ 32 h 46"/>
                <a:gd name="T48" fmla="*/ 64 w 75"/>
                <a:gd name="T49" fmla="*/ 15 h 46"/>
                <a:gd name="T50" fmla="*/ 73 w 75"/>
                <a:gd name="T51" fmla="*/ 15 h 46"/>
                <a:gd name="T52" fmla="*/ 73 w 75"/>
                <a:gd name="T53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5" h="46">
                  <a:moveTo>
                    <a:pt x="74" y="12"/>
                  </a:moveTo>
                  <a:cubicBezTo>
                    <a:pt x="64" y="12"/>
                    <a:pt x="64" y="12"/>
                    <a:pt x="64" y="1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4" y="0"/>
                    <a:pt x="6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6"/>
                    <a:pt x="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6"/>
                    <a:pt x="64" y="46"/>
                    <a:pt x="64" y="4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5" y="35"/>
                    <a:pt x="75" y="34"/>
                    <a:pt x="75" y="3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3"/>
                    <a:pt x="75" y="12"/>
                    <a:pt x="74" y="12"/>
                  </a:cubicBezTo>
                  <a:close/>
                  <a:moveTo>
                    <a:pt x="62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33"/>
                    <a:pt x="62" y="33"/>
                    <a:pt x="62" y="33"/>
                  </a:cubicBezTo>
                  <a:lnTo>
                    <a:pt x="62" y="44"/>
                  </a:lnTo>
                  <a:close/>
                  <a:moveTo>
                    <a:pt x="73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73" y="15"/>
                    <a:pt x="73" y="15"/>
                    <a:pt x="73" y="15"/>
                  </a:cubicBezTo>
                  <a:lnTo>
                    <a:pt x="73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25" name="Freeform 998"/>
            <p:cNvSpPr>
              <a:spLocks/>
            </p:cNvSpPr>
            <p:nvPr/>
          </p:nvSpPr>
          <p:spPr bwMode="auto">
            <a:xfrm>
              <a:off x="11371730" y="5737872"/>
              <a:ext cx="45048" cy="75079"/>
            </a:xfrm>
            <a:custGeom>
              <a:avLst/>
              <a:gdLst>
                <a:gd name="T0" fmla="*/ 13 w 13"/>
                <a:gd name="T1" fmla="*/ 0 h 22"/>
                <a:gd name="T2" fmla="*/ 11 w 13"/>
                <a:gd name="T3" fmla="*/ 0 h 22"/>
                <a:gd name="T4" fmla="*/ 1 w 13"/>
                <a:gd name="T5" fmla="*/ 10 h 22"/>
                <a:gd name="T6" fmla="*/ 1 w 13"/>
                <a:gd name="T7" fmla="*/ 11 h 22"/>
                <a:gd name="T8" fmla="*/ 2 w 13"/>
                <a:gd name="T9" fmla="*/ 12 h 22"/>
                <a:gd name="T10" fmla="*/ 9 w 13"/>
                <a:gd name="T11" fmla="*/ 12 h 22"/>
                <a:gd name="T12" fmla="*/ 1 w 13"/>
                <a:gd name="T13" fmla="*/ 20 h 22"/>
                <a:gd name="T14" fmla="*/ 1 w 13"/>
                <a:gd name="T15" fmla="*/ 22 h 22"/>
                <a:gd name="T16" fmla="*/ 2 w 13"/>
                <a:gd name="T17" fmla="*/ 22 h 22"/>
                <a:gd name="T18" fmla="*/ 2 w 13"/>
                <a:gd name="T19" fmla="*/ 22 h 22"/>
                <a:gd name="T20" fmla="*/ 13 w 13"/>
                <a:gd name="T21" fmla="*/ 11 h 22"/>
                <a:gd name="T22" fmla="*/ 13 w 13"/>
                <a:gd name="T23" fmla="*/ 10 h 22"/>
                <a:gd name="T24" fmla="*/ 12 w 13"/>
                <a:gd name="T25" fmla="*/ 10 h 22"/>
                <a:gd name="T26" fmla="*/ 4 w 13"/>
                <a:gd name="T27" fmla="*/ 10 h 22"/>
                <a:gd name="T28" fmla="*/ 13 w 13"/>
                <a:gd name="T29" fmla="*/ 2 h 22"/>
                <a:gd name="T30" fmla="*/ 13 w 13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22"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1"/>
                    <a:pt x="1" y="11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2"/>
                  </a:cubicBezTo>
                  <a:cubicBezTo>
                    <a:pt x="1" y="22"/>
                    <a:pt x="1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0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3" y="1"/>
                    <a:pt x="13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6" name="그룹 725"/>
          <p:cNvGrpSpPr/>
          <p:nvPr/>
        </p:nvGrpSpPr>
        <p:grpSpPr>
          <a:xfrm>
            <a:off x="6237795" y="4402228"/>
            <a:ext cx="258267" cy="258262"/>
            <a:chOff x="9149459" y="3743839"/>
            <a:chExt cx="258267" cy="258262"/>
          </a:xfrm>
          <a:solidFill>
            <a:schemeClr val="bg1"/>
          </a:solidFill>
        </p:grpSpPr>
        <p:sp>
          <p:nvSpPr>
            <p:cNvPr id="727" name="Freeform 791"/>
            <p:cNvSpPr>
              <a:spLocks noEditPoints="1"/>
            </p:cNvSpPr>
            <p:nvPr/>
          </p:nvSpPr>
          <p:spPr bwMode="auto">
            <a:xfrm>
              <a:off x="9149459" y="3758851"/>
              <a:ext cx="243250" cy="243250"/>
            </a:xfrm>
            <a:custGeom>
              <a:avLst/>
              <a:gdLst>
                <a:gd name="T0" fmla="*/ 57 w 70"/>
                <a:gd name="T1" fmla="*/ 37 h 70"/>
                <a:gd name="T2" fmla="*/ 53 w 70"/>
                <a:gd name="T3" fmla="*/ 37 h 70"/>
                <a:gd name="T4" fmla="*/ 48 w 70"/>
                <a:gd name="T5" fmla="*/ 43 h 70"/>
                <a:gd name="T6" fmla="*/ 28 w 70"/>
                <a:gd name="T7" fmla="*/ 23 h 70"/>
                <a:gd name="T8" fmla="*/ 33 w 70"/>
                <a:gd name="T9" fmla="*/ 17 h 70"/>
                <a:gd name="T10" fmla="*/ 33 w 70"/>
                <a:gd name="T11" fmla="*/ 13 h 70"/>
                <a:gd name="T12" fmla="*/ 21 w 70"/>
                <a:gd name="T13" fmla="*/ 1 h 70"/>
                <a:gd name="T14" fmla="*/ 17 w 70"/>
                <a:gd name="T15" fmla="*/ 1 h 70"/>
                <a:gd name="T16" fmla="*/ 1 w 70"/>
                <a:gd name="T17" fmla="*/ 17 h 70"/>
                <a:gd name="T18" fmla="*/ 1 w 70"/>
                <a:gd name="T19" fmla="*/ 20 h 70"/>
                <a:gd name="T20" fmla="*/ 43 w 70"/>
                <a:gd name="T21" fmla="*/ 62 h 70"/>
                <a:gd name="T22" fmla="*/ 44 w 70"/>
                <a:gd name="T23" fmla="*/ 62 h 70"/>
                <a:gd name="T24" fmla="*/ 44 w 70"/>
                <a:gd name="T25" fmla="*/ 60 h 70"/>
                <a:gd name="T26" fmla="*/ 3 w 70"/>
                <a:gd name="T27" fmla="*/ 19 h 70"/>
                <a:gd name="T28" fmla="*/ 14 w 70"/>
                <a:gd name="T29" fmla="*/ 7 h 70"/>
                <a:gd name="T30" fmla="*/ 27 w 70"/>
                <a:gd name="T31" fmla="*/ 20 h 70"/>
                <a:gd name="T32" fmla="*/ 26 w 70"/>
                <a:gd name="T33" fmla="*/ 21 h 70"/>
                <a:gd name="T34" fmla="*/ 26 w 70"/>
                <a:gd name="T35" fmla="*/ 24 h 70"/>
                <a:gd name="T36" fmla="*/ 46 w 70"/>
                <a:gd name="T37" fmla="*/ 44 h 70"/>
                <a:gd name="T38" fmla="*/ 50 w 70"/>
                <a:gd name="T39" fmla="*/ 44 h 70"/>
                <a:gd name="T40" fmla="*/ 51 w 70"/>
                <a:gd name="T41" fmla="*/ 43 h 70"/>
                <a:gd name="T42" fmla="*/ 64 w 70"/>
                <a:gd name="T43" fmla="*/ 56 h 70"/>
                <a:gd name="T44" fmla="*/ 52 w 70"/>
                <a:gd name="T45" fmla="*/ 68 h 70"/>
                <a:gd name="T46" fmla="*/ 52 w 70"/>
                <a:gd name="T47" fmla="*/ 70 h 70"/>
                <a:gd name="T48" fmla="*/ 53 w 70"/>
                <a:gd name="T49" fmla="*/ 70 h 70"/>
                <a:gd name="T50" fmla="*/ 69 w 70"/>
                <a:gd name="T51" fmla="*/ 54 h 70"/>
                <a:gd name="T52" fmla="*/ 69 w 70"/>
                <a:gd name="T53" fmla="*/ 50 h 70"/>
                <a:gd name="T54" fmla="*/ 57 w 70"/>
                <a:gd name="T55" fmla="*/ 37 h 70"/>
                <a:gd name="T56" fmla="*/ 16 w 70"/>
                <a:gd name="T57" fmla="*/ 5 h 70"/>
                <a:gd name="T58" fmla="*/ 19 w 70"/>
                <a:gd name="T59" fmla="*/ 2 h 70"/>
                <a:gd name="T60" fmla="*/ 32 w 70"/>
                <a:gd name="T61" fmla="*/ 15 h 70"/>
                <a:gd name="T62" fmla="*/ 29 w 70"/>
                <a:gd name="T63" fmla="*/ 18 h 70"/>
                <a:gd name="T64" fmla="*/ 16 w 70"/>
                <a:gd name="T65" fmla="*/ 5 h 70"/>
                <a:gd name="T66" fmla="*/ 65 w 70"/>
                <a:gd name="T67" fmla="*/ 55 h 70"/>
                <a:gd name="T68" fmla="*/ 52 w 70"/>
                <a:gd name="T69" fmla="*/ 41 h 70"/>
                <a:gd name="T70" fmla="*/ 55 w 70"/>
                <a:gd name="T71" fmla="*/ 39 h 70"/>
                <a:gd name="T72" fmla="*/ 68 w 70"/>
                <a:gd name="T73" fmla="*/ 52 h 70"/>
                <a:gd name="T74" fmla="*/ 65 w 70"/>
                <a:gd name="T75" fmla="*/ 5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0" h="70">
                  <a:moveTo>
                    <a:pt x="57" y="37"/>
                  </a:moveTo>
                  <a:cubicBezTo>
                    <a:pt x="56" y="36"/>
                    <a:pt x="54" y="36"/>
                    <a:pt x="53" y="37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6"/>
                    <a:pt x="34" y="14"/>
                    <a:pt x="33" y="1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8" y="0"/>
                    <a:pt x="17" y="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9"/>
                    <a:pt x="1" y="20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3" y="62"/>
                    <a:pt x="44" y="62"/>
                    <a:pt x="44" y="62"/>
                  </a:cubicBezTo>
                  <a:cubicBezTo>
                    <a:pt x="45" y="61"/>
                    <a:pt x="45" y="61"/>
                    <a:pt x="44" y="6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2"/>
                    <a:pt x="25" y="23"/>
                    <a:pt x="26" y="2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5"/>
                    <a:pt x="49" y="45"/>
                    <a:pt x="50" y="44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1" y="68"/>
                    <a:pt x="51" y="69"/>
                    <a:pt x="52" y="70"/>
                  </a:cubicBezTo>
                  <a:cubicBezTo>
                    <a:pt x="52" y="70"/>
                    <a:pt x="53" y="70"/>
                    <a:pt x="53" y="70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3"/>
                    <a:pt x="70" y="51"/>
                    <a:pt x="69" y="50"/>
                  </a:cubicBezTo>
                  <a:lnTo>
                    <a:pt x="57" y="37"/>
                  </a:lnTo>
                  <a:close/>
                  <a:moveTo>
                    <a:pt x="16" y="5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9" y="18"/>
                    <a:pt x="29" y="18"/>
                    <a:pt x="29" y="18"/>
                  </a:cubicBezTo>
                  <a:lnTo>
                    <a:pt x="16" y="5"/>
                  </a:lnTo>
                  <a:close/>
                  <a:moveTo>
                    <a:pt x="65" y="55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68" y="52"/>
                    <a:pt x="68" y="52"/>
                    <a:pt x="68" y="52"/>
                  </a:cubicBezTo>
                  <a:lnTo>
                    <a:pt x="65" y="5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28" name="Freeform 792"/>
            <p:cNvSpPr>
              <a:spLocks/>
            </p:cNvSpPr>
            <p:nvPr/>
          </p:nvSpPr>
          <p:spPr bwMode="auto">
            <a:xfrm>
              <a:off x="9290606" y="3743839"/>
              <a:ext cx="81082" cy="81082"/>
            </a:xfrm>
            <a:custGeom>
              <a:avLst/>
              <a:gdLst>
                <a:gd name="T0" fmla="*/ 2 w 24"/>
                <a:gd name="T1" fmla="*/ 23 h 23"/>
                <a:gd name="T2" fmla="*/ 2 w 24"/>
                <a:gd name="T3" fmla="*/ 23 h 23"/>
                <a:gd name="T4" fmla="*/ 21 w 24"/>
                <a:gd name="T5" fmla="*/ 4 h 23"/>
                <a:gd name="T6" fmla="*/ 21 w 24"/>
                <a:gd name="T7" fmla="*/ 12 h 23"/>
                <a:gd name="T8" fmla="*/ 22 w 24"/>
                <a:gd name="T9" fmla="*/ 13 h 23"/>
                <a:gd name="T10" fmla="*/ 24 w 24"/>
                <a:gd name="T11" fmla="*/ 12 h 23"/>
                <a:gd name="T12" fmla="*/ 24 w 24"/>
                <a:gd name="T13" fmla="*/ 1 h 23"/>
                <a:gd name="T14" fmla="*/ 22 w 24"/>
                <a:gd name="T15" fmla="*/ 0 h 23"/>
                <a:gd name="T16" fmla="*/ 13 w 24"/>
                <a:gd name="T17" fmla="*/ 0 h 23"/>
                <a:gd name="T18" fmla="*/ 11 w 24"/>
                <a:gd name="T19" fmla="*/ 1 h 23"/>
                <a:gd name="T20" fmla="*/ 13 w 24"/>
                <a:gd name="T21" fmla="*/ 3 h 23"/>
                <a:gd name="T22" fmla="*/ 20 w 24"/>
                <a:gd name="T23" fmla="*/ 3 h 23"/>
                <a:gd name="T24" fmla="*/ 1 w 24"/>
                <a:gd name="T25" fmla="*/ 22 h 23"/>
                <a:gd name="T26" fmla="*/ 1 w 24"/>
                <a:gd name="T27" fmla="*/ 23 h 23"/>
                <a:gd name="T28" fmla="*/ 2 w 24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23">
                  <a:moveTo>
                    <a:pt x="2" y="23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2" y="13"/>
                    <a:pt x="22" y="13"/>
                  </a:cubicBezTo>
                  <a:cubicBezTo>
                    <a:pt x="23" y="13"/>
                    <a:pt x="24" y="12"/>
                    <a:pt x="24" y="12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2"/>
                    <a:pt x="12" y="3"/>
                    <a:pt x="13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" y="23"/>
                    <a:pt x="1" y="23"/>
                    <a:pt x="2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29" name="Freeform 793"/>
            <p:cNvSpPr>
              <a:spLocks/>
            </p:cNvSpPr>
            <p:nvPr/>
          </p:nvSpPr>
          <p:spPr bwMode="auto">
            <a:xfrm>
              <a:off x="9326644" y="3782876"/>
              <a:ext cx="81082" cy="81082"/>
            </a:xfrm>
            <a:custGeom>
              <a:avLst/>
              <a:gdLst>
                <a:gd name="T0" fmla="*/ 23 w 23"/>
                <a:gd name="T1" fmla="*/ 0 h 23"/>
                <a:gd name="T2" fmla="*/ 22 w 23"/>
                <a:gd name="T3" fmla="*/ 0 h 23"/>
                <a:gd name="T4" fmla="*/ 21 w 23"/>
                <a:gd name="T5" fmla="*/ 0 h 23"/>
                <a:gd name="T6" fmla="*/ 2 w 23"/>
                <a:gd name="T7" fmla="*/ 19 h 23"/>
                <a:gd name="T8" fmla="*/ 2 w 23"/>
                <a:gd name="T9" fmla="*/ 11 h 23"/>
                <a:gd name="T10" fmla="*/ 1 w 23"/>
                <a:gd name="T11" fmla="*/ 10 h 23"/>
                <a:gd name="T12" fmla="*/ 0 w 23"/>
                <a:gd name="T13" fmla="*/ 11 h 23"/>
                <a:gd name="T14" fmla="*/ 0 w 23"/>
                <a:gd name="T15" fmla="*/ 22 h 23"/>
                <a:gd name="T16" fmla="*/ 1 w 23"/>
                <a:gd name="T17" fmla="*/ 23 h 23"/>
                <a:gd name="T18" fmla="*/ 11 w 23"/>
                <a:gd name="T19" fmla="*/ 23 h 23"/>
                <a:gd name="T20" fmla="*/ 12 w 23"/>
                <a:gd name="T21" fmla="*/ 22 h 23"/>
                <a:gd name="T22" fmla="*/ 11 w 23"/>
                <a:gd name="T23" fmla="*/ 20 h 23"/>
                <a:gd name="T24" fmla="*/ 4 w 23"/>
                <a:gd name="T25" fmla="*/ 20 h 23"/>
                <a:gd name="T26" fmla="*/ 23 w 23"/>
                <a:gd name="T27" fmla="*/ 2 h 23"/>
                <a:gd name="T28" fmla="*/ 23 w 23"/>
                <a:gd name="T2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23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2"/>
                    <a:pt x="12" y="22"/>
                  </a:cubicBezTo>
                  <a:cubicBezTo>
                    <a:pt x="12" y="21"/>
                    <a:pt x="12" y="20"/>
                    <a:pt x="1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3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730" name="Freeform 872"/>
          <p:cNvSpPr>
            <a:spLocks/>
          </p:cNvSpPr>
          <p:nvPr/>
        </p:nvSpPr>
        <p:spPr bwMode="auto">
          <a:xfrm>
            <a:off x="2055776" y="4421747"/>
            <a:ext cx="219225" cy="219225"/>
          </a:xfrm>
          <a:custGeom>
            <a:avLst/>
            <a:gdLst>
              <a:gd name="T0" fmla="*/ 13 w 63"/>
              <a:gd name="T1" fmla="*/ 41 h 63"/>
              <a:gd name="T2" fmla="*/ 21 w 63"/>
              <a:gd name="T3" fmla="*/ 50 h 63"/>
              <a:gd name="T4" fmla="*/ 24 w 63"/>
              <a:gd name="T5" fmla="*/ 49 h 63"/>
              <a:gd name="T6" fmla="*/ 34 w 63"/>
              <a:gd name="T7" fmla="*/ 23 h 63"/>
              <a:gd name="T8" fmla="*/ 42 w 63"/>
              <a:gd name="T9" fmla="*/ 39 h 63"/>
              <a:gd name="T10" fmla="*/ 45 w 63"/>
              <a:gd name="T11" fmla="*/ 39 h 63"/>
              <a:gd name="T12" fmla="*/ 63 w 63"/>
              <a:gd name="T13" fmla="*/ 2 h 63"/>
              <a:gd name="T14" fmla="*/ 62 w 63"/>
              <a:gd name="T15" fmla="*/ 1 h 63"/>
              <a:gd name="T16" fmla="*/ 62 w 63"/>
              <a:gd name="T17" fmla="*/ 1 h 63"/>
              <a:gd name="T18" fmla="*/ 61 w 63"/>
              <a:gd name="T19" fmla="*/ 1 h 63"/>
              <a:gd name="T20" fmla="*/ 43 w 63"/>
              <a:gd name="T21" fmla="*/ 37 h 63"/>
              <a:gd name="T22" fmla="*/ 36 w 63"/>
              <a:gd name="T23" fmla="*/ 21 h 63"/>
              <a:gd name="T24" fmla="*/ 32 w 63"/>
              <a:gd name="T25" fmla="*/ 21 h 63"/>
              <a:gd name="T26" fmla="*/ 23 w 63"/>
              <a:gd name="T27" fmla="*/ 48 h 63"/>
              <a:gd name="T28" fmla="*/ 15 w 63"/>
              <a:gd name="T29" fmla="*/ 40 h 63"/>
              <a:gd name="T30" fmla="*/ 11 w 63"/>
              <a:gd name="T31" fmla="*/ 40 h 63"/>
              <a:gd name="T32" fmla="*/ 3 w 63"/>
              <a:gd name="T33" fmla="*/ 57 h 63"/>
              <a:gd name="T34" fmla="*/ 3 w 63"/>
              <a:gd name="T35" fmla="*/ 1 h 63"/>
              <a:gd name="T36" fmla="*/ 1 w 63"/>
              <a:gd name="T37" fmla="*/ 0 h 63"/>
              <a:gd name="T38" fmla="*/ 1 w 63"/>
              <a:gd name="T39" fmla="*/ 0 h 63"/>
              <a:gd name="T40" fmla="*/ 0 w 63"/>
              <a:gd name="T41" fmla="*/ 1 h 63"/>
              <a:gd name="T42" fmla="*/ 0 w 63"/>
              <a:gd name="T43" fmla="*/ 60 h 63"/>
              <a:gd name="T44" fmla="*/ 3 w 63"/>
              <a:gd name="T45" fmla="*/ 63 h 63"/>
              <a:gd name="T46" fmla="*/ 62 w 63"/>
              <a:gd name="T47" fmla="*/ 63 h 63"/>
              <a:gd name="T48" fmla="*/ 63 w 63"/>
              <a:gd name="T49" fmla="*/ 61 h 63"/>
              <a:gd name="T50" fmla="*/ 63 w 63"/>
              <a:gd name="T51" fmla="*/ 61 h 63"/>
              <a:gd name="T52" fmla="*/ 62 w 63"/>
              <a:gd name="T53" fmla="*/ 60 h 63"/>
              <a:gd name="T54" fmla="*/ 3 w 63"/>
              <a:gd name="T55" fmla="*/ 60 h 63"/>
              <a:gd name="T56" fmla="*/ 13 w 63"/>
              <a:gd name="T57" fmla="*/ 4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3" h="63">
                <a:moveTo>
                  <a:pt x="13" y="41"/>
                </a:moveTo>
                <a:cubicBezTo>
                  <a:pt x="21" y="50"/>
                  <a:pt x="21" y="50"/>
                  <a:pt x="21" y="50"/>
                </a:cubicBezTo>
                <a:cubicBezTo>
                  <a:pt x="22" y="51"/>
                  <a:pt x="24" y="51"/>
                  <a:pt x="24" y="49"/>
                </a:cubicBezTo>
                <a:cubicBezTo>
                  <a:pt x="34" y="23"/>
                  <a:pt x="34" y="23"/>
                  <a:pt x="34" y="23"/>
                </a:cubicBezTo>
                <a:cubicBezTo>
                  <a:pt x="42" y="39"/>
                  <a:pt x="42" y="39"/>
                  <a:pt x="42" y="39"/>
                </a:cubicBezTo>
                <a:cubicBezTo>
                  <a:pt x="43" y="40"/>
                  <a:pt x="44" y="40"/>
                  <a:pt x="45" y="39"/>
                </a:cubicBezTo>
                <a:cubicBezTo>
                  <a:pt x="63" y="2"/>
                  <a:pt x="63" y="2"/>
                  <a:pt x="63" y="2"/>
                </a:cubicBezTo>
                <a:cubicBezTo>
                  <a:pt x="63" y="2"/>
                  <a:pt x="63" y="1"/>
                  <a:pt x="62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0"/>
                  <a:pt x="61" y="1"/>
                  <a:pt x="61" y="1"/>
                </a:cubicBezTo>
                <a:cubicBezTo>
                  <a:pt x="43" y="37"/>
                  <a:pt x="43" y="37"/>
                  <a:pt x="43" y="37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0"/>
                  <a:pt x="33" y="20"/>
                  <a:pt x="32" y="21"/>
                </a:cubicBezTo>
                <a:cubicBezTo>
                  <a:pt x="23" y="48"/>
                  <a:pt x="23" y="48"/>
                  <a:pt x="23" y="48"/>
                </a:cubicBezTo>
                <a:cubicBezTo>
                  <a:pt x="15" y="40"/>
                  <a:pt x="15" y="40"/>
                  <a:pt x="15" y="40"/>
                </a:cubicBezTo>
                <a:cubicBezTo>
                  <a:pt x="14" y="38"/>
                  <a:pt x="12" y="39"/>
                  <a:pt x="11" y="40"/>
                </a:cubicBezTo>
                <a:cubicBezTo>
                  <a:pt x="3" y="57"/>
                  <a:pt x="3" y="57"/>
                  <a:pt x="3" y="57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3"/>
                  <a:pt x="3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2" y="63"/>
                  <a:pt x="63" y="62"/>
                  <a:pt x="63" y="61"/>
                </a:cubicBezTo>
                <a:cubicBezTo>
                  <a:pt x="63" y="61"/>
                  <a:pt x="63" y="61"/>
                  <a:pt x="63" y="61"/>
                </a:cubicBezTo>
                <a:cubicBezTo>
                  <a:pt x="63" y="61"/>
                  <a:pt x="62" y="60"/>
                  <a:pt x="62" y="60"/>
                </a:cubicBezTo>
                <a:cubicBezTo>
                  <a:pt x="3" y="60"/>
                  <a:pt x="3" y="60"/>
                  <a:pt x="3" y="60"/>
                </a:cubicBezTo>
                <a:lnTo>
                  <a:pt x="13" y="4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731" name="그룹 730"/>
          <p:cNvGrpSpPr/>
          <p:nvPr/>
        </p:nvGrpSpPr>
        <p:grpSpPr>
          <a:xfrm>
            <a:off x="2721497" y="4388713"/>
            <a:ext cx="285294" cy="285292"/>
            <a:chOff x="10560899" y="11981248"/>
            <a:chExt cx="285294" cy="285292"/>
          </a:xfrm>
          <a:solidFill>
            <a:schemeClr val="bg1"/>
          </a:solidFill>
        </p:grpSpPr>
        <p:sp>
          <p:nvSpPr>
            <p:cNvPr id="732" name="Freeform 964"/>
            <p:cNvSpPr>
              <a:spLocks noEditPoints="1"/>
            </p:cNvSpPr>
            <p:nvPr/>
          </p:nvSpPr>
          <p:spPr bwMode="auto">
            <a:xfrm>
              <a:off x="10560899" y="12116387"/>
              <a:ext cx="72073" cy="150153"/>
            </a:xfrm>
            <a:custGeom>
              <a:avLst/>
              <a:gdLst>
                <a:gd name="T0" fmla="*/ 20 w 21"/>
                <a:gd name="T1" fmla="*/ 43 h 43"/>
                <a:gd name="T2" fmla="*/ 2 w 21"/>
                <a:gd name="T3" fmla="*/ 43 h 43"/>
                <a:gd name="T4" fmla="*/ 0 w 21"/>
                <a:gd name="T5" fmla="*/ 42 h 43"/>
                <a:gd name="T6" fmla="*/ 0 w 21"/>
                <a:gd name="T7" fmla="*/ 1 h 43"/>
                <a:gd name="T8" fmla="*/ 2 w 21"/>
                <a:gd name="T9" fmla="*/ 0 h 43"/>
                <a:gd name="T10" fmla="*/ 20 w 21"/>
                <a:gd name="T11" fmla="*/ 0 h 43"/>
                <a:gd name="T12" fmla="*/ 21 w 21"/>
                <a:gd name="T13" fmla="*/ 1 h 43"/>
                <a:gd name="T14" fmla="*/ 21 w 21"/>
                <a:gd name="T15" fmla="*/ 42 h 43"/>
                <a:gd name="T16" fmla="*/ 20 w 21"/>
                <a:gd name="T17" fmla="*/ 43 h 43"/>
                <a:gd name="T18" fmla="*/ 3 w 21"/>
                <a:gd name="T19" fmla="*/ 41 h 43"/>
                <a:gd name="T20" fmla="*/ 19 w 21"/>
                <a:gd name="T21" fmla="*/ 41 h 43"/>
                <a:gd name="T22" fmla="*/ 19 w 21"/>
                <a:gd name="T23" fmla="*/ 2 h 43"/>
                <a:gd name="T24" fmla="*/ 3 w 21"/>
                <a:gd name="T25" fmla="*/ 2 h 43"/>
                <a:gd name="T26" fmla="*/ 3 w 21"/>
                <a:gd name="T2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43">
                  <a:moveTo>
                    <a:pt x="20" y="43"/>
                  </a:moveTo>
                  <a:cubicBezTo>
                    <a:pt x="2" y="43"/>
                    <a:pt x="2" y="43"/>
                    <a:pt x="2" y="43"/>
                  </a:cubicBezTo>
                  <a:cubicBezTo>
                    <a:pt x="1" y="43"/>
                    <a:pt x="0" y="43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1"/>
                    <a:pt x="21" y="1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0" y="43"/>
                  </a:cubicBezTo>
                  <a:close/>
                  <a:moveTo>
                    <a:pt x="3" y="41"/>
                  </a:moveTo>
                  <a:cubicBezTo>
                    <a:pt x="19" y="41"/>
                    <a:pt x="19" y="41"/>
                    <a:pt x="19" y="4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4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33" name="Freeform 965"/>
            <p:cNvSpPr>
              <a:spLocks noEditPoints="1"/>
            </p:cNvSpPr>
            <p:nvPr/>
          </p:nvSpPr>
          <p:spPr bwMode="auto">
            <a:xfrm>
              <a:off x="10669011" y="12050317"/>
              <a:ext cx="72073" cy="216223"/>
            </a:xfrm>
            <a:custGeom>
              <a:avLst/>
              <a:gdLst>
                <a:gd name="T0" fmla="*/ 20 w 21"/>
                <a:gd name="T1" fmla="*/ 62 h 62"/>
                <a:gd name="T2" fmla="*/ 1 w 21"/>
                <a:gd name="T3" fmla="*/ 62 h 62"/>
                <a:gd name="T4" fmla="*/ 0 w 21"/>
                <a:gd name="T5" fmla="*/ 61 h 62"/>
                <a:gd name="T6" fmla="*/ 0 w 21"/>
                <a:gd name="T7" fmla="*/ 1 h 62"/>
                <a:gd name="T8" fmla="*/ 1 w 21"/>
                <a:gd name="T9" fmla="*/ 0 h 62"/>
                <a:gd name="T10" fmla="*/ 20 w 21"/>
                <a:gd name="T11" fmla="*/ 0 h 62"/>
                <a:gd name="T12" fmla="*/ 21 w 21"/>
                <a:gd name="T13" fmla="*/ 1 h 62"/>
                <a:gd name="T14" fmla="*/ 21 w 21"/>
                <a:gd name="T15" fmla="*/ 61 h 62"/>
                <a:gd name="T16" fmla="*/ 20 w 21"/>
                <a:gd name="T17" fmla="*/ 62 h 62"/>
                <a:gd name="T18" fmla="*/ 2 w 21"/>
                <a:gd name="T19" fmla="*/ 60 h 62"/>
                <a:gd name="T20" fmla="*/ 19 w 21"/>
                <a:gd name="T21" fmla="*/ 60 h 62"/>
                <a:gd name="T22" fmla="*/ 19 w 21"/>
                <a:gd name="T23" fmla="*/ 2 h 62"/>
                <a:gd name="T24" fmla="*/ 2 w 21"/>
                <a:gd name="T25" fmla="*/ 2 h 62"/>
                <a:gd name="T26" fmla="*/ 2 w 21"/>
                <a:gd name="T27" fmla="*/ 6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2">
                  <a:moveTo>
                    <a:pt x="20" y="62"/>
                  </a:moveTo>
                  <a:cubicBezTo>
                    <a:pt x="1" y="62"/>
                    <a:pt x="1" y="62"/>
                    <a:pt x="1" y="62"/>
                  </a:cubicBezTo>
                  <a:cubicBezTo>
                    <a:pt x="0" y="62"/>
                    <a:pt x="0" y="62"/>
                    <a:pt x="0" y="6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62"/>
                    <a:pt x="20" y="62"/>
                    <a:pt x="20" y="62"/>
                  </a:cubicBezTo>
                  <a:close/>
                  <a:moveTo>
                    <a:pt x="2" y="60"/>
                  </a:moveTo>
                  <a:cubicBezTo>
                    <a:pt x="19" y="60"/>
                    <a:pt x="19" y="60"/>
                    <a:pt x="19" y="6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6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34" name="Freeform 966"/>
            <p:cNvSpPr>
              <a:spLocks noEditPoints="1"/>
            </p:cNvSpPr>
            <p:nvPr/>
          </p:nvSpPr>
          <p:spPr bwMode="auto">
            <a:xfrm>
              <a:off x="10771114" y="11981248"/>
              <a:ext cx="75079" cy="285292"/>
            </a:xfrm>
            <a:custGeom>
              <a:avLst/>
              <a:gdLst>
                <a:gd name="T0" fmla="*/ 19 w 21"/>
                <a:gd name="T1" fmla="*/ 82 h 82"/>
                <a:gd name="T2" fmla="*/ 1 w 21"/>
                <a:gd name="T3" fmla="*/ 82 h 82"/>
                <a:gd name="T4" fmla="*/ 0 w 21"/>
                <a:gd name="T5" fmla="*/ 81 h 82"/>
                <a:gd name="T6" fmla="*/ 0 w 21"/>
                <a:gd name="T7" fmla="*/ 1 h 82"/>
                <a:gd name="T8" fmla="*/ 1 w 21"/>
                <a:gd name="T9" fmla="*/ 0 h 82"/>
                <a:gd name="T10" fmla="*/ 19 w 21"/>
                <a:gd name="T11" fmla="*/ 0 h 82"/>
                <a:gd name="T12" fmla="*/ 21 w 21"/>
                <a:gd name="T13" fmla="*/ 1 h 82"/>
                <a:gd name="T14" fmla="*/ 21 w 21"/>
                <a:gd name="T15" fmla="*/ 81 h 82"/>
                <a:gd name="T16" fmla="*/ 19 w 21"/>
                <a:gd name="T17" fmla="*/ 82 h 82"/>
                <a:gd name="T18" fmla="*/ 2 w 21"/>
                <a:gd name="T19" fmla="*/ 80 h 82"/>
                <a:gd name="T20" fmla="*/ 18 w 21"/>
                <a:gd name="T21" fmla="*/ 80 h 82"/>
                <a:gd name="T22" fmla="*/ 18 w 21"/>
                <a:gd name="T23" fmla="*/ 3 h 82"/>
                <a:gd name="T24" fmla="*/ 2 w 21"/>
                <a:gd name="T25" fmla="*/ 3 h 82"/>
                <a:gd name="T26" fmla="*/ 2 w 21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82">
                  <a:moveTo>
                    <a:pt x="19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0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1"/>
                    <a:pt x="21" y="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1" y="82"/>
                    <a:pt x="20" y="82"/>
                    <a:pt x="19" y="82"/>
                  </a:cubicBezTo>
                  <a:close/>
                  <a:moveTo>
                    <a:pt x="2" y="80"/>
                  </a:moveTo>
                  <a:cubicBezTo>
                    <a:pt x="18" y="80"/>
                    <a:pt x="18" y="80"/>
                    <a:pt x="18" y="80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35" name="그룹 734"/>
          <p:cNvGrpSpPr/>
          <p:nvPr/>
        </p:nvGrpSpPr>
        <p:grpSpPr>
          <a:xfrm>
            <a:off x="3424758" y="4388714"/>
            <a:ext cx="285294" cy="285290"/>
            <a:chOff x="11269625" y="11981245"/>
            <a:chExt cx="285294" cy="285290"/>
          </a:xfrm>
          <a:solidFill>
            <a:schemeClr val="bg1"/>
          </a:solidFill>
        </p:grpSpPr>
        <p:sp>
          <p:nvSpPr>
            <p:cNvPr id="736" name="Freeform 1027"/>
            <p:cNvSpPr>
              <a:spLocks/>
            </p:cNvSpPr>
            <p:nvPr/>
          </p:nvSpPr>
          <p:spPr bwMode="auto">
            <a:xfrm>
              <a:off x="11269625" y="12008273"/>
              <a:ext cx="261270" cy="258262"/>
            </a:xfrm>
            <a:custGeom>
              <a:avLst/>
              <a:gdLst>
                <a:gd name="T0" fmla="*/ 38 w 75"/>
                <a:gd name="T1" fmla="*/ 74 h 74"/>
                <a:gd name="T2" fmla="*/ 0 w 75"/>
                <a:gd name="T3" fmla="*/ 37 h 74"/>
                <a:gd name="T4" fmla="*/ 38 w 75"/>
                <a:gd name="T5" fmla="*/ 0 h 74"/>
                <a:gd name="T6" fmla="*/ 38 w 75"/>
                <a:gd name="T7" fmla="*/ 2 h 74"/>
                <a:gd name="T8" fmla="*/ 3 w 75"/>
                <a:gd name="T9" fmla="*/ 37 h 74"/>
                <a:gd name="T10" fmla="*/ 38 w 75"/>
                <a:gd name="T11" fmla="*/ 72 h 74"/>
                <a:gd name="T12" fmla="*/ 72 w 75"/>
                <a:gd name="T13" fmla="*/ 37 h 74"/>
                <a:gd name="T14" fmla="*/ 75 w 75"/>
                <a:gd name="T15" fmla="*/ 37 h 74"/>
                <a:gd name="T16" fmla="*/ 38 w 75"/>
                <a:gd name="T1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4">
                  <a:moveTo>
                    <a:pt x="38" y="74"/>
                  </a:moveTo>
                  <a:cubicBezTo>
                    <a:pt x="17" y="74"/>
                    <a:pt x="0" y="57"/>
                    <a:pt x="0" y="37"/>
                  </a:cubicBezTo>
                  <a:cubicBezTo>
                    <a:pt x="0" y="16"/>
                    <a:pt x="17" y="0"/>
                    <a:pt x="38" y="0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18" y="2"/>
                    <a:pt x="3" y="17"/>
                    <a:pt x="3" y="37"/>
                  </a:cubicBezTo>
                  <a:cubicBezTo>
                    <a:pt x="3" y="56"/>
                    <a:pt x="18" y="72"/>
                    <a:pt x="38" y="72"/>
                  </a:cubicBezTo>
                  <a:cubicBezTo>
                    <a:pt x="57" y="72"/>
                    <a:pt x="72" y="56"/>
                    <a:pt x="72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57"/>
                    <a:pt x="58" y="74"/>
                    <a:pt x="38" y="7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37" name="Freeform 1028"/>
            <p:cNvSpPr>
              <a:spLocks noEditPoints="1"/>
            </p:cNvSpPr>
            <p:nvPr/>
          </p:nvSpPr>
          <p:spPr bwMode="auto">
            <a:xfrm>
              <a:off x="11395755" y="11981245"/>
              <a:ext cx="159164" cy="159164"/>
            </a:xfrm>
            <a:custGeom>
              <a:avLst/>
              <a:gdLst>
                <a:gd name="T0" fmla="*/ 46 w 46"/>
                <a:gd name="T1" fmla="*/ 46 h 46"/>
                <a:gd name="T2" fmla="*/ 0 w 46"/>
                <a:gd name="T3" fmla="*/ 46 h 46"/>
                <a:gd name="T4" fmla="*/ 0 w 46"/>
                <a:gd name="T5" fmla="*/ 0 h 46"/>
                <a:gd name="T6" fmla="*/ 2 w 46"/>
                <a:gd name="T7" fmla="*/ 0 h 46"/>
                <a:gd name="T8" fmla="*/ 33 w 46"/>
                <a:gd name="T9" fmla="*/ 13 h 46"/>
                <a:gd name="T10" fmla="*/ 46 w 46"/>
                <a:gd name="T11" fmla="*/ 45 h 46"/>
                <a:gd name="T12" fmla="*/ 46 w 46"/>
                <a:gd name="T13" fmla="*/ 46 h 46"/>
                <a:gd name="T14" fmla="*/ 3 w 46"/>
                <a:gd name="T15" fmla="*/ 44 h 46"/>
                <a:gd name="T16" fmla="*/ 44 w 46"/>
                <a:gd name="T17" fmla="*/ 44 h 46"/>
                <a:gd name="T18" fmla="*/ 32 w 46"/>
                <a:gd name="T19" fmla="*/ 15 h 46"/>
                <a:gd name="T20" fmla="*/ 3 w 46"/>
                <a:gd name="T21" fmla="*/ 3 h 46"/>
                <a:gd name="T22" fmla="*/ 3 w 46"/>
                <a:gd name="T23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6">
                  <a:moveTo>
                    <a:pt x="46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4" y="0"/>
                    <a:pt x="25" y="5"/>
                    <a:pt x="33" y="13"/>
                  </a:cubicBezTo>
                  <a:cubicBezTo>
                    <a:pt x="42" y="22"/>
                    <a:pt x="46" y="33"/>
                    <a:pt x="46" y="45"/>
                  </a:cubicBezTo>
                  <a:lnTo>
                    <a:pt x="46" y="46"/>
                  </a:lnTo>
                  <a:close/>
                  <a:moveTo>
                    <a:pt x="3" y="44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44" y="33"/>
                    <a:pt x="40" y="23"/>
                    <a:pt x="32" y="15"/>
                  </a:cubicBezTo>
                  <a:cubicBezTo>
                    <a:pt x="24" y="7"/>
                    <a:pt x="14" y="3"/>
                    <a:pt x="3" y="3"/>
                  </a:cubicBezTo>
                  <a:lnTo>
                    <a:pt x="3" y="4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38" name="그룹 737"/>
          <p:cNvGrpSpPr/>
          <p:nvPr/>
        </p:nvGrpSpPr>
        <p:grpSpPr>
          <a:xfrm>
            <a:off x="9044824" y="4451777"/>
            <a:ext cx="264270" cy="159164"/>
            <a:chOff x="14128544" y="3794890"/>
            <a:chExt cx="264270" cy="159164"/>
          </a:xfrm>
          <a:solidFill>
            <a:schemeClr val="bg1"/>
          </a:solidFill>
        </p:grpSpPr>
        <p:sp>
          <p:nvSpPr>
            <p:cNvPr id="739" name="Freeform 1274"/>
            <p:cNvSpPr>
              <a:spLocks noEditPoints="1"/>
            </p:cNvSpPr>
            <p:nvPr/>
          </p:nvSpPr>
          <p:spPr bwMode="auto">
            <a:xfrm>
              <a:off x="14128544" y="3794890"/>
              <a:ext cx="264270" cy="159164"/>
            </a:xfrm>
            <a:custGeom>
              <a:avLst/>
              <a:gdLst>
                <a:gd name="T0" fmla="*/ 74 w 76"/>
                <a:gd name="T1" fmla="*/ 12 h 46"/>
                <a:gd name="T2" fmla="*/ 65 w 76"/>
                <a:gd name="T3" fmla="*/ 12 h 46"/>
                <a:gd name="T4" fmla="*/ 65 w 76"/>
                <a:gd name="T5" fmla="*/ 1 h 46"/>
                <a:gd name="T6" fmla="*/ 64 w 76"/>
                <a:gd name="T7" fmla="*/ 0 h 46"/>
                <a:gd name="T8" fmla="*/ 2 w 76"/>
                <a:gd name="T9" fmla="*/ 0 h 46"/>
                <a:gd name="T10" fmla="*/ 0 w 76"/>
                <a:gd name="T11" fmla="*/ 1 h 46"/>
                <a:gd name="T12" fmla="*/ 0 w 76"/>
                <a:gd name="T13" fmla="*/ 45 h 46"/>
                <a:gd name="T14" fmla="*/ 2 w 76"/>
                <a:gd name="T15" fmla="*/ 46 h 46"/>
                <a:gd name="T16" fmla="*/ 64 w 76"/>
                <a:gd name="T17" fmla="*/ 46 h 46"/>
                <a:gd name="T18" fmla="*/ 65 w 76"/>
                <a:gd name="T19" fmla="*/ 45 h 46"/>
                <a:gd name="T20" fmla="*/ 65 w 76"/>
                <a:gd name="T21" fmla="*/ 35 h 46"/>
                <a:gd name="T22" fmla="*/ 74 w 76"/>
                <a:gd name="T23" fmla="*/ 35 h 46"/>
                <a:gd name="T24" fmla="*/ 76 w 76"/>
                <a:gd name="T25" fmla="*/ 34 h 46"/>
                <a:gd name="T26" fmla="*/ 76 w 76"/>
                <a:gd name="T27" fmla="*/ 13 h 46"/>
                <a:gd name="T28" fmla="*/ 74 w 76"/>
                <a:gd name="T29" fmla="*/ 12 h 46"/>
                <a:gd name="T30" fmla="*/ 62 w 76"/>
                <a:gd name="T31" fmla="*/ 44 h 46"/>
                <a:gd name="T32" fmla="*/ 3 w 76"/>
                <a:gd name="T33" fmla="*/ 44 h 46"/>
                <a:gd name="T34" fmla="*/ 3 w 76"/>
                <a:gd name="T35" fmla="*/ 2 h 46"/>
                <a:gd name="T36" fmla="*/ 62 w 76"/>
                <a:gd name="T37" fmla="*/ 2 h 46"/>
                <a:gd name="T38" fmla="*/ 62 w 76"/>
                <a:gd name="T39" fmla="*/ 13 h 46"/>
                <a:gd name="T40" fmla="*/ 62 w 76"/>
                <a:gd name="T41" fmla="*/ 34 h 46"/>
                <a:gd name="T42" fmla="*/ 62 w 76"/>
                <a:gd name="T43" fmla="*/ 44 h 46"/>
                <a:gd name="T44" fmla="*/ 73 w 76"/>
                <a:gd name="T45" fmla="*/ 32 h 46"/>
                <a:gd name="T46" fmla="*/ 65 w 76"/>
                <a:gd name="T47" fmla="*/ 32 h 46"/>
                <a:gd name="T48" fmla="*/ 65 w 76"/>
                <a:gd name="T49" fmla="*/ 15 h 46"/>
                <a:gd name="T50" fmla="*/ 73 w 76"/>
                <a:gd name="T51" fmla="*/ 15 h 46"/>
                <a:gd name="T52" fmla="*/ 73 w 76"/>
                <a:gd name="T53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46">
                  <a:moveTo>
                    <a:pt x="74" y="12"/>
                  </a:moveTo>
                  <a:cubicBezTo>
                    <a:pt x="65" y="12"/>
                    <a:pt x="65" y="12"/>
                    <a:pt x="65" y="12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1" y="46"/>
                    <a:pt x="2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5" y="46"/>
                    <a:pt x="65" y="4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5" y="35"/>
                    <a:pt x="76" y="34"/>
                    <a:pt x="76" y="34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5" y="12"/>
                    <a:pt x="74" y="12"/>
                  </a:cubicBezTo>
                  <a:close/>
                  <a:moveTo>
                    <a:pt x="62" y="44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34"/>
                    <a:pt x="62" y="34"/>
                    <a:pt x="62" y="34"/>
                  </a:cubicBezTo>
                  <a:lnTo>
                    <a:pt x="62" y="44"/>
                  </a:lnTo>
                  <a:close/>
                  <a:moveTo>
                    <a:pt x="73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73" y="15"/>
                    <a:pt x="73" y="15"/>
                    <a:pt x="73" y="15"/>
                  </a:cubicBezTo>
                  <a:lnTo>
                    <a:pt x="73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40" name="Freeform 1275"/>
            <p:cNvSpPr>
              <a:spLocks/>
            </p:cNvSpPr>
            <p:nvPr/>
          </p:nvSpPr>
          <p:spPr bwMode="auto">
            <a:xfrm>
              <a:off x="14167583" y="3824918"/>
              <a:ext cx="9009" cy="96098"/>
            </a:xfrm>
            <a:custGeom>
              <a:avLst/>
              <a:gdLst>
                <a:gd name="T0" fmla="*/ 2 w 3"/>
                <a:gd name="T1" fmla="*/ 0 h 28"/>
                <a:gd name="T2" fmla="*/ 0 w 3"/>
                <a:gd name="T3" fmla="*/ 1 h 28"/>
                <a:gd name="T4" fmla="*/ 0 w 3"/>
                <a:gd name="T5" fmla="*/ 27 h 28"/>
                <a:gd name="T6" fmla="*/ 2 w 3"/>
                <a:gd name="T7" fmla="*/ 28 h 28"/>
                <a:gd name="T8" fmla="*/ 3 w 3"/>
                <a:gd name="T9" fmla="*/ 27 h 28"/>
                <a:gd name="T10" fmla="*/ 3 w 3"/>
                <a:gd name="T11" fmla="*/ 1 h 28"/>
                <a:gd name="T12" fmla="*/ 2 w 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8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2" y="28"/>
                    <a:pt x="3" y="27"/>
                    <a:pt x="3" y="2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41" name="Freeform 1276"/>
            <p:cNvSpPr>
              <a:spLocks/>
            </p:cNvSpPr>
            <p:nvPr/>
          </p:nvSpPr>
          <p:spPr bwMode="auto">
            <a:xfrm>
              <a:off x="14206623" y="3830929"/>
              <a:ext cx="6006" cy="81082"/>
            </a:xfrm>
            <a:custGeom>
              <a:avLst/>
              <a:gdLst>
                <a:gd name="T0" fmla="*/ 1 w 2"/>
                <a:gd name="T1" fmla="*/ 0 h 23"/>
                <a:gd name="T2" fmla="*/ 0 w 2"/>
                <a:gd name="T3" fmla="*/ 1 h 23"/>
                <a:gd name="T4" fmla="*/ 0 w 2"/>
                <a:gd name="T5" fmla="*/ 21 h 23"/>
                <a:gd name="T6" fmla="*/ 1 w 2"/>
                <a:gd name="T7" fmla="*/ 23 h 23"/>
                <a:gd name="T8" fmla="*/ 2 w 2"/>
                <a:gd name="T9" fmla="*/ 21 h 23"/>
                <a:gd name="T10" fmla="*/ 2 w 2"/>
                <a:gd name="T11" fmla="*/ 1 h 23"/>
                <a:gd name="T12" fmla="*/ 1 w 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2" y="23"/>
                    <a:pt x="2" y="22"/>
                    <a:pt x="2" y="2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742" name="Freeform 505"/>
          <p:cNvSpPr>
            <a:spLocks/>
          </p:cNvSpPr>
          <p:nvPr/>
        </p:nvSpPr>
        <p:spPr bwMode="auto">
          <a:xfrm>
            <a:off x="1358522" y="4421747"/>
            <a:ext cx="219225" cy="219225"/>
          </a:xfrm>
          <a:custGeom>
            <a:avLst/>
            <a:gdLst>
              <a:gd name="T0" fmla="*/ 3 w 63"/>
              <a:gd name="T1" fmla="*/ 59 h 63"/>
              <a:gd name="T2" fmla="*/ 29 w 63"/>
              <a:gd name="T3" fmla="*/ 22 h 63"/>
              <a:gd name="T4" fmla="*/ 61 w 63"/>
              <a:gd name="T5" fmla="*/ 30 h 63"/>
              <a:gd name="T6" fmla="*/ 63 w 63"/>
              <a:gd name="T7" fmla="*/ 30 h 63"/>
              <a:gd name="T8" fmla="*/ 63 w 63"/>
              <a:gd name="T9" fmla="*/ 28 h 63"/>
              <a:gd name="T10" fmla="*/ 29 w 63"/>
              <a:gd name="T11" fmla="*/ 20 h 63"/>
              <a:gd name="T12" fmla="*/ 7 w 63"/>
              <a:gd name="T13" fmla="*/ 43 h 63"/>
              <a:gd name="T14" fmla="*/ 2 w 63"/>
              <a:gd name="T15" fmla="*/ 55 h 63"/>
              <a:gd name="T16" fmla="*/ 2 w 63"/>
              <a:gd name="T17" fmla="*/ 1 h 63"/>
              <a:gd name="T18" fmla="*/ 1 w 63"/>
              <a:gd name="T19" fmla="*/ 0 h 63"/>
              <a:gd name="T20" fmla="*/ 0 w 63"/>
              <a:gd name="T21" fmla="*/ 1 h 63"/>
              <a:gd name="T22" fmla="*/ 0 w 63"/>
              <a:gd name="T23" fmla="*/ 61 h 63"/>
              <a:gd name="T24" fmla="*/ 1 w 63"/>
              <a:gd name="T25" fmla="*/ 63 h 63"/>
              <a:gd name="T26" fmla="*/ 62 w 63"/>
              <a:gd name="T27" fmla="*/ 63 h 63"/>
              <a:gd name="T28" fmla="*/ 63 w 63"/>
              <a:gd name="T29" fmla="*/ 61 h 63"/>
              <a:gd name="T30" fmla="*/ 62 w 63"/>
              <a:gd name="T31" fmla="*/ 60 h 63"/>
              <a:gd name="T32" fmla="*/ 4 w 63"/>
              <a:gd name="T33" fmla="*/ 60 h 63"/>
              <a:gd name="T34" fmla="*/ 3 w 63"/>
              <a:gd name="T35" fmla="*/ 60 h 63"/>
              <a:gd name="T36" fmla="*/ 3 w 63"/>
              <a:gd name="T37" fmla="*/ 59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" h="63">
                <a:moveTo>
                  <a:pt x="3" y="59"/>
                </a:moveTo>
                <a:cubicBezTo>
                  <a:pt x="5" y="54"/>
                  <a:pt x="12" y="29"/>
                  <a:pt x="29" y="22"/>
                </a:cubicBezTo>
                <a:cubicBezTo>
                  <a:pt x="39" y="19"/>
                  <a:pt x="49" y="21"/>
                  <a:pt x="61" y="30"/>
                </a:cubicBezTo>
                <a:cubicBezTo>
                  <a:pt x="62" y="31"/>
                  <a:pt x="63" y="31"/>
                  <a:pt x="63" y="30"/>
                </a:cubicBezTo>
                <a:cubicBezTo>
                  <a:pt x="63" y="30"/>
                  <a:pt x="63" y="29"/>
                  <a:pt x="63" y="28"/>
                </a:cubicBezTo>
                <a:cubicBezTo>
                  <a:pt x="50" y="19"/>
                  <a:pt x="39" y="16"/>
                  <a:pt x="29" y="20"/>
                </a:cubicBezTo>
                <a:cubicBezTo>
                  <a:pt x="20" y="23"/>
                  <a:pt x="13" y="31"/>
                  <a:pt x="7" y="43"/>
                </a:cubicBezTo>
                <a:cubicBezTo>
                  <a:pt x="5" y="47"/>
                  <a:pt x="3" y="52"/>
                  <a:pt x="2" y="55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2"/>
                  <a:pt x="1" y="63"/>
                  <a:pt x="1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2" y="63"/>
                  <a:pt x="63" y="62"/>
                  <a:pt x="63" y="61"/>
                </a:cubicBezTo>
                <a:cubicBezTo>
                  <a:pt x="63" y="61"/>
                  <a:pt x="62" y="60"/>
                  <a:pt x="62" y="60"/>
                </a:cubicBezTo>
                <a:cubicBezTo>
                  <a:pt x="4" y="60"/>
                  <a:pt x="4" y="60"/>
                  <a:pt x="4" y="60"/>
                </a:cubicBezTo>
                <a:cubicBezTo>
                  <a:pt x="3" y="60"/>
                  <a:pt x="3" y="60"/>
                  <a:pt x="3" y="60"/>
                </a:cubicBezTo>
                <a:cubicBezTo>
                  <a:pt x="3" y="60"/>
                  <a:pt x="3" y="60"/>
                  <a:pt x="3" y="59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743" name="Freeform 843"/>
          <p:cNvSpPr>
            <a:spLocks noEditPoints="1"/>
          </p:cNvSpPr>
          <p:nvPr/>
        </p:nvSpPr>
        <p:spPr bwMode="auto">
          <a:xfrm>
            <a:off x="4849297" y="4409734"/>
            <a:ext cx="246250" cy="243250"/>
          </a:xfrm>
          <a:custGeom>
            <a:avLst/>
            <a:gdLst>
              <a:gd name="T0" fmla="*/ 71 w 71"/>
              <a:gd name="T1" fmla="*/ 51 h 70"/>
              <a:gd name="T2" fmla="*/ 28 w 71"/>
              <a:gd name="T3" fmla="*/ 8 h 70"/>
              <a:gd name="T4" fmla="*/ 27 w 71"/>
              <a:gd name="T5" fmla="*/ 8 h 70"/>
              <a:gd name="T6" fmla="*/ 27 w 71"/>
              <a:gd name="T7" fmla="*/ 10 h 70"/>
              <a:gd name="T8" fmla="*/ 68 w 71"/>
              <a:gd name="T9" fmla="*/ 51 h 70"/>
              <a:gd name="T10" fmla="*/ 57 w 71"/>
              <a:gd name="T11" fmla="*/ 63 h 70"/>
              <a:gd name="T12" fmla="*/ 44 w 71"/>
              <a:gd name="T13" fmla="*/ 50 h 70"/>
              <a:gd name="T14" fmla="*/ 46 w 71"/>
              <a:gd name="T15" fmla="*/ 48 h 70"/>
              <a:gd name="T16" fmla="*/ 46 w 71"/>
              <a:gd name="T17" fmla="*/ 47 h 70"/>
              <a:gd name="T18" fmla="*/ 24 w 71"/>
              <a:gd name="T19" fmla="*/ 25 h 70"/>
              <a:gd name="T20" fmla="*/ 23 w 71"/>
              <a:gd name="T21" fmla="*/ 25 h 70"/>
              <a:gd name="T22" fmla="*/ 20 w 71"/>
              <a:gd name="T23" fmla="*/ 27 h 70"/>
              <a:gd name="T24" fmla="*/ 7 w 71"/>
              <a:gd name="T25" fmla="*/ 14 h 70"/>
              <a:gd name="T26" fmla="*/ 19 w 71"/>
              <a:gd name="T27" fmla="*/ 2 h 70"/>
              <a:gd name="T28" fmla="*/ 19 w 71"/>
              <a:gd name="T29" fmla="*/ 0 h 70"/>
              <a:gd name="T30" fmla="*/ 18 w 71"/>
              <a:gd name="T31" fmla="*/ 0 h 70"/>
              <a:gd name="T32" fmla="*/ 1 w 71"/>
              <a:gd name="T33" fmla="*/ 17 h 70"/>
              <a:gd name="T34" fmla="*/ 1 w 71"/>
              <a:gd name="T35" fmla="*/ 19 h 70"/>
              <a:gd name="T36" fmla="*/ 15 w 71"/>
              <a:gd name="T37" fmla="*/ 34 h 70"/>
              <a:gd name="T38" fmla="*/ 17 w 71"/>
              <a:gd name="T39" fmla="*/ 34 h 70"/>
              <a:gd name="T40" fmla="*/ 23 w 71"/>
              <a:gd name="T41" fmla="*/ 27 h 70"/>
              <a:gd name="T42" fmla="*/ 43 w 71"/>
              <a:gd name="T43" fmla="*/ 47 h 70"/>
              <a:gd name="T44" fmla="*/ 37 w 71"/>
              <a:gd name="T45" fmla="*/ 54 h 70"/>
              <a:gd name="T46" fmla="*/ 37 w 71"/>
              <a:gd name="T47" fmla="*/ 56 h 70"/>
              <a:gd name="T48" fmla="*/ 51 w 71"/>
              <a:gd name="T49" fmla="*/ 70 h 70"/>
              <a:gd name="T50" fmla="*/ 53 w 71"/>
              <a:gd name="T51" fmla="*/ 70 h 70"/>
              <a:gd name="T52" fmla="*/ 71 w 71"/>
              <a:gd name="T53" fmla="*/ 52 h 70"/>
              <a:gd name="T54" fmla="*/ 71 w 71"/>
              <a:gd name="T55" fmla="*/ 51 h 70"/>
              <a:gd name="T56" fmla="*/ 16 w 71"/>
              <a:gd name="T57" fmla="*/ 31 h 70"/>
              <a:gd name="T58" fmla="*/ 3 w 71"/>
              <a:gd name="T59" fmla="*/ 18 h 70"/>
              <a:gd name="T60" fmla="*/ 6 w 71"/>
              <a:gd name="T61" fmla="*/ 15 h 70"/>
              <a:gd name="T62" fmla="*/ 19 w 71"/>
              <a:gd name="T63" fmla="*/ 29 h 70"/>
              <a:gd name="T64" fmla="*/ 16 w 71"/>
              <a:gd name="T65" fmla="*/ 31 h 70"/>
              <a:gd name="T66" fmla="*/ 52 w 71"/>
              <a:gd name="T67" fmla="*/ 68 h 70"/>
              <a:gd name="T68" fmla="*/ 39 w 71"/>
              <a:gd name="T69" fmla="*/ 55 h 70"/>
              <a:gd name="T70" fmla="*/ 42 w 71"/>
              <a:gd name="T71" fmla="*/ 52 h 70"/>
              <a:gd name="T72" fmla="*/ 55 w 71"/>
              <a:gd name="T73" fmla="*/ 65 h 70"/>
              <a:gd name="T74" fmla="*/ 52 w 71"/>
              <a:gd name="T75" fmla="*/ 68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1" h="70">
                <a:moveTo>
                  <a:pt x="71" y="51"/>
                </a:move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27" y="8"/>
                  <a:pt x="27" y="8"/>
                </a:cubicBezTo>
                <a:cubicBezTo>
                  <a:pt x="26" y="9"/>
                  <a:pt x="26" y="9"/>
                  <a:pt x="27" y="10"/>
                </a:cubicBezTo>
                <a:cubicBezTo>
                  <a:pt x="68" y="51"/>
                  <a:pt x="68" y="51"/>
                  <a:pt x="68" y="51"/>
                </a:cubicBezTo>
                <a:cubicBezTo>
                  <a:pt x="57" y="63"/>
                  <a:pt x="57" y="63"/>
                  <a:pt x="57" y="63"/>
                </a:cubicBezTo>
                <a:cubicBezTo>
                  <a:pt x="44" y="50"/>
                  <a:pt x="44" y="50"/>
                  <a:pt x="44" y="50"/>
                </a:cubicBezTo>
                <a:cubicBezTo>
                  <a:pt x="46" y="48"/>
                  <a:pt x="46" y="48"/>
                  <a:pt x="46" y="48"/>
                </a:cubicBezTo>
                <a:cubicBezTo>
                  <a:pt x="46" y="48"/>
                  <a:pt x="46" y="47"/>
                  <a:pt x="46" y="47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4"/>
                  <a:pt x="23" y="24"/>
                  <a:pt x="23" y="25"/>
                </a:cubicBezTo>
                <a:cubicBezTo>
                  <a:pt x="20" y="27"/>
                  <a:pt x="20" y="27"/>
                  <a:pt x="20" y="27"/>
                </a:cubicBezTo>
                <a:cubicBezTo>
                  <a:pt x="7" y="14"/>
                  <a:pt x="7" y="14"/>
                  <a:pt x="7" y="14"/>
                </a:cubicBezTo>
                <a:cubicBezTo>
                  <a:pt x="19" y="2"/>
                  <a:pt x="19" y="2"/>
                  <a:pt x="19" y="2"/>
                </a:cubicBezTo>
                <a:cubicBezTo>
                  <a:pt x="20" y="1"/>
                  <a:pt x="20" y="1"/>
                  <a:pt x="19" y="0"/>
                </a:cubicBezTo>
                <a:cubicBezTo>
                  <a:pt x="19" y="0"/>
                  <a:pt x="18" y="0"/>
                  <a:pt x="18" y="0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8"/>
                  <a:pt x="0" y="18"/>
                  <a:pt x="1" y="19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7" y="34"/>
                  <a:pt x="17" y="34"/>
                </a:cubicBezTo>
                <a:cubicBezTo>
                  <a:pt x="23" y="27"/>
                  <a:pt x="23" y="27"/>
                  <a:pt x="23" y="27"/>
                </a:cubicBezTo>
                <a:cubicBezTo>
                  <a:pt x="43" y="47"/>
                  <a:pt x="43" y="47"/>
                  <a:pt x="43" y="47"/>
                </a:cubicBezTo>
                <a:cubicBezTo>
                  <a:pt x="37" y="54"/>
                  <a:pt x="37" y="54"/>
                  <a:pt x="37" y="54"/>
                </a:cubicBezTo>
                <a:cubicBezTo>
                  <a:pt x="36" y="54"/>
                  <a:pt x="36" y="55"/>
                  <a:pt x="37" y="56"/>
                </a:cubicBezTo>
                <a:cubicBezTo>
                  <a:pt x="51" y="70"/>
                  <a:pt x="51" y="70"/>
                  <a:pt x="51" y="70"/>
                </a:cubicBezTo>
                <a:cubicBezTo>
                  <a:pt x="52" y="70"/>
                  <a:pt x="52" y="70"/>
                  <a:pt x="53" y="70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1"/>
                  <a:pt x="71" y="51"/>
                </a:cubicBezTo>
                <a:close/>
                <a:moveTo>
                  <a:pt x="16" y="31"/>
                </a:moveTo>
                <a:cubicBezTo>
                  <a:pt x="3" y="18"/>
                  <a:pt x="3" y="18"/>
                  <a:pt x="3" y="18"/>
                </a:cubicBezTo>
                <a:cubicBezTo>
                  <a:pt x="6" y="15"/>
                  <a:pt x="6" y="15"/>
                  <a:pt x="6" y="15"/>
                </a:cubicBezTo>
                <a:cubicBezTo>
                  <a:pt x="19" y="29"/>
                  <a:pt x="19" y="29"/>
                  <a:pt x="19" y="29"/>
                </a:cubicBezTo>
                <a:lnTo>
                  <a:pt x="16" y="31"/>
                </a:lnTo>
                <a:close/>
                <a:moveTo>
                  <a:pt x="52" y="68"/>
                </a:moveTo>
                <a:cubicBezTo>
                  <a:pt x="39" y="55"/>
                  <a:pt x="39" y="55"/>
                  <a:pt x="39" y="55"/>
                </a:cubicBezTo>
                <a:cubicBezTo>
                  <a:pt x="42" y="52"/>
                  <a:pt x="42" y="52"/>
                  <a:pt x="42" y="52"/>
                </a:cubicBezTo>
                <a:cubicBezTo>
                  <a:pt x="55" y="65"/>
                  <a:pt x="55" y="65"/>
                  <a:pt x="55" y="65"/>
                </a:cubicBezTo>
                <a:lnTo>
                  <a:pt x="52" y="68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744" name="그룹 743"/>
          <p:cNvGrpSpPr/>
          <p:nvPr/>
        </p:nvGrpSpPr>
        <p:grpSpPr>
          <a:xfrm>
            <a:off x="4126518" y="4385710"/>
            <a:ext cx="291298" cy="291298"/>
            <a:chOff x="11981352" y="11981248"/>
            <a:chExt cx="291298" cy="291298"/>
          </a:xfrm>
          <a:solidFill>
            <a:schemeClr val="bg1"/>
          </a:solidFill>
        </p:grpSpPr>
        <p:sp>
          <p:nvSpPr>
            <p:cNvPr id="745" name="Freeform 1086"/>
            <p:cNvSpPr>
              <a:spLocks noEditPoints="1"/>
            </p:cNvSpPr>
            <p:nvPr/>
          </p:nvSpPr>
          <p:spPr bwMode="auto">
            <a:xfrm>
              <a:off x="11981352" y="11981248"/>
              <a:ext cx="291298" cy="291298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3 h 84"/>
                <a:gd name="T12" fmla="*/ 2 w 84"/>
                <a:gd name="T13" fmla="*/ 42 h 84"/>
                <a:gd name="T14" fmla="*/ 42 w 84"/>
                <a:gd name="T15" fmla="*/ 82 h 84"/>
                <a:gd name="T16" fmla="*/ 81 w 84"/>
                <a:gd name="T17" fmla="*/ 42 h 84"/>
                <a:gd name="T18" fmla="*/ 42 w 84"/>
                <a:gd name="T19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3"/>
                  </a:moveTo>
                  <a:cubicBezTo>
                    <a:pt x="20" y="3"/>
                    <a:pt x="2" y="20"/>
                    <a:pt x="2" y="42"/>
                  </a:cubicBezTo>
                  <a:cubicBezTo>
                    <a:pt x="2" y="64"/>
                    <a:pt x="20" y="82"/>
                    <a:pt x="42" y="82"/>
                  </a:cubicBezTo>
                  <a:cubicBezTo>
                    <a:pt x="64" y="82"/>
                    <a:pt x="81" y="64"/>
                    <a:pt x="81" y="42"/>
                  </a:cubicBezTo>
                  <a:cubicBezTo>
                    <a:pt x="81" y="20"/>
                    <a:pt x="64" y="3"/>
                    <a:pt x="42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46" name="Freeform 1087"/>
            <p:cNvSpPr>
              <a:spLocks/>
            </p:cNvSpPr>
            <p:nvPr/>
          </p:nvSpPr>
          <p:spPr bwMode="auto">
            <a:xfrm>
              <a:off x="12122497" y="11987253"/>
              <a:ext cx="111113" cy="237243"/>
            </a:xfrm>
            <a:custGeom>
              <a:avLst/>
              <a:gdLst>
                <a:gd name="T0" fmla="*/ 36 w 37"/>
                <a:gd name="T1" fmla="*/ 79 h 79"/>
                <a:gd name="T2" fmla="*/ 0 w 37"/>
                <a:gd name="T3" fmla="*/ 48 h 79"/>
                <a:gd name="T4" fmla="*/ 0 w 37"/>
                <a:gd name="T5" fmla="*/ 0 h 79"/>
                <a:gd name="T6" fmla="*/ 3 w 37"/>
                <a:gd name="T7" fmla="*/ 0 h 79"/>
                <a:gd name="T8" fmla="*/ 3 w 37"/>
                <a:gd name="T9" fmla="*/ 47 h 79"/>
                <a:gd name="T10" fmla="*/ 37 w 37"/>
                <a:gd name="T11" fmla="*/ 77 h 79"/>
                <a:gd name="T12" fmla="*/ 36 w 37"/>
                <a:gd name="T1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79">
                  <a:moveTo>
                    <a:pt x="36" y="79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47"/>
                  </a:lnTo>
                  <a:lnTo>
                    <a:pt x="37" y="77"/>
                  </a:lnTo>
                  <a:lnTo>
                    <a:pt x="36" y="7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47" name="Rectangle 1088"/>
            <p:cNvSpPr>
              <a:spLocks noChangeArrowheads="1"/>
            </p:cNvSpPr>
            <p:nvPr/>
          </p:nvSpPr>
          <p:spPr bwMode="auto">
            <a:xfrm>
              <a:off x="12125497" y="12122391"/>
              <a:ext cx="141145" cy="9009"/>
            </a:xfrm>
            <a:prstGeom prst="rect">
              <a:avLst/>
            </a:pr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748" name="Freeform 1342"/>
          <p:cNvSpPr>
            <a:spLocks noEditPoints="1"/>
          </p:cNvSpPr>
          <p:nvPr/>
        </p:nvSpPr>
        <p:spPr bwMode="auto">
          <a:xfrm>
            <a:off x="9803638" y="4440621"/>
            <a:ext cx="258262" cy="159164"/>
          </a:xfrm>
          <a:custGeom>
            <a:avLst/>
            <a:gdLst>
              <a:gd name="T0" fmla="*/ 74 w 75"/>
              <a:gd name="T1" fmla="*/ 12 h 46"/>
              <a:gd name="T2" fmla="*/ 64 w 75"/>
              <a:gd name="T3" fmla="*/ 12 h 46"/>
              <a:gd name="T4" fmla="*/ 64 w 75"/>
              <a:gd name="T5" fmla="*/ 1 h 46"/>
              <a:gd name="T6" fmla="*/ 63 w 75"/>
              <a:gd name="T7" fmla="*/ 0 h 46"/>
              <a:gd name="T8" fmla="*/ 1 w 75"/>
              <a:gd name="T9" fmla="*/ 0 h 46"/>
              <a:gd name="T10" fmla="*/ 0 w 75"/>
              <a:gd name="T11" fmla="*/ 1 h 46"/>
              <a:gd name="T12" fmla="*/ 0 w 75"/>
              <a:gd name="T13" fmla="*/ 45 h 46"/>
              <a:gd name="T14" fmla="*/ 1 w 75"/>
              <a:gd name="T15" fmla="*/ 46 h 46"/>
              <a:gd name="T16" fmla="*/ 63 w 75"/>
              <a:gd name="T17" fmla="*/ 46 h 46"/>
              <a:gd name="T18" fmla="*/ 64 w 75"/>
              <a:gd name="T19" fmla="*/ 45 h 46"/>
              <a:gd name="T20" fmla="*/ 64 w 75"/>
              <a:gd name="T21" fmla="*/ 35 h 46"/>
              <a:gd name="T22" fmla="*/ 74 w 75"/>
              <a:gd name="T23" fmla="*/ 35 h 46"/>
              <a:gd name="T24" fmla="*/ 75 w 75"/>
              <a:gd name="T25" fmla="*/ 34 h 46"/>
              <a:gd name="T26" fmla="*/ 75 w 75"/>
              <a:gd name="T27" fmla="*/ 13 h 46"/>
              <a:gd name="T28" fmla="*/ 74 w 75"/>
              <a:gd name="T29" fmla="*/ 12 h 46"/>
              <a:gd name="T30" fmla="*/ 62 w 75"/>
              <a:gd name="T31" fmla="*/ 44 h 46"/>
              <a:gd name="T32" fmla="*/ 2 w 75"/>
              <a:gd name="T33" fmla="*/ 44 h 46"/>
              <a:gd name="T34" fmla="*/ 2 w 75"/>
              <a:gd name="T35" fmla="*/ 2 h 46"/>
              <a:gd name="T36" fmla="*/ 62 w 75"/>
              <a:gd name="T37" fmla="*/ 2 h 46"/>
              <a:gd name="T38" fmla="*/ 62 w 75"/>
              <a:gd name="T39" fmla="*/ 13 h 46"/>
              <a:gd name="T40" fmla="*/ 62 w 75"/>
              <a:gd name="T41" fmla="*/ 34 h 46"/>
              <a:gd name="T42" fmla="*/ 62 w 75"/>
              <a:gd name="T43" fmla="*/ 44 h 46"/>
              <a:gd name="T44" fmla="*/ 73 w 75"/>
              <a:gd name="T45" fmla="*/ 32 h 46"/>
              <a:gd name="T46" fmla="*/ 64 w 75"/>
              <a:gd name="T47" fmla="*/ 32 h 46"/>
              <a:gd name="T48" fmla="*/ 64 w 75"/>
              <a:gd name="T49" fmla="*/ 15 h 46"/>
              <a:gd name="T50" fmla="*/ 73 w 75"/>
              <a:gd name="T51" fmla="*/ 15 h 46"/>
              <a:gd name="T52" fmla="*/ 73 w 75"/>
              <a:gd name="T53" fmla="*/ 32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5" h="46">
                <a:moveTo>
                  <a:pt x="74" y="12"/>
                </a:moveTo>
                <a:cubicBezTo>
                  <a:pt x="64" y="12"/>
                  <a:pt x="64" y="12"/>
                  <a:pt x="64" y="12"/>
                </a:cubicBezTo>
                <a:cubicBezTo>
                  <a:pt x="64" y="1"/>
                  <a:pt x="64" y="1"/>
                  <a:pt x="64" y="1"/>
                </a:cubicBezTo>
                <a:cubicBezTo>
                  <a:pt x="64" y="0"/>
                  <a:pt x="64" y="0"/>
                  <a:pt x="63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6"/>
                  <a:pt x="0" y="46"/>
                  <a:pt x="1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6"/>
                  <a:pt x="64" y="46"/>
                  <a:pt x="64" y="45"/>
                </a:cubicBezTo>
                <a:cubicBezTo>
                  <a:pt x="64" y="35"/>
                  <a:pt x="64" y="35"/>
                  <a:pt x="6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35"/>
                  <a:pt x="75" y="34"/>
                  <a:pt x="75" y="34"/>
                </a:cubicBezTo>
                <a:cubicBezTo>
                  <a:pt x="75" y="13"/>
                  <a:pt x="75" y="13"/>
                  <a:pt x="75" y="13"/>
                </a:cubicBezTo>
                <a:cubicBezTo>
                  <a:pt x="75" y="13"/>
                  <a:pt x="75" y="12"/>
                  <a:pt x="74" y="12"/>
                </a:cubicBezTo>
                <a:close/>
                <a:moveTo>
                  <a:pt x="62" y="44"/>
                </a:moveTo>
                <a:cubicBezTo>
                  <a:pt x="2" y="44"/>
                  <a:pt x="2" y="44"/>
                  <a:pt x="2" y="44"/>
                </a:cubicBezTo>
                <a:cubicBezTo>
                  <a:pt x="2" y="2"/>
                  <a:pt x="2" y="2"/>
                  <a:pt x="2" y="2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3"/>
                  <a:pt x="62" y="13"/>
                  <a:pt x="62" y="13"/>
                </a:cubicBezTo>
                <a:cubicBezTo>
                  <a:pt x="62" y="34"/>
                  <a:pt x="62" y="34"/>
                  <a:pt x="62" y="34"/>
                </a:cubicBezTo>
                <a:lnTo>
                  <a:pt x="62" y="44"/>
                </a:lnTo>
                <a:close/>
                <a:moveTo>
                  <a:pt x="73" y="32"/>
                </a:moveTo>
                <a:cubicBezTo>
                  <a:pt x="64" y="32"/>
                  <a:pt x="64" y="32"/>
                  <a:pt x="64" y="32"/>
                </a:cubicBezTo>
                <a:cubicBezTo>
                  <a:pt x="64" y="15"/>
                  <a:pt x="64" y="15"/>
                  <a:pt x="64" y="15"/>
                </a:cubicBezTo>
                <a:cubicBezTo>
                  <a:pt x="73" y="15"/>
                  <a:pt x="73" y="15"/>
                  <a:pt x="73" y="15"/>
                </a:cubicBezTo>
                <a:lnTo>
                  <a:pt x="73" y="3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749" name="그룹 748"/>
          <p:cNvGrpSpPr/>
          <p:nvPr/>
        </p:nvGrpSpPr>
        <p:grpSpPr>
          <a:xfrm>
            <a:off x="8370095" y="2013416"/>
            <a:ext cx="222228" cy="258266"/>
            <a:chOff x="3781426" y="1349375"/>
            <a:chExt cx="117476" cy="136526"/>
          </a:xfrm>
          <a:solidFill>
            <a:schemeClr val="bg1"/>
          </a:solidFill>
        </p:grpSpPr>
        <p:sp>
          <p:nvSpPr>
            <p:cNvPr id="750" name="Freeform 240"/>
            <p:cNvSpPr>
              <a:spLocks noEditPoints="1"/>
            </p:cNvSpPr>
            <p:nvPr/>
          </p:nvSpPr>
          <p:spPr bwMode="auto">
            <a:xfrm>
              <a:off x="3798889" y="1357313"/>
              <a:ext cx="82550" cy="128588"/>
            </a:xfrm>
            <a:custGeom>
              <a:avLst/>
              <a:gdLst>
                <a:gd name="T0" fmla="*/ 22 w 45"/>
                <a:gd name="T1" fmla="*/ 70 h 70"/>
                <a:gd name="T2" fmla="*/ 23 w 45"/>
                <a:gd name="T3" fmla="*/ 69 h 70"/>
                <a:gd name="T4" fmla="*/ 42 w 45"/>
                <a:gd name="T5" fmla="*/ 30 h 70"/>
                <a:gd name="T6" fmla="*/ 40 w 45"/>
                <a:gd name="T7" fmla="*/ 10 h 70"/>
                <a:gd name="T8" fmla="*/ 24 w 45"/>
                <a:gd name="T9" fmla="*/ 0 h 70"/>
                <a:gd name="T10" fmla="*/ 21 w 45"/>
                <a:gd name="T11" fmla="*/ 0 h 70"/>
                <a:gd name="T12" fmla="*/ 4 w 45"/>
                <a:gd name="T13" fmla="*/ 10 h 70"/>
                <a:gd name="T14" fmla="*/ 3 w 45"/>
                <a:gd name="T15" fmla="*/ 30 h 70"/>
                <a:gd name="T16" fmla="*/ 21 w 45"/>
                <a:gd name="T17" fmla="*/ 69 h 70"/>
                <a:gd name="T18" fmla="*/ 22 w 45"/>
                <a:gd name="T19" fmla="*/ 70 h 70"/>
                <a:gd name="T20" fmla="*/ 6 w 45"/>
                <a:gd name="T21" fmla="*/ 11 h 70"/>
                <a:gd name="T22" fmla="*/ 21 w 45"/>
                <a:gd name="T23" fmla="*/ 2 h 70"/>
                <a:gd name="T24" fmla="*/ 22 w 45"/>
                <a:gd name="T25" fmla="*/ 2 h 70"/>
                <a:gd name="T26" fmla="*/ 24 w 45"/>
                <a:gd name="T27" fmla="*/ 2 h 70"/>
                <a:gd name="T28" fmla="*/ 38 w 45"/>
                <a:gd name="T29" fmla="*/ 11 h 70"/>
                <a:gd name="T30" fmla="*/ 40 w 45"/>
                <a:gd name="T31" fmla="*/ 29 h 70"/>
                <a:gd name="T32" fmla="*/ 22 w 45"/>
                <a:gd name="T33" fmla="*/ 66 h 70"/>
                <a:gd name="T34" fmla="*/ 5 w 45"/>
                <a:gd name="T35" fmla="*/ 29 h 70"/>
                <a:gd name="T36" fmla="*/ 6 w 45"/>
                <a:gd name="T37" fmla="*/ 1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70">
                  <a:moveTo>
                    <a:pt x="22" y="70"/>
                  </a:moveTo>
                  <a:cubicBezTo>
                    <a:pt x="23" y="70"/>
                    <a:pt x="23" y="70"/>
                    <a:pt x="23" y="69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5" y="24"/>
                    <a:pt x="44" y="16"/>
                    <a:pt x="40" y="10"/>
                  </a:cubicBezTo>
                  <a:cubicBezTo>
                    <a:pt x="37" y="4"/>
                    <a:pt x="31" y="0"/>
                    <a:pt x="24" y="0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14" y="0"/>
                    <a:pt x="8" y="4"/>
                    <a:pt x="4" y="10"/>
                  </a:cubicBezTo>
                  <a:cubicBezTo>
                    <a:pt x="1" y="16"/>
                    <a:pt x="0" y="24"/>
                    <a:pt x="3" y="30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70"/>
                    <a:pt x="22" y="70"/>
                    <a:pt x="22" y="70"/>
                  </a:cubicBezTo>
                  <a:close/>
                  <a:moveTo>
                    <a:pt x="6" y="11"/>
                  </a:moveTo>
                  <a:cubicBezTo>
                    <a:pt x="10" y="6"/>
                    <a:pt x="15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30" y="2"/>
                    <a:pt x="35" y="6"/>
                    <a:pt x="38" y="11"/>
                  </a:cubicBezTo>
                  <a:cubicBezTo>
                    <a:pt x="42" y="17"/>
                    <a:pt x="42" y="24"/>
                    <a:pt x="40" y="29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3" y="24"/>
                    <a:pt x="3" y="17"/>
                    <a:pt x="6" y="1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51" name="Freeform 241"/>
            <p:cNvSpPr>
              <a:spLocks noEditPoints="1"/>
            </p:cNvSpPr>
            <p:nvPr/>
          </p:nvSpPr>
          <p:spPr bwMode="auto">
            <a:xfrm>
              <a:off x="3819526" y="1373188"/>
              <a:ext cx="42863" cy="44450"/>
            </a:xfrm>
            <a:custGeom>
              <a:avLst/>
              <a:gdLst>
                <a:gd name="T0" fmla="*/ 23 w 23"/>
                <a:gd name="T1" fmla="*/ 12 h 24"/>
                <a:gd name="T2" fmla="*/ 11 w 23"/>
                <a:gd name="T3" fmla="*/ 0 h 24"/>
                <a:gd name="T4" fmla="*/ 0 w 23"/>
                <a:gd name="T5" fmla="*/ 12 h 24"/>
                <a:gd name="T6" fmla="*/ 11 w 23"/>
                <a:gd name="T7" fmla="*/ 24 h 24"/>
                <a:gd name="T8" fmla="*/ 23 w 23"/>
                <a:gd name="T9" fmla="*/ 12 h 24"/>
                <a:gd name="T10" fmla="*/ 2 w 23"/>
                <a:gd name="T11" fmla="*/ 12 h 24"/>
                <a:gd name="T12" fmla="*/ 11 w 23"/>
                <a:gd name="T13" fmla="*/ 3 h 24"/>
                <a:gd name="T14" fmla="*/ 21 w 23"/>
                <a:gd name="T15" fmla="*/ 12 h 24"/>
                <a:gd name="T16" fmla="*/ 11 w 23"/>
                <a:gd name="T17" fmla="*/ 22 h 24"/>
                <a:gd name="T18" fmla="*/ 2 w 23"/>
                <a:gd name="T1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4">
                  <a:moveTo>
                    <a:pt x="23" y="12"/>
                  </a:moveTo>
                  <a:cubicBezTo>
                    <a:pt x="23" y="6"/>
                    <a:pt x="18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1" y="24"/>
                  </a:cubicBezTo>
                  <a:cubicBezTo>
                    <a:pt x="18" y="24"/>
                    <a:pt x="23" y="19"/>
                    <a:pt x="23" y="12"/>
                  </a:cubicBezTo>
                  <a:close/>
                  <a:moveTo>
                    <a:pt x="2" y="12"/>
                  </a:moveTo>
                  <a:cubicBezTo>
                    <a:pt x="2" y="7"/>
                    <a:pt x="6" y="3"/>
                    <a:pt x="11" y="3"/>
                  </a:cubicBezTo>
                  <a:cubicBezTo>
                    <a:pt x="17" y="3"/>
                    <a:pt x="21" y="7"/>
                    <a:pt x="21" y="12"/>
                  </a:cubicBezTo>
                  <a:cubicBezTo>
                    <a:pt x="21" y="17"/>
                    <a:pt x="17" y="22"/>
                    <a:pt x="11" y="22"/>
                  </a:cubicBezTo>
                  <a:cubicBezTo>
                    <a:pt x="6" y="22"/>
                    <a:pt x="2" y="17"/>
                    <a:pt x="2" y="1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52" name="Freeform 242"/>
            <p:cNvSpPr>
              <a:spLocks/>
            </p:cNvSpPr>
            <p:nvPr/>
          </p:nvSpPr>
          <p:spPr bwMode="auto">
            <a:xfrm>
              <a:off x="3852864" y="1349375"/>
              <a:ext cx="46038" cy="128588"/>
            </a:xfrm>
            <a:custGeom>
              <a:avLst/>
              <a:gdLst>
                <a:gd name="T0" fmla="*/ 2 w 25"/>
                <a:gd name="T1" fmla="*/ 70 h 70"/>
                <a:gd name="T2" fmla="*/ 3 w 25"/>
                <a:gd name="T3" fmla="*/ 70 h 70"/>
                <a:gd name="T4" fmla="*/ 4 w 25"/>
                <a:gd name="T5" fmla="*/ 70 h 70"/>
                <a:gd name="T6" fmla="*/ 22 w 25"/>
                <a:gd name="T7" fmla="*/ 31 h 70"/>
                <a:gd name="T8" fmla="*/ 21 w 25"/>
                <a:gd name="T9" fmla="*/ 11 h 70"/>
                <a:gd name="T10" fmla="*/ 4 w 25"/>
                <a:gd name="T11" fmla="*/ 0 h 70"/>
                <a:gd name="T12" fmla="*/ 2 w 25"/>
                <a:gd name="T13" fmla="*/ 0 h 70"/>
                <a:gd name="T14" fmla="*/ 1 w 25"/>
                <a:gd name="T15" fmla="*/ 1 h 70"/>
                <a:gd name="T16" fmla="*/ 0 w 25"/>
                <a:gd name="T17" fmla="*/ 2 h 70"/>
                <a:gd name="T18" fmla="*/ 1 w 25"/>
                <a:gd name="T19" fmla="*/ 3 h 70"/>
                <a:gd name="T20" fmla="*/ 2 w 25"/>
                <a:gd name="T21" fmla="*/ 3 h 70"/>
                <a:gd name="T22" fmla="*/ 4 w 25"/>
                <a:gd name="T23" fmla="*/ 3 h 70"/>
                <a:gd name="T24" fmla="*/ 19 w 25"/>
                <a:gd name="T25" fmla="*/ 12 h 70"/>
                <a:gd name="T26" fmla="*/ 20 w 25"/>
                <a:gd name="T27" fmla="*/ 30 h 70"/>
                <a:gd name="T28" fmla="*/ 2 w 25"/>
                <a:gd name="T29" fmla="*/ 69 h 70"/>
                <a:gd name="T30" fmla="*/ 2 w 25"/>
                <a:gd name="T3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70">
                  <a:moveTo>
                    <a:pt x="2" y="70"/>
                  </a:move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4" y="70"/>
                    <a:pt x="4" y="7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5" y="24"/>
                    <a:pt x="25" y="17"/>
                    <a:pt x="21" y="11"/>
                  </a:cubicBezTo>
                  <a:cubicBezTo>
                    <a:pt x="17" y="5"/>
                    <a:pt x="11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10" y="3"/>
                    <a:pt x="16" y="6"/>
                    <a:pt x="19" y="12"/>
                  </a:cubicBezTo>
                  <a:cubicBezTo>
                    <a:pt x="22" y="17"/>
                    <a:pt x="23" y="24"/>
                    <a:pt x="20" y="30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70"/>
                    <a:pt x="2" y="7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53" name="Freeform 243"/>
            <p:cNvSpPr>
              <a:spLocks/>
            </p:cNvSpPr>
            <p:nvPr/>
          </p:nvSpPr>
          <p:spPr bwMode="auto">
            <a:xfrm>
              <a:off x="3781426" y="1349375"/>
              <a:ext cx="44450" cy="128588"/>
            </a:xfrm>
            <a:custGeom>
              <a:avLst/>
              <a:gdLst>
                <a:gd name="T0" fmla="*/ 20 w 24"/>
                <a:gd name="T1" fmla="*/ 3 h 70"/>
                <a:gd name="T2" fmla="*/ 21 w 24"/>
                <a:gd name="T3" fmla="*/ 2 h 70"/>
                <a:gd name="T4" fmla="*/ 20 w 24"/>
                <a:gd name="T5" fmla="*/ 1 h 70"/>
                <a:gd name="T6" fmla="*/ 4 w 24"/>
                <a:gd name="T7" fmla="*/ 11 h 70"/>
                <a:gd name="T8" fmla="*/ 3 w 24"/>
                <a:gd name="T9" fmla="*/ 31 h 70"/>
                <a:gd name="T10" fmla="*/ 21 w 24"/>
                <a:gd name="T11" fmla="*/ 70 h 70"/>
                <a:gd name="T12" fmla="*/ 22 w 24"/>
                <a:gd name="T13" fmla="*/ 70 h 70"/>
                <a:gd name="T14" fmla="*/ 23 w 24"/>
                <a:gd name="T15" fmla="*/ 70 h 70"/>
                <a:gd name="T16" fmla="*/ 23 w 24"/>
                <a:gd name="T17" fmla="*/ 69 h 70"/>
                <a:gd name="T18" fmla="*/ 5 w 24"/>
                <a:gd name="T19" fmla="*/ 30 h 70"/>
                <a:gd name="T20" fmla="*/ 6 w 24"/>
                <a:gd name="T21" fmla="*/ 12 h 70"/>
                <a:gd name="T22" fmla="*/ 20 w 24"/>
                <a:gd name="T23" fmla="*/ 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70">
                  <a:moveTo>
                    <a:pt x="20" y="3"/>
                  </a:moveTo>
                  <a:cubicBezTo>
                    <a:pt x="21" y="3"/>
                    <a:pt x="21" y="2"/>
                    <a:pt x="21" y="2"/>
                  </a:cubicBezTo>
                  <a:cubicBezTo>
                    <a:pt x="21" y="1"/>
                    <a:pt x="21" y="0"/>
                    <a:pt x="20" y="1"/>
                  </a:cubicBezTo>
                  <a:cubicBezTo>
                    <a:pt x="13" y="1"/>
                    <a:pt x="7" y="5"/>
                    <a:pt x="4" y="11"/>
                  </a:cubicBezTo>
                  <a:cubicBezTo>
                    <a:pt x="0" y="17"/>
                    <a:pt x="0" y="25"/>
                    <a:pt x="3" y="31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1" y="70"/>
                    <a:pt x="22" y="70"/>
                    <a:pt x="22" y="70"/>
                  </a:cubicBezTo>
                  <a:cubicBezTo>
                    <a:pt x="22" y="70"/>
                    <a:pt x="23" y="70"/>
                    <a:pt x="23" y="70"/>
                  </a:cubicBezTo>
                  <a:cubicBezTo>
                    <a:pt x="23" y="70"/>
                    <a:pt x="24" y="69"/>
                    <a:pt x="23" y="6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2" y="24"/>
                    <a:pt x="3" y="18"/>
                    <a:pt x="6" y="12"/>
                  </a:cubicBezTo>
                  <a:cubicBezTo>
                    <a:pt x="9" y="7"/>
                    <a:pt x="14" y="3"/>
                    <a:pt x="20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54" name="그룹 753"/>
          <p:cNvGrpSpPr/>
          <p:nvPr/>
        </p:nvGrpSpPr>
        <p:grpSpPr>
          <a:xfrm>
            <a:off x="6933548" y="2002906"/>
            <a:ext cx="288294" cy="279286"/>
            <a:chOff x="4155360" y="2467535"/>
            <a:chExt cx="288294" cy="279286"/>
          </a:xfrm>
          <a:solidFill>
            <a:schemeClr val="bg1"/>
          </a:solidFill>
        </p:grpSpPr>
        <p:sp>
          <p:nvSpPr>
            <p:cNvPr id="755" name="Freeform 309"/>
            <p:cNvSpPr>
              <a:spLocks noEditPoints="1"/>
            </p:cNvSpPr>
            <p:nvPr/>
          </p:nvSpPr>
          <p:spPr bwMode="auto">
            <a:xfrm>
              <a:off x="4155360" y="2467535"/>
              <a:ext cx="288294" cy="279286"/>
            </a:xfrm>
            <a:custGeom>
              <a:avLst/>
              <a:gdLst>
                <a:gd name="T0" fmla="*/ 29 w 83"/>
                <a:gd name="T1" fmla="*/ 0 h 81"/>
                <a:gd name="T2" fmla="*/ 28 w 83"/>
                <a:gd name="T3" fmla="*/ 0 h 81"/>
                <a:gd name="T4" fmla="*/ 1 w 83"/>
                <a:gd name="T5" fmla="*/ 0 h 81"/>
                <a:gd name="T6" fmla="*/ 0 w 83"/>
                <a:gd name="T7" fmla="*/ 1 h 81"/>
                <a:gd name="T8" fmla="*/ 0 w 83"/>
                <a:gd name="T9" fmla="*/ 23 h 81"/>
                <a:gd name="T10" fmla="*/ 0 w 83"/>
                <a:gd name="T11" fmla="*/ 23 h 81"/>
                <a:gd name="T12" fmla="*/ 0 w 83"/>
                <a:gd name="T13" fmla="*/ 23 h 81"/>
                <a:gd name="T14" fmla="*/ 0 w 83"/>
                <a:gd name="T15" fmla="*/ 80 h 81"/>
                <a:gd name="T16" fmla="*/ 1 w 83"/>
                <a:gd name="T17" fmla="*/ 81 h 81"/>
                <a:gd name="T18" fmla="*/ 82 w 83"/>
                <a:gd name="T19" fmla="*/ 81 h 81"/>
                <a:gd name="T20" fmla="*/ 83 w 83"/>
                <a:gd name="T21" fmla="*/ 80 h 81"/>
                <a:gd name="T22" fmla="*/ 83 w 83"/>
                <a:gd name="T23" fmla="*/ 13 h 81"/>
                <a:gd name="T24" fmla="*/ 82 w 83"/>
                <a:gd name="T25" fmla="*/ 12 h 81"/>
                <a:gd name="T26" fmla="*/ 40 w 83"/>
                <a:gd name="T27" fmla="*/ 12 h 81"/>
                <a:gd name="T28" fmla="*/ 29 w 83"/>
                <a:gd name="T29" fmla="*/ 0 h 81"/>
                <a:gd name="T30" fmla="*/ 81 w 83"/>
                <a:gd name="T31" fmla="*/ 79 h 81"/>
                <a:gd name="T32" fmla="*/ 2 w 83"/>
                <a:gd name="T33" fmla="*/ 79 h 81"/>
                <a:gd name="T34" fmla="*/ 2 w 83"/>
                <a:gd name="T35" fmla="*/ 24 h 81"/>
                <a:gd name="T36" fmla="*/ 81 w 83"/>
                <a:gd name="T37" fmla="*/ 24 h 81"/>
                <a:gd name="T38" fmla="*/ 81 w 83"/>
                <a:gd name="T39" fmla="*/ 24 h 81"/>
                <a:gd name="T40" fmla="*/ 81 w 83"/>
                <a:gd name="T41" fmla="*/ 79 h 81"/>
                <a:gd name="T42" fmla="*/ 81 w 83"/>
                <a:gd name="T43" fmla="*/ 22 h 81"/>
                <a:gd name="T44" fmla="*/ 81 w 83"/>
                <a:gd name="T45" fmla="*/ 22 h 81"/>
                <a:gd name="T46" fmla="*/ 2 w 83"/>
                <a:gd name="T47" fmla="*/ 22 h 81"/>
                <a:gd name="T48" fmla="*/ 2 w 83"/>
                <a:gd name="T49" fmla="*/ 2 h 81"/>
                <a:gd name="T50" fmla="*/ 28 w 83"/>
                <a:gd name="T51" fmla="*/ 2 h 81"/>
                <a:gd name="T52" fmla="*/ 39 w 83"/>
                <a:gd name="T53" fmla="*/ 14 h 81"/>
                <a:gd name="T54" fmla="*/ 39 w 83"/>
                <a:gd name="T55" fmla="*/ 14 h 81"/>
                <a:gd name="T56" fmla="*/ 81 w 83"/>
                <a:gd name="T57" fmla="*/ 14 h 81"/>
                <a:gd name="T58" fmla="*/ 81 w 83"/>
                <a:gd name="T5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" h="81"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1"/>
                    <a:pt x="1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2"/>
                    <a:pt x="82" y="12"/>
                  </a:cubicBezTo>
                  <a:cubicBezTo>
                    <a:pt x="40" y="12"/>
                    <a:pt x="40" y="12"/>
                    <a:pt x="40" y="12"/>
                  </a:cubicBezTo>
                  <a:lnTo>
                    <a:pt x="29" y="0"/>
                  </a:lnTo>
                  <a:close/>
                  <a:moveTo>
                    <a:pt x="81" y="79"/>
                  </a:moveTo>
                  <a:cubicBezTo>
                    <a:pt x="2" y="79"/>
                    <a:pt x="2" y="79"/>
                    <a:pt x="2" y="79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lnTo>
                    <a:pt x="81" y="79"/>
                  </a:lnTo>
                  <a:close/>
                  <a:moveTo>
                    <a:pt x="81" y="22"/>
                  </a:moveTo>
                  <a:cubicBezTo>
                    <a:pt x="81" y="22"/>
                    <a:pt x="81" y="22"/>
                    <a:pt x="81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81" y="14"/>
                    <a:pt x="81" y="14"/>
                    <a:pt x="81" y="14"/>
                  </a:cubicBezTo>
                  <a:lnTo>
                    <a:pt x="81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56" name="Freeform 310"/>
            <p:cNvSpPr>
              <a:spLocks/>
            </p:cNvSpPr>
            <p:nvPr/>
          </p:nvSpPr>
          <p:spPr bwMode="auto">
            <a:xfrm>
              <a:off x="4266473" y="2605674"/>
              <a:ext cx="63065" cy="63065"/>
            </a:xfrm>
            <a:custGeom>
              <a:avLst/>
              <a:gdLst>
                <a:gd name="T0" fmla="*/ 17 w 18"/>
                <a:gd name="T1" fmla="*/ 18 h 18"/>
                <a:gd name="T2" fmla="*/ 16 w 18"/>
                <a:gd name="T3" fmla="*/ 18 h 18"/>
                <a:gd name="T4" fmla="*/ 1 w 18"/>
                <a:gd name="T5" fmla="*/ 2 h 18"/>
                <a:gd name="T6" fmla="*/ 1 w 18"/>
                <a:gd name="T7" fmla="*/ 1 h 18"/>
                <a:gd name="T8" fmla="*/ 3 w 18"/>
                <a:gd name="T9" fmla="*/ 1 h 18"/>
                <a:gd name="T10" fmla="*/ 18 w 18"/>
                <a:gd name="T11" fmla="*/ 16 h 18"/>
                <a:gd name="T12" fmla="*/ 18 w 18"/>
                <a:gd name="T13" fmla="*/ 18 h 18"/>
                <a:gd name="T14" fmla="*/ 17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7" y="18"/>
                  </a:moveTo>
                  <a:cubicBezTo>
                    <a:pt x="17" y="18"/>
                    <a:pt x="17" y="18"/>
                    <a:pt x="16" y="18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7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57" name="Freeform 311"/>
            <p:cNvSpPr>
              <a:spLocks/>
            </p:cNvSpPr>
            <p:nvPr/>
          </p:nvSpPr>
          <p:spPr bwMode="auto">
            <a:xfrm>
              <a:off x="4266473" y="2605674"/>
              <a:ext cx="63065" cy="63065"/>
            </a:xfrm>
            <a:custGeom>
              <a:avLst/>
              <a:gdLst>
                <a:gd name="T0" fmla="*/ 2 w 18"/>
                <a:gd name="T1" fmla="*/ 18 h 18"/>
                <a:gd name="T2" fmla="*/ 1 w 18"/>
                <a:gd name="T3" fmla="*/ 18 h 18"/>
                <a:gd name="T4" fmla="*/ 1 w 18"/>
                <a:gd name="T5" fmla="*/ 16 h 18"/>
                <a:gd name="T6" fmla="*/ 16 w 18"/>
                <a:gd name="T7" fmla="*/ 1 h 18"/>
                <a:gd name="T8" fmla="*/ 18 w 18"/>
                <a:gd name="T9" fmla="*/ 1 h 18"/>
                <a:gd name="T10" fmla="*/ 18 w 18"/>
                <a:gd name="T11" fmla="*/ 2 h 18"/>
                <a:gd name="T12" fmla="*/ 3 w 18"/>
                <a:gd name="T13" fmla="*/ 18 h 18"/>
                <a:gd name="T14" fmla="*/ 2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2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1" y="1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"/>
                    <a:pt x="18" y="2"/>
                    <a:pt x="18" y="2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58" name="그룹 757"/>
          <p:cNvGrpSpPr/>
          <p:nvPr/>
        </p:nvGrpSpPr>
        <p:grpSpPr>
          <a:xfrm>
            <a:off x="5525528" y="2002906"/>
            <a:ext cx="288294" cy="279286"/>
            <a:chOff x="4155360" y="1833885"/>
            <a:chExt cx="288294" cy="279286"/>
          </a:xfrm>
          <a:solidFill>
            <a:schemeClr val="bg1"/>
          </a:solidFill>
        </p:grpSpPr>
        <p:sp>
          <p:nvSpPr>
            <p:cNvPr id="759" name="Freeform 320"/>
            <p:cNvSpPr>
              <a:spLocks noEditPoints="1"/>
            </p:cNvSpPr>
            <p:nvPr/>
          </p:nvSpPr>
          <p:spPr bwMode="auto">
            <a:xfrm>
              <a:off x="4155360" y="1833885"/>
              <a:ext cx="288294" cy="279286"/>
            </a:xfrm>
            <a:custGeom>
              <a:avLst/>
              <a:gdLst>
                <a:gd name="T0" fmla="*/ 1 w 83"/>
                <a:gd name="T1" fmla="*/ 81 h 81"/>
                <a:gd name="T2" fmla="*/ 82 w 83"/>
                <a:gd name="T3" fmla="*/ 81 h 81"/>
                <a:gd name="T4" fmla="*/ 83 w 83"/>
                <a:gd name="T5" fmla="*/ 80 h 81"/>
                <a:gd name="T6" fmla="*/ 83 w 83"/>
                <a:gd name="T7" fmla="*/ 13 h 81"/>
                <a:gd name="T8" fmla="*/ 82 w 83"/>
                <a:gd name="T9" fmla="*/ 12 h 81"/>
                <a:gd name="T10" fmla="*/ 40 w 83"/>
                <a:gd name="T11" fmla="*/ 12 h 81"/>
                <a:gd name="T12" fmla="*/ 29 w 83"/>
                <a:gd name="T13" fmla="*/ 0 h 81"/>
                <a:gd name="T14" fmla="*/ 28 w 83"/>
                <a:gd name="T15" fmla="*/ 0 h 81"/>
                <a:gd name="T16" fmla="*/ 1 w 83"/>
                <a:gd name="T17" fmla="*/ 0 h 81"/>
                <a:gd name="T18" fmla="*/ 0 w 83"/>
                <a:gd name="T19" fmla="*/ 1 h 81"/>
                <a:gd name="T20" fmla="*/ 0 w 83"/>
                <a:gd name="T21" fmla="*/ 23 h 81"/>
                <a:gd name="T22" fmla="*/ 0 w 83"/>
                <a:gd name="T23" fmla="*/ 23 h 81"/>
                <a:gd name="T24" fmla="*/ 0 w 83"/>
                <a:gd name="T25" fmla="*/ 23 h 81"/>
                <a:gd name="T26" fmla="*/ 0 w 83"/>
                <a:gd name="T27" fmla="*/ 80 h 81"/>
                <a:gd name="T28" fmla="*/ 1 w 83"/>
                <a:gd name="T29" fmla="*/ 81 h 81"/>
                <a:gd name="T30" fmla="*/ 2 w 83"/>
                <a:gd name="T31" fmla="*/ 2 h 81"/>
                <a:gd name="T32" fmla="*/ 28 w 83"/>
                <a:gd name="T33" fmla="*/ 2 h 81"/>
                <a:gd name="T34" fmla="*/ 39 w 83"/>
                <a:gd name="T35" fmla="*/ 14 h 81"/>
                <a:gd name="T36" fmla="*/ 39 w 83"/>
                <a:gd name="T37" fmla="*/ 14 h 81"/>
                <a:gd name="T38" fmla="*/ 81 w 83"/>
                <a:gd name="T39" fmla="*/ 14 h 81"/>
                <a:gd name="T40" fmla="*/ 81 w 83"/>
                <a:gd name="T41" fmla="*/ 22 h 81"/>
                <a:gd name="T42" fmla="*/ 81 w 83"/>
                <a:gd name="T43" fmla="*/ 22 h 81"/>
                <a:gd name="T44" fmla="*/ 2 w 83"/>
                <a:gd name="T45" fmla="*/ 22 h 81"/>
                <a:gd name="T46" fmla="*/ 2 w 83"/>
                <a:gd name="T47" fmla="*/ 2 h 81"/>
                <a:gd name="T48" fmla="*/ 2 w 83"/>
                <a:gd name="T49" fmla="*/ 24 h 81"/>
                <a:gd name="T50" fmla="*/ 81 w 83"/>
                <a:gd name="T51" fmla="*/ 24 h 81"/>
                <a:gd name="T52" fmla="*/ 81 w 83"/>
                <a:gd name="T53" fmla="*/ 24 h 81"/>
                <a:gd name="T54" fmla="*/ 81 w 83"/>
                <a:gd name="T55" fmla="*/ 78 h 81"/>
                <a:gd name="T56" fmla="*/ 2 w 83"/>
                <a:gd name="T57" fmla="*/ 78 h 81"/>
                <a:gd name="T58" fmla="*/ 2 w 83"/>
                <a:gd name="T59" fmla="*/ 2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" h="81">
                  <a:moveTo>
                    <a:pt x="1" y="81"/>
                  </a:moveTo>
                  <a:cubicBezTo>
                    <a:pt x="82" y="81"/>
                    <a:pt x="82" y="81"/>
                    <a:pt x="82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2"/>
                    <a:pt x="82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1"/>
                    <a:pt x="1" y="81"/>
                  </a:cubicBezTo>
                  <a:close/>
                  <a:moveTo>
                    <a:pt x="2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2" y="22"/>
                    <a:pt x="2" y="22"/>
                    <a:pt x="2" y="22"/>
                  </a:cubicBezTo>
                  <a:lnTo>
                    <a:pt x="2" y="2"/>
                  </a:lnTo>
                  <a:close/>
                  <a:moveTo>
                    <a:pt x="2" y="24"/>
                  </a:move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2" y="78"/>
                    <a:pt x="2" y="78"/>
                    <a:pt x="2" y="78"/>
                  </a:cubicBezTo>
                  <a:lnTo>
                    <a:pt x="2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60" name="Freeform 321"/>
            <p:cNvSpPr>
              <a:spLocks/>
            </p:cNvSpPr>
            <p:nvPr/>
          </p:nvSpPr>
          <p:spPr bwMode="auto">
            <a:xfrm>
              <a:off x="4260471" y="1969025"/>
              <a:ext cx="78080" cy="78080"/>
            </a:xfrm>
            <a:custGeom>
              <a:avLst/>
              <a:gdLst>
                <a:gd name="T0" fmla="*/ 22 w 23"/>
                <a:gd name="T1" fmla="*/ 11 h 23"/>
                <a:gd name="T2" fmla="*/ 13 w 23"/>
                <a:gd name="T3" fmla="*/ 11 h 23"/>
                <a:gd name="T4" fmla="*/ 13 w 23"/>
                <a:gd name="T5" fmla="*/ 1 h 23"/>
                <a:gd name="T6" fmla="*/ 11 w 23"/>
                <a:gd name="T7" fmla="*/ 0 h 23"/>
                <a:gd name="T8" fmla="*/ 10 w 23"/>
                <a:gd name="T9" fmla="*/ 1 h 23"/>
                <a:gd name="T10" fmla="*/ 10 w 23"/>
                <a:gd name="T11" fmla="*/ 11 h 23"/>
                <a:gd name="T12" fmla="*/ 1 w 23"/>
                <a:gd name="T13" fmla="*/ 11 h 23"/>
                <a:gd name="T14" fmla="*/ 0 w 23"/>
                <a:gd name="T15" fmla="*/ 12 h 23"/>
                <a:gd name="T16" fmla="*/ 1 w 23"/>
                <a:gd name="T17" fmla="*/ 13 h 23"/>
                <a:gd name="T18" fmla="*/ 10 w 23"/>
                <a:gd name="T19" fmla="*/ 13 h 23"/>
                <a:gd name="T20" fmla="*/ 10 w 23"/>
                <a:gd name="T21" fmla="*/ 22 h 23"/>
                <a:gd name="T22" fmla="*/ 11 w 23"/>
                <a:gd name="T23" fmla="*/ 23 h 23"/>
                <a:gd name="T24" fmla="*/ 13 w 23"/>
                <a:gd name="T25" fmla="*/ 22 h 23"/>
                <a:gd name="T26" fmla="*/ 13 w 23"/>
                <a:gd name="T27" fmla="*/ 13 h 23"/>
                <a:gd name="T28" fmla="*/ 22 w 23"/>
                <a:gd name="T29" fmla="*/ 13 h 23"/>
                <a:gd name="T30" fmla="*/ 23 w 23"/>
                <a:gd name="T31" fmla="*/ 12 h 23"/>
                <a:gd name="T32" fmla="*/ 22 w 23"/>
                <a:gd name="T3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1" y="23"/>
                    <a:pt x="11" y="23"/>
                  </a:cubicBezTo>
                  <a:cubicBezTo>
                    <a:pt x="12" y="23"/>
                    <a:pt x="13" y="22"/>
                    <a:pt x="13" y="2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3" y="11"/>
                    <a:pt x="23" y="11"/>
                    <a:pt x="22" y="1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61" name="그룹 760"/>
          <p:cNvGrpSpPr/>
          <p:nvPr/>
        </p:nvGrpSpPr>
        <p:grpSpPr>
          <a:xfrm>
            <a:off x="7644315" y="2002906"/>
            <a:ext cx="285292" cy="279286"/>
            <a:chOff x="4867089" y="2467535"/>
            <a:chExt cx="285292" cy="279286"/>
          </a:xfrm>
          <a:solidFill>
            <a:schemeClr val="bg1"/>
          </a:solidFill>
        </p:grpSpPr>
        <p:sp>
          <p:nvSpPr>
            <p:cNvPr id="762" name="Freeform 378"/>
            <p:cNvSpPr>
              <a:spLocks noEditPoints="1"/>
            </p:cNvSpPr>
            <p:nvPr/>
          </p:nvSpPr>
          <p:spPr bwMode="auto">
            <a:xfrm>
              <a:off x="4867089" y="2467535"/>
              <a:ext cx="285292" cy="279286"/>
            </a:xfrm>
            <a:custGeom>
              <a:avLst/>
              <a:gdLst>
                <a:gd name="T0" fmla="*/ 30 w 83"/>
                <a:gd name="T1" fmla="*/ 0 h 81"/>
                <a:gd name="T2" fmla="*/ 29 w 83"/>
                <a:gd name="T3" fmla="*/ 0 h 81"/>
                <a:gd name="T4" fmla="*/ 1 w 83"/>
                <a:gd name="T5" fmla="*/ 0 h 81"/>
                <a:gd name="T6" fmla="*/ 0 w 83"/>
                <a:gd name="T7" fmla="*/ 1 h 81"/>
                <a:gd name="T8" fmla="*/ 0 w 83"/>
                <a:gd name="T9" fmla="*/ 23 h 81"/>
                <a:gd name="T10" fmla="*/ 0 w 83"/>
                <a:gd name="T11" fmla="*/ 23 h 81"/>
                <a:gd name="T12" fmla="*/ 0 w 83"/>
                <a:gd name="T13" fmla="*/ 23 h 81"/>
                <a:gd name="T14" fmla="*/ 0 w 83"/>
                <a:gd name="T15" fmla="*/ 80 h 81"/>
                <a:gd name="T16" fmla="*/ 1 w 83"/>
                <a:gd name="T17" fmla="*/ 81 h 81"/>
                <a:gd name="T18" fmla="*/ 82 w 83"/>
                <a:gd name="T19" fmla="*/ 81 h 81"/>
                <a:gd name="T20" fmla="*/ 83 w 83"/>
                <a:gd name="T21" fmla="*/ 80 h 81"/>
                <a:gd name="T22" fmla="*/ 83 w 83"/>
                <a:gd name="T23" fmla="*/ 13 h 81"/>
                <a:gd name="T24" fmla="*/ 82 w 83"/>
                <a:gd name="T25" fmla="*/ 12 h 81"/>
                <a:gd name="T26" fmla="*/ 40 w 83"/>
                <a:gd name="T27" fmla="*/ 12 h 81"/>
                <a:gd name="T28" fmla="*/ 30 w 83"/>
                <a:gd name="T29" fmla="*/ 0 h 81"/>
                <a:gd name="T30" fmla="*/ 81 w 83"/>
                <a:gd name="T31" fmla="*/ 79 h 81"/>
                <a:gd name="T32" fmla="*/ 3 w 83"/>
                <a:gd name="T33" fmla="*/ 79 h 81"/>
                <a:gd name="T34" fmla="*/ 3 w 83"/>
                <a:gd name="T35" fmla="*/ 24 h 81"/>
                <a:gd name="T36" fmla="*/ 81 w 83"/>
                <a:gd name="T37" fmla="*/ 24 h 81"/>
                <a:gd name="T38" fmla="*/ 81 w 83"/>
                <a:gd name="T39" fmla="*/ 24 h 81"/>
                <a:gd name="T40" fmla="*/ 81 w 83"/>
                <a:gd name="T41" fmla="*/ 79 h 81"/>
                <a:gd name="T42" fmla="*/ 81 w 83"/>
                <a:gd name="T43" fmla="*/ 22 h 81"/>
                <a:gd name="T44" fmla="*/ 81 w 83"/>
                <a:gd name="T45" fmla="*/ 22 h 81"/>
                <a:gd name="T46" fmla="*/ 3 w 83"/>
                <a:gd name="T47" fmla="*/ 22 h 81"/>
                <a:gd name="T48" fmla="*/ 3 w 83"/>
                <a:gd name="T49" fmla="*/ 2 h 81"/>
                <a:gd name="T50" fmla="*/ 28 w 83"/>
                <a:gd name="T51" fmla="*/ 2 h 81"/>
                <a:gd name="T52" fmla="*/ 39 w 83"/>
                <a:gd name="T53" fmla="*/ 14 h 81"/>
                <a:gd name="T54" fmla="*/ 40 w 83"/>
                <a:gd name="T55" fmla="*/ 14 h 81"/>
                <a:gd name="T56" fmla="*/ 81 w 83"/>
                <a:gd name="T57" fmla="*/ 14 h 81"/>
                <a:gd name="T58" fmla="*/ 81 w 83"/>
                <a:gd name="T5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" h="81"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1" y="81"/>
                    <a:pt x="1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2"/>
                    <a:pt x="82" y="12"/>
                  </a:cubicBezTo>
                  <a:cubicBezTo>
                    <a:pt x="40" y="12"/>
                    <a:pt x="40" y="12"/>
                    <a:pt x="40" y="12"/>
                  </a:cubicBezTo>
                  <a:lnTo>
                    <a:pt x="30" y="0"/>
                  </a:lnTo>
                  <a:close/>
                  <a:moveTo>
                    <a:pt x="81" y="79"/>
                  </a:moveTo>
                  <a:cubicBezTo>
                    <a:pt x="3" y="79"/>
                    <a:pt x="3" y="79"/>
                    <a:pt x="3" y="79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lnTo>
                    <a:pt x="81" y="79"/>
                  </a:lnTo>
                  <a:close/>
                  <a:moveTo>
                    <a:pt x="81" y="22"/>
                  </a:moveTo>
                  <a:cubicBezTo>
                    <a:pt x="81" y="22"/>
                    <a:pt x="81" y="22"/>
                    <a:pt x="81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40" y="14"/>
                  </a:cubicBezTo>
                  <a:cubicBezTo>
                    <a:pt x="81" y="14"/>
                    <a:pt x="81" y="14"/>
                    <a:pt x="81" y="14"/>
                  </a:cubicBezTo>
                  <a:lnTo>
                    <a:pt x="81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63" name="Freeform 379"/>
            <p:cNvSpPr>
              <a:spLocks/>
            </p:cNvSpPr>
            <p:nvPr/>
          </p:nvSpPr>
          <p:spPr bwMode="auto">
            <a:xfrm>
              <a:off x="4951179" y="2587658"/>
              <a:ext cx="54053" cy="117120"/>
            </a:xfrm>
            <a:custGeom>
              <a:avLst/>
              <a:gdLst>
                <a:gd name="T0" fmla="*/ 12 w 15"/>
                <a:gd name="T1" fmla="*/ 26 h 34"/>
                <a:gd name="T2" fmla="*/ 11 w 15"/>
                <a:gd name="T3" fmla="*/ 26 h 34"/>
                <a:gd name="T4" fmla="*/ 10 w 15"/>
                <a:gd name="T5" fmla="*/ 27 h 34"/>
                <a:gd name="T6" fmla="*/ 12 w 15"/>
                <a:gd name="T7" fmla="*/ 30 h 34"/>
                <a:gd name="T8" fmla="*/ 7 w 15"/>
                <a:gd name="T9" fmla="*/ 27 h 34"/>
                <a:gd name="T10" fmla="*/ 6 w 15"/>
                <a:gd name="T11" fmla="*/ 6 h 34"/>
                <a:gd name="T12" fmla="*/ 14 w 15"/>
                <a:gd name="T13" fmla="*/ 2 h 34"/>
                <a:gd name="T14" fmla="*/ 15 w 15"/>
                <a:gd name="T15" fmla="*/ 1 h 34"/>
                <a:gd name="T16" fmla="*/ 14 w 15"/>
                <a:gd name="T17" fmla="*/ 0 h 34"/>
                <a:gd name="T18" fmla="*/ 5 w 15"/>
                <a:gd name="T19" fmla="*/ 5 h 34"/>
                <a:gd name="T20" fmla="*/ 0 w 15"/>
                <a:gd name="T21" fmla="*/ 17 h 34"/>
                <a:gd name="T22" fmla="*/ 5 w 15"/>
                <a:gd name="T23" fmla="*/ 29 h 34"/>
                <a:gd name="T24" fmla="*/ 10 w 15"/>
                <a:gd name="T25" fmla="*/ 32 h 34"/>
                <a:gd name="T26" fmla="*/ 8 w 15"/>
                <a:gd name="T27" fmla="*/ 32 h 34"/>
                <a:gd name="T28" fmla="*/ 7 w 15"/>
                <a:gd name="T29" fmla="*/ 33 h 34"/>
                <a:gd name="T30" fmla="*/ 9 w 15"/>
                <a:gd name="T31" fmla="*/ 34 h 34"/>
                <a:gd name="T32" fmla="*/ 9 w 15"/>
                <a:gd name="T33" fmla="*/ 34 h 34"/>
                <a:gd name="T34" fmla="*/ 15 w 15"/>
                <a:gd name="T35" fmla="*/ 33 h 34"/>
                <a:gd name="T36" fmla="*/ 15 w 15"/>
                <a:gd name="T37" fmla="*/ 33 h 34"/>
                <a:gd name="T38" fmla="*/ 15 w 15"/>
                <a:gd name="T39" fmla="*/ 31 h 34"/>
                <a:gd name="T40" fmla="*/ 12 w 15"/>
                <a:gd name="T4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4">
                  <a:moveTo>
                    <a:pt x="12" y="26"/>
                  </a:moveTo>
                  <a:cubicBezTo>
                    <a:pt x="12" y="26"/>
                    <a:pt x="11" y="26"/>
                    <a:pt x="11" y="26"/>
                  </a:cubicBezTo>
                  <a:cubicBezTo>
                    <a:pt x="10" y="26"/>
                    <a:pt x="10" y="27"/>
                    <a:pt x="10" y="27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29"/>
                    <a:pt x="8" y="28"/>
                    <a:pt x="7" y="27"/>
                  </a:cubicBezTo>
                  <a:cubicBezTo>
                    <a:pt x="1" y="21"/>
                    <a:pt x="1" y="12"/>
                    <a:pt x="6" y="6"/>
                  </a:cubicBezTo>
                  <a:cubicBezTo>
                    <a:pt x="9" y="4"/>
                    <a:pt x="11" y="3"/>
                    <a:pt x="14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0" y="1"/>
                    <a:pt x="7" y="2"/>
                    <a:pt x="5" y="5"/>
                  </a:cubicBezTo>
                  <a:cubicBezTo>
                    <a:pt x="2" y="8"/>
                    <a:pt x="0" y="12"/>
                    <a:pt x="0" y="17"/>
                  </a:cubicBezTo>
                  <a:cubicBezTo>
                    <a:pt x="0" y="21"/>
                    <a:pt x="2" y="25"/>
                    <a:pt x="5" y="29"/>
                  </a:cubicBezTo>
                  <a:cubicBezTo>
                    <a:pt x="7" y="30"/>
                    <a:pt x="8" y="31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7" y="33"/>
                    <a:pt x="7" y="33"/>
                  </a:cubicBezTo>
                  <a:cubicBezTo>
                    <a:pt x="8" y="34"/>
                    <a:pt x="8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2"/>
                    <a:pt x="15" y="32"/>
                    <a:pt x="15" y="31"/>
                  </a:cubicBezTo>
                  <a:lnTo>
                    <a:pt x="12" y="2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64" name="Freeform 380"/>
            <p:cNvSpPr>
              <a:spLocks/>
            </p:cNvSpPr>
            <p:nvPr/>
          </p:nvSpPr>
          <p:spPr bwMode="auto">
            <a:xfrm>
              <a:off x="5014238" y="2581647"/>
              <a:ext cx="60060" cy="120123"/>
            </a:xfrm>
            <a:custGeom>
              <a:avLst/>
              <a:gdLst>
                <a:gd name="T0" fmla="*/ 6 w 17"/>
                <a:gd name="T1" fmla="*/ 3 h 35"/>
                <a:gd name="T2" fmla="*/ 8 w 17"/>
                <a:gd name="T3" fmla="*/ 3 h 35"/>
                <a:gd name="T4" fmla="*/ 8 w 17"/>
                <a:gd name="T5" fmla="*/ 1 h 35"/>
                <a:gd name="T6" fmla="*/ 7 w 17"/>
                <a:gd name="T7" fmla="*/ 1 h 35"/>
                <a:gd name="T8" fmla="*/ 1 w 17"/>
                <a:gd name="T9" fmla="*/ 2 h 35"/>
                <a:gd name="T10" fmla="*/ 1 w 17"/>
                <a:gd name="T11" fmla="*/ 2 h 35"/>
                <a:gd name="T12" fmla="*/ 1 w 17"/>
                <a:gd name="T13" fmla="*/ 3 h 35"/>
                <a:gd name="T14" fmla="*/ 1 w 17"/>
                <a:gd name="T15" fmla="*/ 4 h 35"/>
                <a:gd name="T16" fmla="*/ 3 w 17"/>
                <a:gd name="T17" fmla="*/ 9 h 35"/>
                <a:gd name="T18" fmla="*/ 4 w 17"/>
                <a:gd name="T19" fmla="*/ 9 h 35"/>
                <a:gd name="T20" fmla="*/ 5 w 17"/>
                <a:gd name="T21" fmla="*/ 9 h 35"/>
                <a:gd name="T22" fmla="*/ 5 w 17"/>
                <a:gd name="T23" fmla="*/ 7 h 35"/>
                <a:gd name="T24" fmla="*/ 4 w 17"/>
                <a:gd name="T25" fmla="*/ 5 h 35"/>
                <a:gd name="T26" fmla="*/ 9 w 17"/>
                <a:gd name="T27" fmla="*/ 8 h 35"/>
                <a:gd name="T28" fmla="*/ 9 w 17"/>
                <a:gd name="T29" fmla="*/ 29 h 35"/>
                <a:gd name="T30" fmla="*/ 1 w 17"/>
                <a:gd name="T31" fmla="*/ 33 h 35"/>
                <a:gd name="T32" fmla="*/ 1 w 17"/>
                <a:gd name="T33" fmla="*/ 34 h 35"/>
                <a:gd name="T34" fmla="*/ 2 w 17"/>
                <a:gd name="T35" fmla="*/ 35 h 35"/>
                <a:gd name="T36" fmla="*/ 2 w 17"/>
                <a:gd name="T37" fmla="*/ 35 h 35"/>
                <a:gd name="T38" fmla="*/ 11 w 17"/>
                <a:gd name="T39" fmla="*/ 30 h 35"/>
                <a:gd name="T40" fmla="*/ 11 w 17"/>
                <a:gd name="T41" fmla="*/ 6 h 35"/>
                <a:gd name="T42" fmla="*/ 6 w 17"/>
                <a:gd name="T43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35">
                  <a:moveTo>
                    <a:pt x="6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9" y="2"/>
                    <a:pt x="8" y="1"/>
                  </a:cubicBezTo>
                  <a:cubicBezTo>
                    <a:pt x="8" y="1"/>
                    <a:pt x="8" y="0"/>
                    <a:pt x="7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0" y="3"/>
                    <a:pt x="1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8"/>
                    <a:pt x="5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6"/>
                    <a:pt x="8" y="7"/>
                    <a:pt x="9" y="8"/>
                  </a:cubicBezTo>
                  <a:cubicBezTo>
                    <a:pt x="15" y="14"/>
                    <a:pt x="15" y="23"/>
                    <a:pt x="9" y="29"/>
                  </a:cubicBezTo>
                  <a:cubicBezTo>
                    <a:pt x="7" y="31"/>
                    <a:pt x="4" y="32"/>
                    <a:pt x="1" y="33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1" y="35"/>
                    <a:pt x="1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4"/>
                    <a:pt x="8" y="33"/>
                    <a:pt x="11" y="30"/>
                  </a:cubicBezTo>
                  <a:cubicBezTo>
                    <a:pt x="17" y="23"/>
                    <a:pt x="17" y="13"/>
                    <a:pt x="11" y="6"/>
                  </a:cubicBezTo>
                  <a:cubicBezTo>
                    <a:pt x="9" y="5"/>
                    <a:pt x="8" y="4"/>
                    <a:pt x="6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65" name="그룹 764"/>
          <p:cNvGrpSpPr/>
          <p:nvPr/>
        </p:nvGrpSpPr>
        <p:grpSpPr>
          <a:xfrm>
            <a:off x="6224282" y="2002906"/>
            <a:ext cx="285292" cy="279286"/>
            <a:chOff x="4867089" y="1833885"/>
            <a:chExt cx="285292" cy="279286"/>
          </a:xfrm>
          <a:solidFill>
            <a:schemeClr val="bg1"/>
          </a:solidFill>
        </p:grpSpPr>
        <p:sp>
          <p:nvSpPr>
            <p:cNvPr id="766" name="Freeform 386"/>
            <p:cNvSpPr>
              <a:spLocks noEditPoints="1"/>
            </p:cNvSpPr>
            <p:nvPr/>
          </p:nvSpPr>
          <p:spPr bwMode="auto">
            <a:xfrm>
              <a:off x="4867089" y="1833885"/>
              <a:ext cx="285292" cy="279286"/>
            </a:xfrm>
            <a:custGeom>
              <a:avLst/>
              <a:gdLst>
                <a:gd name="T0" fmla="*/ 83 w 83"/>
                <a:gd name="T1" fmla="*/ 80 h 81"/>
                <a:gd name="T2" fmla="*/ 83 w 83"/>
                <a:gd name="T3" fmla="*/ 13 h 81"/>
                <a:gd name="T4" fmla="*/ 82 w 83"/>
                <a:gd name="T5" fmla="*/ 12 h 81"/>
                <a:gd name="T6" fmla="*/ 40 w 83"/>
                <a:gd name="T7" fmla="*/ 12 h 81"/>
                <a:gd name="T8" fmla="*/ 30 w 83"/>
                <a:gd name="T9" fmla="*/ 0 h 81"/>
                <a:gd name="T10" fmla="*/ 29 w 83"/>
                <a:gd name="T11" fmla="*/ 0 h 81"/>
                <a:gd name="T12" fmla="*/ 1 w 83"/>
                <a:gd name="T13" fmla="*/ 0 h 81"/>
                <a:gd name="T14" fmla="*/ 0 w 83"/>
                <a:gd name="T15" fmla="*/ 1 h 81"/>
                <a:gd name="T16" fmla="*/ 0 w 83"/>
                <a:gd name="T17" fmla="*/ 23 h 81"/>
                <a:gd name="T18" fmla="*/ 0 w 83"/>
                <a:gd name="T19" fmla="*/ 23 h 81"/>
                <a:gd name="T20" fmla="*/ 0 w 83"/>
                <a:gd name="T21" fmla="*/ 23 h 81"/>
                <a:gd name="T22" fmla="*/ 0 w 83"/>
                <a:gd name="T23" fmla="*/ 80 h 81"/>
                <a:gd name="T24" fmla="*/ 1 w 83"/>
                <a:gd name="T25" fmla="*/ 81 h 81"/>
                <a:gd name="T26" fmla="*/ 82 w 83"/>
                <a:gd name="T27" fmla="*/ 81 h 81"/>
                <a:gd name="T28" fmla="*/ 83 w 83"/>
                <a:gd name="T29" fmla="*/ 80 h 81"/>
                <a:gd name="T30" fmla="*/ 81 w 83"/>
                <a:gd name="T31" fmla="*/ 78 h 81"/>
                <a:gd name="T32" fmla="*/ 3 w 83"/>
                <a:gd name="T33" fmla="*/ 78 h 81"/>
                <a:gd name="T34" fmla="*/ 3 w 83"/>
                <a:gd name="T35" fmla="*/ 24 h 81"/>
                <a:gd name="T36" fmla="*/ 81 w 83"/>
                <a:gd name="T37" fmla="*/ 24 h 81"/>
                <a:gd name="T38" fmla="*/ 81 w 83"/>
                <a:gd name="T39" fmla="*/ 24 h 81"/>
                <a:gd name="T40" fmla="*/ 81 w 83"/>
                <a:gd name="T41" fmla="*/ 78 h 81"/>
                <a:gd name="T42" fmla="*/ 81 w 83"/>
                <a:gd name="T43" fmla="*/ 22 h 81"/>
                <a:gd name="T44" fmla="*/ 81 w 83"/>
                <a:gd name="T45" fmla="*/ 22 h 81"/>
                <a:gd name="T46" fmla="*/ 3 w 83"/>
                <a:gd name="T47" fmla="*/ 22 h 81"/>
                <a:gd name="T48" fmla="*/ 3 w 83"/>
                <a:gd name="T49" fmla="*/ 2 h 81"/>
                <a:gd name="T50" fmla="*/ 28 w 83"/>
                <a:gd name="T51" fmla="*/ 2 h 81"/>
                <a:gd name="T52" fmla="*/ 39 w 83"/>
                <a:gd name="T53" fmla="*/ 14 h 81"/>
                <a:gd name="T54" fmla="*/ 40 w 83"/>
                <a:gd name="T55" fmla="*/ 14 h 81"/>
                <a:gd name="T56" fmla="*/ 81 w 83"/>
                <a:gd name="T57" fmla="*/ 14 h 81"/>
                <a:gd name="T58" fmla="*/ 81 w 83"/>
                <a:gd name="T5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" h="81">
                  <a:moveTo>
                    <a:pt x="83" y="80"/>
                  </a:move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2"/>
                    <a:pt x="82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1" y="81"/>
                    <a:pt x="1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81"/>
                    <a:pt x="83" y="80"/>
                    <a:pt x="83" y="80"/>
                  </a:cubicBezTo>
                  <a:close/>
                  <a:moveTo>
                    <a:pt x="81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lnTo>
                    <a:pt x="81" y="78"/>
                  </a:lnTo>
                  <a:close/>
                  <a:moveTo>
                    <a:pt x="81" y="22"/>
                  </a:moveTo>
                  <a:cubicBezTo>
                    <a:pt x="81" y="22"/>
                    <a:pt x="81" y="22"/>
                    <a:pt x="81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40" y="14"/>
                  </a:cubicBezTo>
                  <a:cubicBezTo>
                    <a:pt x="81" y="14"/>
                    <a:pt x="81" y="14"/>
                    <a:pt x="81" y="14"/>
                  </a:cubicBezTo>
                  <a:lnTo>
                    <a:pt x="81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67" name="Freeform 387"/>
            <p:cNvSpPr>
              <a:spLocks/>
            </p:cNvSpPr>
            <p:nvPr/>
          </p:nvSpPr>
          <p:spPr bwMode="auto">
            <a:xfrm>
              <a:off x="4969194" y="1999057"/>
              <a:ext cx="84085" cy="6006"/>
            </a:xfrm>
            <a:custGeom>
              <a:avLst/>
              <a:gdLst>
                <a:gd name="T0" fmla="*/ 22 w 24"/>
                <a:gd name="T1" fmla="*/ 0 h 2"/>
                <a:gd name="T2" fmla="*/ 1 w 24"/>
                <a:gd name="T3" fmla="*/ 0 h 2"/>
                <a:gd name="T4" fmla="*/ 0 w 24"/>
                <a:gd name="T5" fmla="*/ 1 h 2"/>
                <a:gd name="T6" fmla="*/ 1 w 24"/>
                <a:gd name="T7" fmla="*/ 2 h 2"/>
                <a:gd name="T8" fmla="*/ 22 w 24"/>
                <a:gd name="T9" fmla="*/ 2 h 2"/>
                <a:gd name="T10" fmla="*/ 24 w 24"/>
                <a:gd name="T11" fmla="*/ 1 h 2"/>
                <a:gd name="T12" fmla="*/ 22 w 2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">
                  <a:moveTo>
                    <a:pt x="2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2"/>
                    <a:pt x="24" y="1"/>
                  </a:cubicBezTo>
                  <a:cubicBezTo>
                    <a:pt x="24" y="0"/>
                    <a:pt x="23" y="0"/>
                    <a:pt x="2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68" name="그룹 767"/>
          <p:cNvGrpSpPr/>
          <p:nvPr/>
        </p:nvGrpSpPr>
        <p:grpSpPr>
          <a:xfrm>
            <a:off x="2019737" y="2014918"/>
            <a:ext cx="291303" cy="255262"/>
            <a:chOff x="12690075" y="1209247"/>
            <a:chExt cx="291303" cy="255262"/>
          </a:xfrm>
          <a:solidFill>
            <a:schemeClr val="bg1"/>
          </a:solidFill>
        </p:grpSpPr>
        <p:sp>
          <p:nvSpPr>
            <p:cNvPr id="769" name="Freeform 1144"/>
            <p:cNvSpPr>
              <a:spLocks noEditPoints="1"/>
            </p:cNvSpPr>
            <p:nvPr/>
          </p:nvSpPr>
          <p:spPr bwMode="auto">
            <a:xfrm>
              <a:off x="12759147" y="1209247"/>
              <a:ext cx="222228" cy="255262"/>
            </a:xfrm>
            <a:custGeom>
              <a:avLst/>
              <a:gdLst>
                <a:gd name="T0" fmla="*/ 64 w 64"/>
                <a:gd name="T1" fmla="*/ 52 h 74"/>
                <a:gd name="T2" fmla="*/ 62 w 64"/>
                <a:gd name="T3" fmla="*/ 52 h 74"/>
                <a:gd name="T4" fmla="*/ 43 w 64"/>
                <a:gd name="T5" fmla="*/ 71 h 74"/>
                <a:gd name="T6" fmla="*/ 3 w 64"/>
                <a:gd name="T7" fmla="*/ 32 h 74"/>
                <a:gd name="T8" fmla="*/ 33 w 64"/>
                <a:gd name="T9" fmla="*/ 2 h 74"/>
                <a:gd name="T10" fmla="*/ 33 w 64"/>
                <a:gd name="T11" fmla="*/ 1 h 74"/>
                <a:gd name="T12" fmla="*/ 32 w 64"/>
                <a:gd name="T13" fmla="*/ 1 h 74"/>
                <a:gd name="T14" fmla="*/ 0 w 64"/>
                <a:gd name="T15" fmla="*/ 31 h 74"/>
                <a:gd name="T16" fmla="*/ 0 w 64"/>
                <a:gd name="T17" fmla="*/ 31 h 74"/>
                <a:gd name="T18" fmla="*/ 0 w 64"/>
                <a:gd name="T19" fmla="*/ 31 h 74"/>
                <a:gd name="T20" fmla="*/ 0 w 64"/>
                <a:gd name="T21" fmla="*/ 32 h 74"/>
                <a:gd name="T22" fmla="*/ 0 w 64"/>
                <a:gd name="T23" fmla="*/ 32 h 74"/>
                <a:gd name="T24" fmla="*/ 0 w 64"/>
                <a:gd name="T25" fmla="*/ 32 h 74"/>
                <a:gd name="T26" fmla="*/ 0 w 64"/>
                <a:gd name="T27" fmla="*/ 32 h 74"/>
                <a:gd name="T28" fmla="*/ 0 w 64"/>
                <a:gd name="T29" fmla="*/ 73 h 74"/>
                <a:gd name="T30" fmla="*/ 1 w 64"/>
                <a:gd name="T31" fmla="*/ 74 h 74"/>
                <a:gd name="T32" fmla="*/ 43 w 64"/>
                <a:gd name="T33" fmla="*/ 74 h 74"/>
                <a:gd name="T34" fmla="*/ 44 w 64"/>
                <a:gd name="T35" fmla="*/ 74 h 74"/>
                <a:gd name="T36" fmla="*/ 44 w 64"/>
                <a:gd name="T37" fmla="*/ 74 h 74"/>
                <a:gd name="T38" fmla="*/ 44 w 64"/>
                <a:gd name="T39" fmla="*/ 74 h 74"/>
                <a:gd name="T40" fmla="*/ 44 w 64"/>
                <a:gd name="T41" fmla="*/ 74 h 74"/>
                <a:gd name="T42" fmla="*/ 44 w 64"/>
                <a:gd name="T43" fmla="*/ 74 h 74"/>
                <a:gd name="T44" fmla="*/ 64 w 64"/>
                <a:gd name="T45" fmla="*/ 53 h 74"/>
                <a:gd name="T46" fmla="*/ 64 w 64"/>
                <a:gd name="T47" fmla="*/ 52 h 74"/>
                <a:gd name="T48" fmla="*/ 12 w 64"/>
                <a:gd name="T49" fmla="*/ 72 h 74"/>
                <a:gd name="T50" fmla="*/ 2 w 64"/>
                <a:gd name="T51" fmla="*/ 62 h 74"/>
                <a:gd name="T52" fmla="*/ 2 w 64"/>
                <a:gd name="T53" fmla="*/ 35 h 74"/>
                <a:gd name="T54" fmla="*/ 40 w 64"/>
                <a:gd name="T55" fmla="*/ 72 h 74"/>
                <a:gd name="T56" fmla="*/ 12 w 64"/>
                <a:gd name="T57" fmla="*/ 72 h 74"/>
                <a:gd name="T58" fmla="*/ 2 w 64"/>
                <a:gd name="T59" fmla="*/ 65 h 74"/>
                <a:gd name="T60" fmla="*/ 9 w 64"/>
                <a:gd name="T61" fmla="*/ 72 h 74"/>
                <a:gd name="T62" fmla="*/ 2 w 64"/>
                <a:gd name="T63" fmla="*/ 72 h 74"/>
                <a:gd name="T64" fmla="*/ 2 w 64"/>
                <a:gd name="T65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74">
                  <a:moveTo>
                    <a:pt x="64" y="52"/>
                  </a:moveTo>
                  <a:cubicBezTo>
                    <a:pt x="64" y="51"/>
                    <a:pt x="63" y="51"/>
                    <a:pt x="62" y="52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4" y="2"/>
                    <a:pt x="34" y="1"/>
                    <a:pt x="33" y="1"/>
                  </a:cubicBezTo>
                  <a:cubicBezTo>
                    <a:pt x="33" y="0"/>
                    <a:pt x="32" y="0"/>
                    <a:pt x="32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4"/>
                    <a:pt x="1" y="74"/>
                    <a:pt x="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3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3"/>
                    <a:pt x="64" y="52"/>
                    <a:pt x="64" y="52"/>
                  </a:cubicBezTo>
                  <a:close/>
                  <a:moveTo>
                    <a:pt x="12" y="72"/>
                  </a:moveTo>
                  <a:cubicBezTo>
                    <a:pt x="2" y="62"/>
                    <a:pt x="2" y="62"/>
                    <a:pt x="2" y="6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0" y="72"/>
                    <a:pt x="40" y="72"/>
                    <a:pt x="40" y="72"/>
                  </a:cubicBezTo>
                  <a:lnTo>
                    <a:pt x="12" y="72"/>
                  </a:lnTo>
                  <a:close/>
                  <a:moveTo>
                    <a:pt x="2" y="65"/>
                  </a:moveTo>
                  <a:cubicBezTo>
                    <a:pt x="9" y="72"/>
                    <a:pt x="9" y="72"/>
                    <a:pt x="9" y="72"/>
                  </a:cubicBezTo>
                  <a:cubicBezTo>
                    <a:pt x="2" y="72"/>
                    <a:pt x="2" y="72"/>
                    <a:pt x="2" y="72"/>
                  </a:cubicBezTo>
                  <a:lnTo>
                    <a:pt x="2" y="6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70" name="Freeform 1145"/>
            <p:cNvSpPr>
              <a:spLocks/>
            </p:cNvSpPr>
            <p:nvPr/>
          </p:nvSpPr>
          <p:spPr bwMode="auto">
            <a:xfrm>
              <a:off x="12834225" y="1209247"/>
              <a:ext cx="147153" cy="153159"/>
            </a:xfrm>
            <a:custGeom>
              <a:avLst/>
              <a:gdLst>
                <a:gd name="T0" fmla="*/ 0 w 43"/>
                <a:gd name="T1" fmla="*/ 44 h 44"/>
                <a:gd name="T2" fmla="*/ 1 w 43"/>
                <a:gd name="T3" fmla="*/ 44 h 44"/>
                <a:gd name="T4" fmla="*/ 2 w 43"/>
                <a:gd name="T5" fmla="*/ 44 h 44"/>
                <a:gd name="T6" fmla="*/ 43 w 43"/>
                <a:gd name="T7" fmla="*/ 2 h 44"/>
                <a:gd name="T8" fmla="*/ 43 w 43"/>
                <a:gd name="T9" fmla="*/ 1 h 44"/>
                <a:gd name="T10" fmla="*/ 41 w 43"/>
                <a:gd name="T11" fmla="*/ 1 h 44"/>
                <a:gd name="T12" fmla="*/ 0 w 43"/>
                <a:gd name="T13" fmla="*/ 42 h 44"/>
                <a:gd name="T14" fmla="*/ 0 w 43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4">
                  <a:moveTo>
                    <a:pt x="0" y="44"/>
                  </a:moveTo>
                  <a:cubicBezTo>
                    <a:pt x="0" y="44"/>
                    <a:pt x="1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1"/>
                    <a:pt x="43" y="1"/>
                  </a:cubicBezTo>
                  <a:cubicBezTo>
                    <a:pt x="43" y="0"/>
                    <a:pt x="42" y="0"/>
                    <a:pt x="41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0" y="4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71" name="Freeform 1146"/>
            <p:cNvSpPr>
              <a:spLocks/>
            </p:cNvSpPr>
            <p:nvPr/>
          </p:nvSpPr>
          <p:spPr bwMode="auto">
            <a:xfrm>
              <a:off x="12903295" y="1281322"/>
              <a:ext cx="78080" cy="81082"/>
            </a:xfrm>
            <a:custGeom>
              <a:avLst/>
              <a:gdLst>
                <a:gd name="T0" fmla="*/ 21 w 23"/>
                <a:gd name="T1" fmla="*/ 1 h 23"/>
                <a:gd name="T2" fmla="*/ 1 w 23"/>
                <a:gd name="T3" fmla="*/ 21 h 23"/>
                <a:gd name="T4" fmla="*/ 1 w 23"/>
                <a:gd name="T5" fmla="*/ 23 h 23"/>
                <a:gd name="T6" fmla="*/ 2 w 23"/>
                <a:gd name="T7" fmla="*/ 23 h 23"/>
                <a:gd name="T8" fmla="*/ 2 w 23"/>
                <a:gd name="T9" fmla="*/ 23 h 23"/>
                <a:gd name="T10" fmla="*/ 23 w 23"/>
                <a:gd name="T11" fmla="*/ 2 h 23"/>
                <a:gd name="T12" fmla="*/ 23 w 23"/>
                <a:gd name="T13" fmla="*/ 1 h 23"/>
                <a:gd name="T14" fmla="*/ 21 w 23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1" y="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0" y="22"/>
                    <a:pt x="0" y="22"/>
                    <a:pt x="1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3" y="1"/>
                  </a:cubicBezTo>
                  <a:cubicBezTo>
                    <a:pt x="23" y="0"/>
                    <a:pt x="22" y="0"/>
                    <a:pt x="21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72" name="Freeform 1147"/>
            <p:cNvSpPr>
              <a:spLocks/>
            </p:cNvSpPr>
            <p:nvPr/>
          </p:nvSpPr>
          <p:spPr bwMode="auto">
            <a:xfrm>
              <a:off x="12690075" y="1248289"/>
              <a:ext cx="84085" cy="6006"/>
            </a:xfrm>
            <a:custGeom>
              <a:avLst/>
              <a:gdLst>
                <a:gd name="T0" fmla="*/ 24 w 24"/>
                <a:gd name="T1" fmla="*/ 1 h 2"/>
                <a:gd name="T2" fmla="*/ 22 w 24"/>
                <a:gd name="T3" fmla="*/ 0 h 2"/>
                <a:gd name="T4" fmla="*/ 1 w 24"/>
                <a:gd name="T5" fmla="*/ 0 h 2"/>
                <a:gd name="T6" fmla="*/ 0 w 24"/>
                <a:gd name="T7" fmla="*/ 1 h 2"/>
                <a:gd name="T8" fmla="*/ 1 w 24"/>
                <a:gd name="T9" fmla="*/ 2 h 2"/>
                <a:gd name="T10" fmla="*/ 22 w 24"/>
                <a:gd name="T11" fmla="*/ 2 h 2"/>
                <a:gd name="T12" fmla="*/ 24 w 2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">
                  <a:moveTo>
                    <a:pt x="24" y="1"/>
                  </a:moveTo>
                  <a:cubicBezTo>
                    <a:pt x="24" y="1"/>
                    <a:pt x="23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2"/>
                    <a:pt x="24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773" name="Freeform 1211"/>
          <p:cNvSpPr>
            <a:spLocks noEditPoints="1"/>
          </p:cNvSpPr>
          <p:nvPr/>
        </p:nvSpPr>
        <p:spPr bwMode="auto">
          <a:xfrm>
            <a:off x="2716994" y="1996900"/>
            <a:ext cx="294301" cy="291298"/>
          </a:xfrm>
          <a:custGeom>
            <a:avLst/>
            <a:gdLst>
              <a:gd name="T0" fmla="*/ 83 w 85"/>
              <a:gd name="T1" fmla="*/ 40 h 84"/>
              <a:gd name="T2" fmla="*/ 44 w 85"/>
              <a:gd name="T3" fmla="*/ 22 h 84"/>
              <a:gd name="T4" fmla="*/ 64 w 85"/>
              <a:gd name="T5" fmla="*/ 1 h 84"/>
              <a:gd name="T6" fmla="*/ 43 w 85"/>
              <a:gd name="T7" fmla="*/ 20 h 84"/>
              <a:gd name="T8" fmla="*/ 32 w 85"/>
              <a:gd name="T9" fmla="*/ 11 h 84"/>
              <a:gd name="T10" fmla="*/ 41 w 85"/>
              <a:gd name="T11" fmla="*/ 22 h 84"/>
              <a:gd name="T12" fmla="*/ 11 w 85"/>
              <a:gd name="T13" fmla="*/ 53 h 84"/>
              <a:gd name="T14" fmla="*/ 1 w 85"/>
              <a:gd name="T15" fmla="*/ 82 h 84"/>
              <a:gd name="T16" fmla="*/ 1 w 85"/>
              <a:gd name="T17" fmla="*/ 84 h 84"/>
              <a:gd name="T18" fmla="*/ 12 w 85"/>
              <a:gd name="T19" fmla="*/ 84 h 84"/>
              <a:gd name="T20" fmla="*/ 12 w 85"/>
              <a:gd name="T21" fmla="*/ 84 h 84"/>
              <a:gd name="T22" fmla="*/ 12 w 85"/>
              <a:gd name="T23" fmla="*/ 84 h 84"/>
              <a:gd name="T24" fmla="*/ 43 w 85"/>
              <a:gd name="T25" fmla="*/ 83 h 84"/>
              <a:gd name="T26" fmla="*/ 82 w 85"/>
              <a:gd name="T27" fmla="*/ 63 h 84"/>
              <a:gd name="T28" fmla="*/ 84 w 85"/>
              <a:gd name="T29" fmla="*/ 63 h 84"/>
              <a:gd name="T30" fmla="*/ 74 w 85"/>
              <a:gd name="T31" fmla="*/ 52 h 84"/>
              <a:gd name="T32" fmla="*/ 85 w 85"/>
              <a:gd name="T33" fmla="*/ 40 h 84"/>
              <a:gd name="T34" fmla="*/ 16 w 85"/>
              <a:gd name="T35" fmla="*/ 80 h 84"/>
              <a:gd name="T36" fmla="*/ 43 w 85"/>
              <a:gd name="T37" fmla="*/ 57 h 84"/>
              <a:gd name="T38" fmla="*/ 48 w 85"/>
              <a:gd name="T39" fmla="*/ 52 h 84"/>
              <a:gd name="T40" fmla="*/ 43 w 85"/>
              <a:gd name="T41" fmla="*/ 47 h 84"/>
              <a:gd name="T42" fmla="*/ 38 w 85"/>
              <a:gd name="T43" fmla="*/ 52 h 84"/>
              <a:gd name="T44" fmla="*/ 15 w 85"/>
              <a:gd name="T45" fmla="*/ 78 h 84"/>
              <a:gd name="T46" fmla="*/ 13 w 85"/>
              <a:gd name="T47" fmla="*/ 53 h 84"/>
              <a:gd name="T48" fmla="*/ 71 w 85"/>
              <a:gd name="T49" fmla="*/ 52 h 84"/>
              <a:gd name="T50" fmla="*/ 40 w 85"/>
              <a:gd name="T51" fmla="*/ 52 h 84"/>
              <a:gd name="T52" fmla="*/ 43 w 85"/>
              <a:gd name="T53" fmla="*/ 49 h 84"/>
              <a:gd name="T54" fmla="*/ 46 w 85"/>
              <a:gd name="T55" fmla="*/ 52 h 84"/>
              <a:gd name="T56" fmla="*/ 45 w 85"/>
              <a:gd name="T57" fmla="*/ 54 h 84"/>
              <a:gd name="T58" fmla="*/ 43 w 85"/>
              <a:gd name="T59" fmla="*/ 54 h 84"/>
              <a:gd name="T60" fmla="*/ 41 w 85"/>
              <a:gd name="T61" fmla="*/ 52 h 84"/>
              <a:gd name="T62" fmla="*/ 40 w 85"/>
              <a:gd name="T63" fmla="*/ 5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5" h="84">
                <a:moveTo>
                  <a:pt x="85" y="40"/>
                </a:moveTo>
                <a:cubicBezTo>
                  <a:pt x="84" y="40"/>
                  <a:pt x="84" y="40"/>
                  <a:pt x="83" y="40"/>
                </a:cubicBezTo>
                <a:cubicBezTo>
                  <a:pt x="73" y="51"/>
                  <a:pt x="73" y="51"/>
                  <a:pt x="73" y="51"/>
                </a:cubicBezTo>
                <a:cubicBezTo>
                  <a:pt x="44" y="22"/>
                  <a:pt x="44" y="22"/>
                  <a:pt x="44" y="2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2"/>
                  <a:pt x="64" y="1"/>
                  <a:pt x="64" y="1"/>
                </a:cubicBezTo>
                <a:cubicBezTo>
                  <a:pt x="63" y="0"/>
                  <a:pt x="63" y="0"/>
                  <a:pt x="62" y="1"/>
                </a:cubicBezTo>
                <a:cubicBezTo>
                  <a:pt x="43" y="20"/>
                  <a:pt x="43" y="20"/>
                  <a:pt x="43" y="20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11"/>
                  <a:pt x="32" y="11"/>
                  <a:pt x="32" y="11"/>
                </a:cubicBezTo>
                <a:cubicBezTo>
                  <a:pt x="31" y="12"/>
                  <a:pt x="31" y="12"/>
                  <a:pt x="32" y="13"/>
                </a:cubicBezTo>
                <a:cubicBezTo>
                  <a:pt x="41" y="22"/>
                  <a:pt x="41" y="22"/>
                  <a:pt x="41" y="22"/>
                </a:cubicBezTo>
                <a:cubicBezTo>
                  <a:pt x="11" y="52"/>
                  <a:pt x="11" y="52"/>
                  <a:pt x="11" y="52"/>
                </a:cubicBezTo>
                <a:cubicBezTo>
                  <a:pt x="11" y="52"/>
                  <a:pt x="11" y="53"/>
                  <a:pt x="11" y="53"/>
                </a:cubicBezTo>
                <a:cubicBezTo>
                  <a:pt x="11" y="54"/>
                  <a:pt x="20" y="65"/>
                  <a:pt x="11" y="82"/>
                </a:cubicBezTo>
                <a:cubicBezTo>
                  <a:pt x="1" y="82"/>
                  <a:pt x="1" y="82"/>
                  <a:pt x="1" y="82"/>
                </a:cubicBezTo>
                <a:cubicBezTo>
                  <a:pt x="1" y="82"/>
                  <a:pt x="0" y="82"/>
                  <a:pt x="0" y="83"/>
                </a:cubicBezTo>
                <a:cubicBezTo>
                  <a:pt x="0" y="84"/>
                  <a:pt x="1" y="84"/>
                  <a:pt x="1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30" y="76"/>
                  <a:pt x="42" y="84"/>
                </a:cubicBezTo>
                <a:cubicBezTo>
                  <a:pt x="42" y="84"/>
                  <a:pt x="43" y="84"/>
                  <a:pt x="43" y="83"/>
                </a:cubicBezTo>
                <a:cubicBezTo>
                  <a:pt x="73" y="54"/>
                  <a:pt x="73" y="54"/>
                  <a:pt x="73" y="54"/>
                </a:cubicBezTo>
                <a:cubicBezTo>
                  <a:pt x="82" y="63"/>
                  <a:pt x="82" y="63"/>
                  <a:pt x="82" y="63"/>
                </a:cubicBezTo>
                <a:cubicBezTo>
                  <a:pt x="82" y="63"/>
                  <a:pt x="82" y="63"/>
                  <a:pt x="83" y="63"/>
                </a:cubicBezTo>
                <a:cubicBezTo>
                  <a:pt x="83" y="63"/>
                  <a:pt x="83" y="63"/>
                  <a:pt x="84" y="63"/>
                </a:cubicBezTo>
                <a:cubicBezTo>
                  <a:pt x="84" y="63"/>
                  <a:pt x="84" y="62"/>
                  <a:pt x="84" y="61"/>
                </a:cubicBezTo>
                <a:cubicBezTo>
                  <a:pt x="74" y="52"/>
                  <a:pt x="74" y="52"/>
                  <a:pt x="74" y="52"/>
                </a:cubicBezTo>
                <a:cubicBezTo>
                  <a:pt x="85" y="42"/>
                  <a:pt x="85" y="42"/>
                  <a:pt x="85" y="42"/>
                </a:cubicBezTo>
                <a:cubicBezTo>
                  <a:pt x="85" y="41"/>
                  <a:pt x="85" y="41"/>
                  <a:pt x="85" y="40"/>
                </a:cubicBezTo>
                <a:close/>
                <a:moveTo>
                  <a:pt x="42" y="81"/>
                </a:moveTo>
                <a:cubicBezTo>
                  <a:pt x="33" y="76"/>
                  <a:pt x="23" y="78"/>
                  <a:pt x="16" y="80"/>
                </a:cubicBezTo>
                <a:cubicBezTo>
                  <a:pt x="40" y="56"/>
                  <a:pt x="40" y="56"/>
                  <a:pt x="40" y="56"/>
                </a:cubicBezTo>
                <a:cubicBezTo>
                  <a:pt x="41" y="57"/>
                  <a:pt x="42" y="57"/>
                  <a:pt x="43" y="57"/>
                </a:cubicBezTo>
                <a:cubicBezTo>
                  <a:pt x="44" y="57"/>
                  <a:pt x="45" y="57"/>
                  <a:pt x="46" y="56"/>
                </a:cubicBezTo>
                <a:cubicBezTo>
                  <a:pt x="47" y="55"/>
                  <a:pt x="48" y="53"/>
                  <a:pt x="48" y="52"/>
                </a:cubicBezTo>
                <a:cubicBezTo>
                  <a:pt x="48" y="51"/>
                  <a:pt x="47" y="50"/>
                  <a:pt x="46" y="49"/>
                </a:cubicBezTo>
                <a:cubicBezTo>
                  <a:pt x="45" y="48"/>
                  <a:pt x="44" y="47"/>
                  <a:pt x="43" y="47"/>
                </a:cubicBezTo>
                <a:cubicBezTo>
                  <a:pt x="42" y="47"/>
                  <a:pt x="40" y="48"/>
                  <a:pt x="39" y="49"/>
                </a:cubicBezTo>
                <a:cubicBezTo>
                  <a:pt x="38" y="50"/>
                  <a:pt x="38" y="51"/>
                  <a:pt x="38" y="52"/>
                </a:cubicBezTo>
                <a:cubicBezTo>
                  <a:pt x="38" y="53"/>
                  <a:pt x="38" y="54"/>
                  <a:pt x="39" y="55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1"/>
                  <a:pt x="18" y="65"/>
                  <a:pt x="17" y="61"/>
                </a:cubicBezTo>
                <a:cubicBezTo>
                  <a:pt x="16" y="57"/>
                  <a:pt x="14" y="54"/>
                  <a:pt x="13" y="53"/>
                </a:cubicBezTo>
                <a:cubicBezTo>
                  <a:pt x="43" y="24"/>
                  <a:pt x="43" y="24"/>
                  <a:pt x="43" y="24"/>
                </a:cubicBezTo>
                <a:cubicBezTo>
                  <a:pt x="71" y="52"/>
                  <a:pt x="71" y="52"/>
                  <a:pt x="71" y="52"/>
                </a:cubicBezTo>
                <a:lnTo>
                  <a:pt x="42" y="81"/>
                </a:lnTo>
                <a:close/>
                <a:moveTo>
                  <a:pt x="40" y="52"/>
                </a:moveTo>
                <a:cubicBezTo>
                  <a:pt x="40" y="51"/>
                  <a:pt x="40" y="51"/>
                  <a:pt x="41" y="50"/>
                </a:cubicBezTo>
                <a:cubicBezTo>
                  <a:pt x="41" y="50"/>
                  <a:pt x="42" y="49"/>
                  <a:pt x="43" y="49"/>
                </a:cubicBezTo>
                <a:cubicBezTo>
                  <a:pt x="44" y="49"/>
                  <a:pt x="44" y="50"/>
                  <a:pt x="45" y="50"/>
                </a:cubicBezTo>
                <a:cubicBezTo>
                  <a:pt x="45" y="51"/>
                  <a:pt x="46" y="51"/>
                  <a:pt x="46" y="52"/>
                </a:cubicBezTo>
                <a:cubicBezTo>
                  <a:pt x="46" y="53"/>
                  <a:pt x="45" y="54"/>
                  <a:pt x="45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4" y="55"/>
                  <a:pt x="43" y="55"/>
                  <a:pt x="42" y="55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3"/>
                  <a:pt x="43" y="53"/>
                  <a:pt x="43" y="52"/>
                </a:cubicBezTo>
                <a:cubicBezTo>
                  <a:pt x="42" y="52"/>
                  <a:pt x="41" y="52"/>
                  <a:pt x="41" y="52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3"/>
                  <a:pt x="40" y="52"/>
                  <a:pt x="40" y="52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774" name="그룹 773"/>
          <p:cNvGrpSpPr/>
          <p:nvPr/>
        </p:nvGrpSpPr>
        <p:grpSpPr>
          <a:xfrm>
            <a:off x="3417249" y="1996900"/>
            <a:ext cx="300312" cy="291298"/>
            <a:chOff x="14110524" y="1191231"/>
            <a:chExt cx="300312" cy="291298"/>
          </a:xfrm>
          <a:solidFill>
            <a:schemeClr val="bg1"/>
          </a:solidFill>
        </p:grpSpPr>
        <p:sp>
          <p:nvSpPr>
            <p:cNvPr id="775" name="Freeform 1281"/>
            <p:cNvSpPr>
              <a:spLocks noEditPoints="1"/>
            </p:cNvSpPr>
            <p:nvPr/>
          </p:nvSpPr>
          <p:spPr bwMode="auto">
            <a:xfrm>
              <a:off x="14149566" y="1191231"/>
              <a:ext cx="261270" cy="291298"/>
            </a:xfrm>
            <a:custGeom>
              <a:avLst/>
              <a:gdLst>
                <a:gd name="T0" fmla="*/ 73 w 75"/>
                <a:gd name="T1" fmla="*/ 40 h 84"/>
                <a:gd name="T2" fmla="*/ 34 w 75"/>
                <a:gd name="T3" fmla="*/ 22 h 84"/>
                <a:gd name="T4" fmla="*/ 54 w 75"/>
                <a:gd name="T5" fmla="*/ 1 h 84"/>
                <a:gd name="T6" fmla="*/ 32 w 75"/>
                <a:gd name="T7" fmla="*/ 20 h 84"/>
                <a:gd name="T8" fmla="*/ 22 w 75"/>
                <a:gd name="T9" fmla="*/ 11 h 84"/>
                <a:gd name="T10" fmla="*/ 31 w 75"/>
                <a:gd name="T11" fmla="*/ 22 h 84"/>
                <a:gd name="T12" fmla="*/ 1 w 75"/>
                <a:gd name="T13" fmla="*/ 53 h 84"/>
                <a:gd name="T14" fmla="*/ 0 w 75"/>
                <a:gd name="T15" fmla="*/ 82 h 84"/>
                <a:gd name="T16" fmla="*/ 0 w 75"/>
                <a:gd name="T17" fmla="*/ 83 h 84"/>
                <a:gd name="T18" fmla="*/ 0 w 75"/>
                <a:gd name="T19" fmla="*/ 83 h 84"/>
                <a:gd name="T20" fmla="*/ 1 w 75"/>
                <a:gd name="T21" fmla="*/ 84 h 84"/>
                <a:gd name="T22" fmla="*/ 1 w 75"/>
                <a:gd name="T23" fmla="*/ 84 h 84"/>
                <a:gd name="T24" fmla="*/ 1 w 75"/>
                <a:gd name="T25" fmla="*/ 84 h 84"/>
                <a:gd name="T26" fmla="*/ 1 w 75"/>
                <a:gd name="T27" fmla="*/ 84 h 84"/>
                <a:gd name="T28" fmla="*/ 1 w 75"/>
                <a:gd name="T29" fmla="*/ 84 h 84"/>
                <a:gd name="T30" fmla="*/ 2 w 75"/>
                <a:gd name="T31" fmla="*/ 84 h 84"/>
                <a:gd name="T32" fmla="*/ 33 w 75"/>
                <a:gd name="T33" fmla="*/ 83 h 84"/>
                <a:gd name="T34" fmla="*/ 72 w 75"/>
                <a:gd name="T35" fmla="*/ 63 h 84"/>
                <a:gd name="T36" fmla="*/ 73 w 75"/>
                <a:gd name="T37" fmla="*/ 63 h 84"/>
                <a:gd name="T38" fmla="*/ 64 w 75"/>
                <a:gd name="T39" fmla="*/ 52 h 84"/>
                <a:gd name="T40" fmla="*/ 75 w 75"/>
                <a:gd name="T41" fmla="*/ 40 h 84"/>
                <a:gd name="T42" fmla="*/ 6 w 75"/>
                <a:gd name="T43" fmla="*/ 80 h 84"/>
                <a:gd name="T44" fmla="*/ 33 w 75"/>
                <a:gd name="T45" fmla="*/ 57 h 84"/>
                <a:gd name="T46" fmla="*/ 38 w 75"/>
                <a:gd name="T47" fmla="*/ 52 h 84"/>
                <a:gd name="T48" fmla="*/ 33 w 75"/>
                <a:gd name="T49" fmla="*/ 47 h 84"/>
                <a:gd name="T50" fmla="*/ 28 w 75"/>
                <a:gd name="T51" fmla="*/ 52 h 84"/>
                <a:gd name="T52" fmla="*/ 5 w 75"/>
                <a:gd name="T53" fmla="*/ 78 h 84"/>
                <a:gd name="T54" fmla="*/ 3 w 75"/>
                <a:gd name="T55" fmla="*/ 53 h 84"/>
                <a:gd name="T56" fmla="*/ 61 w 75"/>
                <a:gd name="T57" fmla="*/ 52 h 84"/>
                <a:gd name="T58" fmla="*/ 30 w 75"/>
                <a:gd name="T59" fmla="*/ 52 h 84"/>
                <a:gd name="T60" fmla="*/ 33 w 75"/>
                <a:gd name="T61" fmla="*/ 49 h 84"/>
                <a:gd name="T62" fmla="*/ 35 w 75"/>
                <a:gd name="T63" fmla="*/ 52 h 84"/>
                <a:gd name="T64" fmla="*/ 32 w 75"/>
                <a:gd name="T65" fmla="*/ 55 h 84"/>
                <a:gd name="T66" fmla="*/ 32 w 75"/>
                <a:gd name="T67" fmla="*/ 52 h 84"/>
                <a:gd name="T68" fmla="*/ 30 w 75"/>
                <a:gd name="T69" fmla="*/ 5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" h="84">
                  <a:moveTo>
                    <a:pt x="75" y="40"/>
                  </a:moveTo>
                  <a:cubicBezTo>
                    <a:pt x="74" y="40"/>
                    <a:pt x="73" y="40"/>
                    <a:pt x="73" y="40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1"/>
                    <a:pt x="54" y="1"/>
                  </a:cubicBezTo>
                  <a:cubicBezTo>
                    <a:pt x="53" y="0"/>
                    <a:pt x="52" y="0"/>
                    <a:pt x="52" y="1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2" y="11"/>
                    <a:pt x="22" y="11"/>
                  </a:cubicBezTo>
                  <a:cubicBezTo>
                    <a:pt x="21" y="12"/>
                    <a:pt x="21" y="12"/>
                    <a:pt x="22" y="1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2"/>
                    <a:pt x="0" y="53"/>
                    <a:pt x="1" y="53"/>
                  </a:cubicBezTo>
                  <a:cubicBezTo>
                    <a:pt x="1" y="53"/>
                    <a:pt x="10" y="65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19" y="76"/>
                    <a:pt x="32" y="84"/>
                  </a:cubicBezTo>
                  <a:cubicBezTo>
                    <a:pt x="32" y="84"/>
                    <a:pt x="33" y="84"/>
                    <a:pt x="33" y="83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4" y="63"/>
                    <a:pt x="74" y="62"/>
                    <a:pt x="73" y="61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41"/>
                    <a:pt x="75" y="41"/>
                    <a:pt x="75" y="40"/>
                  </a:cubicBezTo>
                  <a:close/>
                  <a:moveTo>
                    <a:pt x="32" y="81"/>
                  </a:moveTo>
                  <a:cubicBezTo>
                    <a:pt x="23" y="76"/>
                    <a:pt x="12" y="78"/>
                    <a:pt x="6" y="80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34" y="57"/>
                    <a:pt x="35" y="57"/>
                    <a:pt x="36" y="56"/>
                  </a:cubicBezTo>
                  <a:cubicBezTo>
                    <a:pt x="37" y="55"/>
                    <a:pt x="38" y="53"/>
                    <a:pt x="38" y="52"/>
                  </a:cubicBezTo>
                  <a:cubicBezTo>
                    <a:pt x="38" y="51"/>
                    <a:pt x="37" y="50"/>
                    <a:pt x="36" y="49"/>
                  </a:cubicBezTo>
                  <a:cubicBezTo>
                    <a:pt x="35" y="48"/>
                    <a:pt x="34" y="47"/>
                    <a:pt x="33" y="47"/>
                  </a:cubicBezTo>
                  <a:cubicBezTo>
                    <a:pt x="31" y="47"/>
                    <a:pt x="30" y="48"/>
                    <a:pt x="29" y="49"/>
                  </a:cubicBezTo>
                  <a:cubicBezTo>
                    <a:pt x="28" y="50"/>
                    <a:pt x="28" y="51"/>
                    <a:pt x="28" y="52"/>
                  </a:cubicBezTo>
                  <a:cubicBezTo>
                    <a:pt x="28" y="53"/>
                    <a:pt x="28" y="54"/>
                    <a:pt x="28" y="55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8" y="71"/>
                    <a:pt x="7" y="65"/>
                    <a:pt x="7" y="61"/>
                  </a:cubicBezTo>
                  <a:cubicBezTo>
                    <a:pt x="6" y="57"/>
                    <a:pt x="4" y="54"/>
                    <a:pt x="3" y="5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61" y="52"/>
                    <a:pt x="61" y="52"/>
                    <a:pt x="61" y="52"/>
                  </a:cubicBezTo>
                  <a:lnTo>
                    <a:pt x="32" y="81"/>
                  </a:lnTo>
                  <a:close/>
                  <a:moveTo>
                    <a:pt x="30" y="52"/>
                  </a:moveTo>
                  <a:cubicBezTo>
                    <a:pt x="30" y="51"/>
                    <a:pt x="30" y="51"/>
                    <a:pt x="31" y="50"/>
                  </a:cubicBezTo>
                  <a:cubicBezTo>
                    <a:pt x="31" y="50"/>
                    <a:pt x="32" y="49"/>
                    <a:pt x="33" y="49"/>
                  </a:cubicBezTo>
                  <a:cubicBezTo>
                    <a:pt x="33" y="49"/>
                    <a:pt x="34" y="50"/>
                    <a:pt x="34" y="50"/>
                  </a:cubicBezTo>
                  <a:cubicBezTo>
                    <a:pt x="35" y="51"/>
                    <a:pt x="35" y="51"/>
                    <a:pt x="35" y="52"/>
                  </a:cubicBezTo>
                  <a:cubicBezTo>
                    <a:pt x="35" y="53"/>
                    <a:pt x="35" y="54"/>
                    <a:pt x="34" y="54"/>
                  </a:cubicBezTo>
                  <a:cubicBezTo>
                    <a:pt x="34" y="55"/>
                    <a:pt x="33" y="55"/>
                    <a:pt x="32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3"/>
                    <a:pt x="33" y="53"/>
                    <a:pt x="32" y="52"/>
                  </a:cubicBezTo>
                  <a:cubicBezTo>
                    <a:pt x="32" y="52"/>
                    <a:pt x="31" y="52"/>
                    <a:pt x="31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2"/>
                    <a:pt x="30" y="5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76" name="Freeform 1282"/>
            <p:cNvSpPr>
              <a:spLocks/>
            </p:cNvSpPr>
            <p:nvPr/>
          </p:nvSpPr>
          <p:spPr bwMode="auto">
            <a:xfrm>
              <a:off x="14110524" y="1227269"/>
              <a:ext cx="84085" cy="78080"/>
            </a:xfrm>
            <a:custGeom>
              <a:avLst/>
              <a:gdLst>
                <a:gd name="T0" fmla="*/ 12 w 24"/>
                <a:gd name="T1" fmla="*/ 23 h 23"/>
                <a:gd name="T2" fmla="*/ 14 w 24"/>
                <a:gd name="T3" fmla="*/ 22 h 23"/>
                <a:gd name="T4" fmla="*/ 14 w 24"/>
                <a:gd name="T5" fmla="*/ 12 h 23"/>
                <a:gd name="T6" fmla="*/ 22 w 24"/>
                <a:gd name="T7" fmla="*/ 12 h 23"/>
                <a:gd name="T8" fmla="*/ 24 w 24"/>
                <a:gd name="T9" fmla="*/ 11 h 23"/>
                <a:gd name="T10" fmla="*/ 22 w 24"/>
                <a:gd name="T11" fmla="*/ 10 h 23"/>
                <a:gd name="T12" fmla="*/ 14 w 24"/>
                <a:gd name="T13" fmla="*/ 10 h 23"/>
                <a:gd name="T14" fmla="*/ 14 w 24"/>
                <a:gd name="T15" fmla="*/ 1 h 23"/>
                <a:gd name="T16" fmla="*/ 12 w 24"/>
                <a:gd name="T17" fmla="*/ 0 h 23"/>
                <a:gd name="T18" fmla="*/ 11 w 24"/>
                <a:gd name="T19" fmla="*/ 1 h 23"/>
                <a:gd name="T20" fmla="*/ 11 w 24"/>
                <a:gd name="T21" fmla="*/ 10 h 23"/>
                <a:gd name="T22" fmla="*/ 1 w 24"/>
                <a:gd name="T23" fmla="*/ 10 h 23"/>
                <a:gd name="T24" fmla="*/ 0 w 24"/>
                <a:gd name="T25" fmla="*/ 11 h 23"/>
                <a:gd name="T26" fmla="*/ 1 w 24"/>
                <a:gd name="T27" fmla="*/ 12 h 23"/>
                <a:gd name="T28" fmla="*/ 11 w 24"/>
                <a:gd name="T29" fmla="*/ 12 h 23"/>
                <a:gd name="T30" fmla="*/ 11 w 24"/>
                <a:gd name="T31" fmla="*/ 22 h 23"/>
                <a:gd name="T32" fmla="*/ 12 w 24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3">
                  <a:moveTo>
                    <a:pt x="12" y="23"/>
                  </a:moveTo>
                  <a:cubicBezTo>
                    <a:pt x="13" y="23"/>
                    <a:pt x="14" y="22"/>
                    <a:pt x="14" y="2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4" y="12"/>
                    <a:pt x="24" y="11"/>
                  </a:cubicBezTo>
                  <a:cubicBezTo>
                    <a:pt x="24" y="11"/>
                    <a:pt x="23" y="10"/>
                    <a:pt x="22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1"/>
                    <a:pt x="0" y="11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2" y="23"/>
                    <a:pt x="12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77" name="그룹 776"/>
          <p:cNvGrpSpPr/>
          <p:nvPr/>
        </p:nvGrpSpPr>
        <p:grpSpPr>
          <a:xfrm>
            <a:off x="9086867" y="2001405"/>
            <a:ext cx="180185" cy="282288"/>
            <a:chOff x="7056323" y="12626907"/>
            <a:chExt cx="180185" cy="282288"/>
          </a:xfrm>
          <a:solidFill>
            <a:schemeClr val="bg1"/>
          </a:solidFill>
        </p:grpSpPr>
        <p:sp>
          <p:nvSpPr>
            <p:cNvPr id="778" name="Freeform 648"/>
            <p:cNvSpPr>
              <a:spLocks noEditPoints="1"/>
            </p:cNvSpPr>
            <p:nvPr/>
          </p:nvSpPr>
          <p:spPr bwMode="auto">
            <a:xfrm>
              <a:off x="7056323" y="12626907"/>
              <a:ext cx="180185" cy="282288"/>
            </a:xfrm>
            <a:custGeom>
              <a:avLst/>
              <a:gdLst>
                <a:gd name="T0" fmla="*/ 26 w 52"/>
                <a:gd name="T1" fmla="*/ 82 h 82"/>
                <a:gd name="T2" fmla="*/ 25 w 52"/>
                <a:gd name="T3" fmla="*/ 81 h 82"/>
                <a:gd name="T4" fmla="*/ 4 w 52"/>
                <a:gd name="T5" fmla="*/ 35 h 82"/>
                <a:gd name="T6" fmla="*/ 5 w 52"/>
                <a:gd name="T7" fmla="*/ 11 h 82"/>
                <a:gd name="T8" fmla="*/ 25 w 52"/>
                <a:gd name="T9" fmla="*/ 0 h 82"/>
                <a:gd name="T10" fmla="*/ 27 w 52"/>
                <a:gd name="T11" fmla="*/ 0 h 82"/>
                <a:gd name="T12" fmla="*/ 47 w 52"/>
                <a:gd name="T13" fmla="*/ 11 h 82"/>
                <a:gd name="T14" fmla="*/ 48 w 52"/>
                <a:gd name="T15" fmla="*/ 35 h 82"/>
                <a:gd name="T16" fmla="*/ 27 w 52"/>
                <a:gd name="T17" fmla="*/ 81 h 82"/>
                <a:gd name="T18" fmla="*/ 26 w 52"/>
                <a:gd name="T19" fmla="*/ 82 h 82"/>
                <a:gd name="T20" fmla="*/ 26 w 52"/>
                <a:gd name="T21" fmla="*/ 2 h 82"/>
                <a:gd name="T22" fmla="*/ 25 w 52"/>
                <a:gd name="T23" fmla="*/ 2 h 82"/>
                <a:gd name="T24" fmla="*/ 7 w 52"/>
                <a:gd name="T25" fmla="*/ 13 h 82"/>
                <a:gd name="T26" fmla="*/ 6 w 52"/>
                <a:gd name="T27" fmla="*/ 34 h 82"/>
                <a:gd name="T28" fmla="*/ 26 w 52"/>
                <a:gd name="T29" fmla="*/ 78 h 82"/>
                <a:gd name="T30" fmla="*/ 46 w 52"/>
                <a:gd name="T31" fmla="*/ 34 h 82"/>
                <a:gd name="T32" fmla="*/ 45 w 52"/>
                <a:gd name="T33" fmla="*/ 13 h 82"/>
                <a:gd name="T34" fmla="*/ 27 w 52"/>
                <a:gd name="T35" fmla="*/ 2 h 82"/>
                <a:gd name="T36" fmla="*/ 26 w 52"/>
                <a:gd name="T37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82">
                  <a:moveTo>
                    <a:pt x="26" y="82"/>
                  </a:moveTo>
                  <a:cubicBezTo>
                    <a:pt x="26" y="82"/>
                    <a:pt x="25" y="81"/>
                    <a:pt x="25" y="81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28"/>
                    <a:pt x="1" y="19"/>
                    <a:pt x="5" y="11"/>
                  </a:cubicBezTo>
                  <a:cubicBezTo>
                    <a:pt x="9" y="4"/>
                    <a:pt x="17" y="0"/>
                    <a:pt x="25" y="0"/>
                  </a:cubicBezTo>
                  <a:cubicBezTo>
                    <a:pt x="26" y="0"/>
                    <a:pt x="27" y="0"/>
                    <a:pt x="27" y="0"/>
                  </a:cubicBezTo>
                  <a:cubicBezTo>
                    <a:pt x="36" y="0"/>
                    <a:pt x="43" y="4"/>
                    <a:pt x="47" y="11"/>
                  </a:cubicBezTo>
                  <a:cubicBezTo>
                    <a:pt x="51" y="19"/>
                    <a:pt x="52" y="28"/>
                    <a:pt x="48" y="35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6" y="82"/>
                    <a:pt x="26" y="82"/>
                  </a:cubicBezTo>
                  <a:close/>
                  <a:moveTo>
                    <a:pt x="26" y="2"/>
                  </a:moveTo>
                  <a:cubicBezTo>
                    <a:pt x="26" y="2"/>
                    <a:pt x="25" y="2"/>
                    <a:pt x="25" y="2"/>
                  </a:cubicBezTo>
                  <a:cubicBezTo>
                    <a:pt x="17" y="2"/>
                    <a:pt x="11" y="6"/>
                    <a:pt x="7" y="13"/>
                  </a:cubicBezTo>
                  <a:cubicBezTo>
                    <a:pt x="3" y="19"/>
                    <a:pt x="3" y="27"/>
                    <a:pt x="6" y="34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0" y="27"/>
                    <a:pt x="49" y="19"/>
                    <a:pt x="45" y="13"/>
                  </a:cubicBezTo>
                  <a:cubicBezTo>
                    <a:pt x="41" y="6"/>
                    <a:pt x="35" y="2"/>
                    <a:pt x="27" y="2"/>
                  </a:cubicBezTo>
                  <a:cubicBezTo>
                    <a:pt x="27" y="2"/>
                    <a:pt x="26" y="2"/>
                    <a:pt x="26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79" name="Freeform 649"/>
            <p:cNvSpPr>
              <a:spLocks noEditPoints="1"/>
            </p:cNvSpPr>
            <p:nvPr/>
          </p:nvSpPr>
          <p:spPr bwMode="auto">
            <a:xfrm>
              <a:off x="7101372" y="12662944"/>
              <a:ext cx="93096" cy="96098"/>
            </a:xfrm>
            <a:custGeom>
              <a:avLst/>
              <a:gdLst>
                <a:gd name="T0" fmla="*/ 13 w 27"/>
                <a:gd name="T1" fmla="*/ 27 h 27"/>
                <a:gd name="T2" fmla="*/ 0 w 27"/>
                <a:gd name="T3" fmla="*/ 13 h 27"/>
                <a:gd name="T4" fmla="*/ 13 w 27"/>
                <a:gd name="T5" fmla="*/ 0 h 27"/>
                <a:gd name="T6" fmla="*/ 27 w 27"/>
                <a:gd name="T7" fmla="*/ 13 h 27"/>
                <a:gd name="T8" fmla="*/ 13 w 27"/>
                <a:gd name="T9" fmla="*/ 27 h 27"/>
                <a:gd name="T10" fmla="*/ 13 w 27"/>
                <a:gd name="T11" fmla="*/ 2 h 27"/>
                <a:gd name="T12" fmla="*/ 2 w 27"/>
                <a:gd name="T13" fmla="*/ 13 h 27"/>
                <a:gd name="T14" fmla="*/ 13 w 27"/>
                <a:gd name="T15" fmla="*/ 25 h 27"/>
                <a:gd name="T16" fmla="*/ 24 w 27"/>
                <a:gd name="T17" fmla="*/ 13 h 27"/>
                <a:gd name="T18" fmla="*/ 13 w 27"/>
                <a:gd name="T19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7">
                  <a:moveTo>
                    <a:pt x="13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1" y="0"/>
                    <a:pt x="27" y="6"/>
                    <a:pt x="27" y="13"/>
                  </a:cubicBezTo>
                  <a:cubicBezTo>
                    <a:pt x="27" y="21"/>
                    <a:pt x="21" y="27"/>
                    <a:pt x="13" y="27"/>
                  </a:cubicBezTo>
                  <a:close/>
                  <a:moveTo>
                    <a:pt x="13" y="2"/>
                  </a:moveTo>
                  <a:cubicBezTo>
                    <a:pt x="7" y="2"/>
                    <a:pt x="2" y="7"/>
                    <a:pt x="2" y="13"/>
                  </a:cubicBezTo>
                  <a:cubicBezTo>
                    <a:pt x="2" y="20"/>
                    <a:pt x="7" y="25"/>
                    <a:pt x="13" y="25"/>
                  </a:cubicBezTo>
                  <a:cubicBezTo>
                    <a:pt x="19" y="25"/>
                    <a:pt x="24" y="20"/>
                    <a:pt x="24" y="13"/>
                  </a:cubicBezTo>
                  <a:cubicBezTo>
                    <a:pt x="24" y="7"/>
                    <a:pt x="19" y="2"/>
                    <a:pt x="13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80" name="그룹 779"/>
          <p:cNvGrpSpPr/>
          <p:nvPr/>
        </p:nvGrpSpPr>
        <p:grpSpPr>
          <a:xfrm>
            <a:off x="1322485" y="2014918"/>
            <a:ext cx="291298" cy="255262"/>
            <a:chOff x="11981352" y="1209247"/>
            <a:chExt cx="291298" cy="255262"/>
          </a:xfrm>
          <a:solidFill>
            <a:schemeClr val="bg1"/>
          </a:solidFill>
        </p:grpSpPr>
        <p:sp>
          <p:nvSpPr>
            <p:cNvPr id="781" name="Freeform 1070"/>
            <p:cNvSpPr>
              <a:spLocks noEditPoints="1"/>
            </p:cNvSpPr>
            <p:nvPr/>
          </p:nvSpPr>
          <p:spPr bwMode="auto">
            <a:xfrm>
              <a:off x="12050422" y="1209247"/>
              <a:ext cx="222228" cy="255262"/>
            </a:xfrm>
            <a:custGeom>
              <a:avLst/>
              <a:gdLst>
                <a:gd name="T0" fmla="*/ 64 w 64"/>
                <a:gd name="T1" fmla="*/ 52 h 74"/>
                <a:gd name="T2" fmla="*/ 62 w 64"/>
                <a:gd name="T3" fmla="*/ 52 h 74"/>
                <a:gd name="T4" fmla="*/ 43 w 64"/>
                <a:gd name="T5" fmla="*/ 71 h 74"/>
                <a:gd name="T6" fmla="*/ 3 w 64"/>
                <a:gd name="T7" fmla="*/ 32 h 74"/>
                <a:gd name="T8" fmla="*/ 33 w 64"/>
                <a:gd name="T9" fmla="*/ 2 h 74"/>
                <a:gd name="T10" fmla="*/ 33 w 64"/>
                <a:gd name="T11" fmla="*/ 1 h 74"/>
                <a:gd name="T12" fmla="*/ 31 w 64"/>
                <a:gd name="T13" fmla="*/ 1 h 74"/>
                <a:gd name="T14" fmla="*/ 0 w 64"/>
                <a:gd name="T15" fmla="*/ 31 h 74"/>
                <a:gd name="T16" fmla="*/ 0 w 64"/>
                <a:gd name="T17" fmla="*/ 31 h 74"/>
                <a:gd name="T18" fmla="*/ 0 w 64"/>
                <a:gd name="T19" fmla="*/ 31 h 74"/>
                <a:gd name="T20" fmla="*/ 0 w 64"/>
                <a:gd name="T21" fmla="*/ 32 h 74"/>
                <a:gd name="T22" fmla="*/ 0 w 64"/>
                <a:gd name="T23" fmla="*/ 32 h 74"/>
                <a:gd name="T24" fmla="*/ 0 w 64"/>
                <a:gd name="T25" fmla="*/ 32 h 74"/>
                <a:gd name="T26" fmla="*/ 0 w 64"/>
                <a:gd name="T27" fmla="*/ 32 h 74"/>
                <a:gd name="T28" fmla="*/ 0 w 64"/>
                <a:gd name="T29" fmla="*/ 73 h 74"/>
                <a:gd name="T30" fmla="*/ 1 w 64"/>
                <a:gd name="T31" fmla="*/ 74 h 74"/>
                <a:gd name="T32" fmla="*/ 43 w 64"/>
                <a:gd name="T33" fmla="*/ 74 h 74"/>
                <a:gd name="T34" fmla="*/ 43 w 64"/>
                <a:gd name="T35" fmla="*/ 74 h 74"/>
                <a:gd name="T36" fmla="*/ 44 w 64"/>
                <a:gd name="T37" fmla="*/ 74 h 74"/>
                <a:gd name="T38" fmla="*/ 44 w 64"/>
                <a:gd name="T39" fmla="*/ 74 h 74"/>
                <a:gd name="T40" fmla="*/ 44 w 64"/>
                <a:gd name="T41" fmla="*/ 74 h 74"/>
                <a:gd name="T42" fmla="*/ 44 w 64"/>
                <a:gd name="T43" fmla="*/ 74 h 74"/>
                <a:gd name="T44" fmla="*/ 64 w 64"/>
                <a:gd name="T45" fmla="*/ 53 h 74"/>
                <a:gd name="T46" fmla="*/ 64 w 64"/>
                <a:gd name="T47" fmla="*/ 52 h 74"/>
                <a:gd name="T48" fmla="*/ 12 w 64"/>
                <a:gd name="T49" fmla="*/ 72 h 74"/>
                <a:gd name="T50" fmla="*/ 2 w 64"/>
                <a:gd name="T51" fmla="*/ 62 h 74"/>
                <a:gd name="T52" fmla="*/ 2 w 64"/>
                <a:gd name="T53" fmla="*/ 35 h 74"/>
                <a:gd name="T54" fmla="*/ 40 w 64"/>
                <a:gd name="T55" fmla="*/ 72 h 74"/>
                <a:gd name="T56" fmla="*/ 12 w 64"/>
                <a:gd name="T57" fmla="*/ 72 h 74"/>
                <a:gd name="T58" fmla="*/ 2 w 64"/>
                <a:gd name="T59" fmla="*/ 65 h 74"/>
                <a:gd name="T60" fmla="*/ 9 w 64"/>
                <a:gd name="T61" fmla="*/ 72 h 74"/>
                <a:gd name="T62" fmla="*/ 2 w 64"/>
                <a:gd name="T63" fmla="*/ 72 h 74"/>
                <a:gd name="T64" fmla="*/ 2 w 64"/>
                <a:gd name="T65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74">
                  <a:moveTo>
                    <a:pt x="64" y="52"/>
                  </a:moveTo>
                  <a:cubicBezTo>
                    <a:pt x="63" y="51"/>
                    <a:pt x="62" y="51"/>
                    <a:pt x="62" y="52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1"/>
                    <a:pt x="33" y="1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4"/>
                    <a:pt x="0" y="74"/>
                    <a:pt x="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3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3"/>
                    <a:pt x="64" y="52"/>
                    <a:pt x="64" y="52"/>
                  </a:cubicBezTo>
                  <a:close/>
                  <a:moveTo>
                    <a:pt x="12" y="72"/>
                  </a:moveTo>
                  <a:cubicBezTo>
                    <a:pt x="2" y="62"/>
                    <a:pt x="2" y="62"/>
                    <a:pt x="2" y="6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0" y="72"/>
                    <a:pt x="40" y="72"/>
                    <a:pt x="40" y="72"/>
                  </a:cubicBezTo>
                  <a:lnTo>
                    <a:pt x="12" y="72"/>
                  </a:lnTo>
                  <a:close/>
                  <a:moveTo>
                    <a:pt x="2" y="65"/>
                  </a:moveTo>
                  <a:cubicBezTo>
                    <a:pt x="9" y="72"/>
                    <a:pt x="9" y="72"/>
                    <a:pt x="9" y="72"/>
                  </a:cubicBezTo>
                  <a:cubicBezTo>
                    <a:pt x="2" y="72"/>
                    <a:pt x="2" y="72"/>
                    <a:pt x="2" y="72"/>
                  </a:cubicBezTo>
                  <a:lnTo>
                    <a:pt x="2" y="6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82" name="Freeform 1071"/>
            <p:cNvSpPr>
              <a:spLocks/>
            </p:cNvSpPr>
            <p:nvPr/>
          </p:nvSpPr>
          <p:spPr bwMode="auto">
            <a:xfrm>
              <a:off x="12119491" y="1209247"/>
              <a:ext cx="153159" cy="153159"/>
            </a:xfrm>
            <a:custGeom>
              <a:avLst/>
              <a:gdLst>
                <a:gd name="T0" fmla="*/ 1 w 44"/>
                <a:gd name="T1" fmla="*/ 44 h 44"/>
                <a:gd name="T2" fmla="*/ 2 w 44"/>
                <a:gd name="T3" fmla="*/ 44 h 44"/>
                <a:gd name="T4" fmla="*/ 2 w 44"/>
                <a:gd name="T5" fmla="*/ 44 h 44"/>
                <a:gd name="T6" fmla="*/ 44 w 44"/>
                <a:gd name="T7" fmla="*/ 2 h 44"/>
                <a:gd name="T8" fmla="*/ 44 w 44"/>
                <a:gd name="T9" fmla="*/ 1 h 44"/>
                <a:gd name="T10" fmla="*/ 42 w 44"/>
                <a:gd name="T11" fmla="*/ 1 h 44"/>
                <a:gd name="T12" fmla="*/ 1 w 44"/>
                <a:gd name="T13" fmla="*/ 42 h 44"/>
                <a:gd name="T14" fmla="*/ 1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1" y="44"/>
                  </a:move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3"/>
                    <a:pt x="1" y="4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83" name="Freeform 1072"/>
            <p:cNvSpPr>
              <a:spLocks/>
            </p:cNvSpPr>
            <p:nvPr/>
          </p:nvSpPr>
          <p:spPr bwMode="auto">
            <a:xfrm>
              <a:off x="12191567" y="1281322"/>
              <a:ext cx="81082" cy="81082"/>
            </a:xfrm>
            <a:custGeom>
              <a:avLst/>
              <a:gdLst>
                <a:gd name="T0" fmla="*/ 21 w 23"/>
                <a:gd name="T1" fmla="*/ 1 h 23"/>
                <a:gd name="T2" fmla="*/ 0 w 23"/>
                <a:gd name="T3" fmla="*/ 21 h 23"/>
                <a:gd name="T4" fmla="*/ 0 w 23"/>
                <a:gd name="T5" fmla="*/ 23 h 23"/>
                <a:gd name="T6" fmla="*/ 1 w 23"/>
                <a:gd name="T7" fmla="*/ 23 h 23"/>
                <a:gd name="T8" fmla="*/ 2 w 23"/>
                <a:gd name="T9" fmla="*/ 23 h 23"/>
                <a:gd name="T10" fmla="*/ 23 w 23"/>
                <a:gd name="T11" fmla="*/ 2 h 23"/>
                <a:gd name="T12" fmla="*/ 23 w 23"/>
                <a:gd name="T13" fmla="*/ 1 h 23"/>
                <a:gd name="T14" fmla="*/ 21 w 23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1" y="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2" y="23"/>
                    <a:pt x="2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3" y="1"/>
                  </a:cubicBezTo>
                  <a:cubicBezTo>
                    <a:pt x="22" y="0"/>
                    <a:pt x="21" y="0"/>
                    <a:pt x="21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84" name="Freeform 1073"/>
            <p:cNvSpPr>
              <a:spLocks/>
            </p:cNvSpPr>
            <p:nvPr/>
          </p:nvSpPr>
          <p:spPr bwMode="auto">
            <a:xfrm>
              <a:off x="11981352" y="1209252"/>
              <a:ext cx="78080" cy="78080"/>
            </a:xfrm>
            <a:custGeom>
              <a:avLst/>
              <a:gdLst>
                <a:gd name="T0" fmla="*/ 22 w 23"/>
                <a:gd name="T1" fmla="*/ 13 h 23"/>
                <a:gd name="T2" fmla="*/ 23 w 23"/>
                <a:gd name="T3" fmla="*/ 12 h 23"/>
                <a:gd name="T4" fmla="*/ 22 w 23"/>
                <a:gd name="T5" fmla="*/ 11 h 23"/>
                <a:gd name="T6" fmla="*/ 13 w 23"/>
                <a:gd name="T7" fmla="*/ 11 h 23"/>
                <a:gd name="T8" fmla="*/ 13 w 23"/>
                <a:gd name="T9" fmla="*/ 2 h 23"/>
                <a:gd name="T10" fmla="*/ 11 w 23"/>
                <a:gd name="T11" fmla="*/ 0 h 23"/>
                <a:gd name="T12" fmla="*/ 10 w 23"/>
                <a:gd name="T13" fmla="*/ 2 h 23"/>
                <a:gd name="T14" fmla="*/ 10 w 23"/>
                <a:gd name="T15" fmla="*/ 11 h 23"/>
                <a:gd name="T16" fmla="*/ 1 w 23"/>
                <a:gd name="T17" fmla="*/ 11 h 23"/>
                <a:gd name="T18" fmla="*/ 0 w 23"/>
                <a:gd name="T19" fmla="*/ 12 h 23"/>
                <a:gd name="T20" fmla="*/ 1 w 23"/>
                <a:gd name="T21" fmla="*/ 13 h 23"/>
                <a:gd name="T22" fmla="*/ 10 w 23"/>
                <a:gd name="T23" fmla="*/ 13 h 23"/>
                <a:gd name="T24" fmla="*/ 10 w 23"/>
                <a:gd name="T25" fmla="*/ 22 h 23"/>
                <a:gd name="T26" fmla="*/ 11 w 23"/>
                <a:gd name="T27" fmla="*/ 23 h 23"/>
                <a:gd name="T28" fmla="*/ 13 w 23"/>
                <a:gd name="T29" fmla="*/ 22 h 23"/>
                <a:gd name="T30" fmla="*/ 13 w 23"/>
                <a:gd name="T31" fmla="*/ 13 h 23"/>
                <a:gd name="T32" fmla="*/ 22 w 23"/>
                <a:gd name="T33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3">
                  <a:moveTo>
                    <a:pt x="22" y="13"/>
                  </a:moveTo>
                  <a:cubicBezTo>
                    <a:pt x="23" y="13"/>
                    <a:pt x="23" y="13"/>
                    <a:pt x="23" y="12"/>
                  </a:cubicBezTo>
                  <a:cubicBezTo>
                    <a:pt x="23" y="12"/>
                    <a:pt x="23" y="11"/>
                    <a:pt x="22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1" y="0"/>
                    <a:pt x="10" y="1"/>
                    <a:pt x="10" y="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3"/>
                    <a:pt x="13" y="23"/>
                    <a:pt x="13" y="22"/>
                  </a:cubicBezTo>
                  <a:cubicBezTo>
                    <a:pt x="13" y="13"/>
                    <a:pt x="13" y="13"/>
                    <a:pt x="13" y="13"/>
                  </a:cubicBezTo>
                  <a:lnTo>
                    <a:pt x="22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85" name="그룹 784"/>
          <p:cNvGrpSpPr/>
          <p:nvPr/>
        </p:nvGrpSpPr>
        <p:grpSpPr>
          <a:xfrm>
            <a:off x="4826773" y="1996900"/>
            <a:ext cx="291298" cy="291298"/>
            <a:chOff x="10557900" y="1824877"/>
            <a:chExt cx="291298" cy="291298"/>
          </a:xfrm>
          <a:solidFill>
            <a:schemeClr val="bg1"/>
          </a:solidFill>
        </p:grpSpPr>
        <p:sp>
          <p:nvSpPr>
            <p:cNvPr id="786" name="Freeform 920"/>
            <p:cNvSpPr>
              <a:spLocks noEditPoints="1"/>
            </p:cNvSpPr>
            <p:nvPr/>
          </p:nvSpPr>
          <p:spPr bwMode="auto">
            <a:xfrm>
              <a:off x="10557900" y="1824877"/>
              <a:ext cx="291298" cy="291298"/>
            </a:xfrm>
            <a:custGeom>
              <a:avLst/>
              <a:gdLst>
                <a:gd name="T0" fmla="*/ 84 w 84"/>
                <a:gd name="T1" fmla="*/ 31 h 84"/>
                <a:gd name="T2" fmla="*/ 53 w 84"/>
                <a:gd name="T3" fmla="*/ 1 h 84"/>
                <a:gd name="T4" fmla="*/ 52 w 84"/>
                <a:gd name="T5" fmla="*/ 1 h 84"/>
                <a:gd name="T6" fmla="*/ 0 w 84"/>
                <a:gd name="T7" fmla="*/ 52 h 84"/>
                <a:gd name="T8" fmla="*/ 0 w 84"/>
                <a:gd name="T9" fmla="*/ 54 h 84"/>
                <a:gd name="T10" fmla="*/ 29 w 84"/>
                <a:gd name="T11" fmla="*/ 82 h 84"/>
                <a:gd name="T12" fmla="*/ 1 w 84"/>
                <a:gd name="T13" fmla="*/ 82 h 84"/>
                <a:gd name="T14" fmla="*/ 0 w 84"/>
                <a:gd name="T15" fmla="*/ 83 h 84"/>
                <a:gd name="T16" fmla="*/ 1 w 84"/>
                <a:gd name="T17" fmla="*/ 84 h 84"/>
                <a:gd name="T18" fmla="*/ 32 w 84"/>
                <a:gd name="T19" fmla="*/ 84 h 84"/>
                <a:gd name="T20" fmla="*/ 32 w 84"/>
                <a:gd name="T21" fmla="*/ 84 h 84"/>
                <a:gd name="T22" fmla="*/ 32 w 84"/>
                <a:gd name="T23" fmla="*/ 84 h 84"/>
                <a:gd name="T24" fmla="*/ 32 w 84"/>
                <a:gd name="T25" fmla="*/ 84 h 84"/>
                <a:gd name="T26" fmla="*/ 84 w 84"/>
                <a:gd name="T27" fmla="*/ 33 h 84"/>
                <a:gd name="T28" fmla="*/ 84 w 84"/>
                <a:gd name="T29" fmla="*/ 32 h 84"/>
                <a:gd name="T30" fmla="*/ 84 w 84"/>
                <a:gd name="T31" fmla="*/ 31 h 84"/>
                <a:gd name="T32" fmla="*/ 32 w 84"/>
                <a:gd name="T33" fmla="*/ 82 h 84"/>
                <a:gd name="T34" fmla="*/ 3 w 84"/>
                <a:gd name="T35" fmla="*/ 53 h 84"/>
                <a:gd name="T36" fmla="*/ 26 w 84"/>
                <a:gd name="T37" fmla="*/ 29 h 84"/>
                <a:gd name="T38" fmla="*/ 51 w 84"/>
                <a:gd name="T39" fmla="*/ 53 h 84"/>
                <a:gd name="T40" fmla="*/ 52 w 84"/>
                <a:gd name="T41" fmla="*/ 54 h 84"/>
                <a:gd name="T42" fmla="*/ 53 w 84"/>
                <a:gd name="T43" fmla="*/ 53 h 84"/>
                <a:gd name="T44" fmla="*/ 53 w 84"/>
                <a:gd name="T45" fmla="*/ 52 h 84"/>
                <a:gd name="T46" fmla="*/ 28 w 84"/>
                <a:gd name="T47" fmla="*/ 27 h 84"/>
                <a:gd name="T48" fmla="*/ 53 w 84"/>
                <a:gd name="T49" fmla="*/ 3 h 84"/>
                <a:gd name="T50" fmla="*/ 81 w 84"/>
                <a:gd name="T51" fmla="*/ 32 h 84"/>
                <a:gd name="T52" fmla="*/ 32 w 84"/>
                <a:gd name="T53" fmla="*/ 8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" h="84">
                  <a:moveTo>
                    <a:pt x="84" y="31"/>
                  </a:moveTo>
                  <a:cubicBezTo>
                    <a:pt x="53" y="1"/>
                    <a:pt x="53" y="1"/>
                    <a:pt x="53" y="1"/>
                  </a:cubicBezTo>
                  <a:cubicBezTo>
                    <a:pt x="53" y="0"/>
                    <a:pt x="52" y="0"/>
                    <a:pt x="52" y="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3"/>
                    <a:pt x="0" y="54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0" y="83"/>
                    <a:pt x="0" y="83"/>
                  </a:cubicBezTo>
                  <a:cubicBezTo>
                    <a:pt x="0" y="84"/>
                    <a:pt x="1" y="84"/>
                    <a:pt x="1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1"/>
                    <a:pt x="84" y="31"/>
                    <a:pt x="84" y="31"/>
                  </a:cubicBezTo>
                  <a:close/>
                  <a:moveTo>
                    <a:pt x="32" y="82"/>
                  </a:moveTo>
                  <a:cubicBezTo>
                    <a:pt x="3" y="53"/>
                    <a:pt x="3" y="53"/>
                    <a:pt x="3" y="5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4"/>
                    <a:pt x="52" y="54"/>
                    <a:pt x="52" y="54"/>
                  </a:cubicBezTo>
                  <a:cubicBezTo>
                    <a:pt x="52" y="54"/>
                    <a:pt x="53" y="54"/>
                    <a:pt x="53" y="53"/>
                  </a:cubicBezTo>
                  <a:cubicBezTo>
                    <a:pt x="53" y="53"/>
                    <a:pt x="53" y="52"/>
                    <a:pt x="53" y="52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32" y="8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87" name="Freeform 921"/>
            <p:cNvSpPr>
              <a:spLocks/>
            </p:cNvSpPr>
            <p:nvPr/>
          </p:nvSpPr>
          <p:spPr bwMode="auto">
            <a:xfrm>
              <a:off x="10699043" y="1929988"/>
              <a:ext cx="45048" cy="45048"/>
            </a:xfrm>
            <a:custGeom>
              <a:avLst/>
              <a:gdLst>
                <a:gd name="T0" fmla="*/ 0 w 13"/>
                <a:gd name="T1" fmla="*/ 0 h 13"/>
                <a:gd name="T2" fmla="*/ 0 w 13"/>
                <a:gd name="T3" fmla="*/ 2 h 13"/>
                <a:gd name="T4" fmla="*/ 11 w 13"/>
                <a:gd name="T5" fmla="*/ 13 h 13"/>
                <a:gd name="T6" fmla="*/ 11 w 13"/>
                <a:gd name="T7" fmla="*/ 13 h 13"/>
                <a:gd name="T8" fmla="*/ 12 w 13"/>
                <a:gd name="T9" fmla="*/ 13 h 13"/>
                <a:gd name="T10" fmla="*/ 12 w 13"/>
                <a:gd name="T11" fmla="*/ 11 h 13"/>
                <a:gd name="T12" fmla="*/ 2 w 13"/>
                <a:gd name="T13" fmla="*/ 0 h 13"/>
                <a:gd name="T14" fmla="*/ 0 w 1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2"/>
                    <a:pt x="13" y="11"/>
                    <a:pt x="12" y="1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88" name="그룹 787"/>
          <p:cNvGrpSpPr/>
          <p:nvPr/>
        </p:nvGrpSpPr>
        <p:grpSpPr>
          <a:xfrm>
            <a:off x="4123515" y="1996900"/>
            <a:ext cx="297304" cy="291298"/>
            <a:chOff x="14822252" y="1191231"/>
            <a:chExt cx="297304" cy="291298"/>
          </a:xfrm>
          <a:solidFill>
            <a:schemeClr val="bg1"/>
          </a:solidFill>
        </p:grpSpPr>
        <p:sp>
          <p:nvSpPr>
            <p:cNvPr id="789" name="Freeform 1350"/>
            <p:cNvSpPr>
              <a:spLocks/>
            </p:cNvSpPr>
            <p:nvPr/>
          </p:nvSpPr>
          <p:spPr bwMode="auto">
            <a:xfrm>
              <a:off x="14864294" y="1191231"/>
              <a:ext cx="255262" cy="291298"/>
            </a:xfrm>
            <a:custGeom>
              <a:avLst/>
              <a:gdLst>
                <a:gd name="T0" fmla="*/ 1 w 74"/>
                <a:gd name="T1" fmla="*/ 84 h 84"/>
                <a:gd name="T2" fmla="*/ 0 w 74"/>
                <a:gd name="T3" fmla="*/ 84 h 84"/>
                <a:gd name="T4" fmla="*/ 0 w 74"/>
                <a:gd name="T5" fmla="*/ 82 h 84"/>
                <a:gd name="T6" fmla="*/ 0 w 74"/>
                <a:gd name="T7" fmla="*/ 53 h 84"/>
                <a:gd name="T8" fmla="*/ 0 w 74"/>
                <a:gd name="T9" fmla="*/ 52 h 84"/>
                <a:gd name="T10" fmla="*/ 51 w 74"/>
                <a:gd name="T11" fmla="*/ 1 h 84"/>
                <a:gd name="T12" fmla="*/ 53 w 74"/>
                <a:gd name="T13" fmla="*/ 1 h 84"/>
                <a:gd name="T14" fmla="*/ 53 w 74"/>
                <a:gd name="T15" fmla="*/ 2 h 84"/>
                <a:gd name="T16" fmla="*/ 3 w 74"/>
                <a:gd name="T17" fmla="*/ 53 h 84"/>
                <a:gd name="T18" fmla="*/ 6 w 74"/>
                <a:gd name="T19" fmla="*/ 61 h 84"/>
                <a:gd name="T20" fmla="*/ 3 w 74"/>
                <a:gd name="T21" fmla="*/ 81 h 84"/>
                <a:gd name="T22" fmla="*/ 31 w 74"/>
                <a:gd name="T23" fmla="*/ 81 h 84"/>
                <a:gd name="T24" fmla="*/ 72 w 74"/>
                <a:gd name="T25" fmla="*/ 40 h 84"/>
                <a:gd name="T26" fmla="*/ 74 w 74"/>
                <a:gd name="T27" fmla="*/ 40 h 84"/>
                <a:gd name="T28" fmla="*/ 74 w 74"/>
                <a:gd name="T29" fmla="*/ 42 h 84"/>
                <a:gd name="T30" fmla="*/ 32 w 74"/>
                <a:gd name="T31" fmla="*/ 83 h 84"/>
                <a:gd name="T32" fmla="*/ 31 w 74"/>
                <a:gd name="T33" fmla="*/ 84 h 84"/>
                <a:gd name="T34" fmla="*/ 1 w 74"/>
                <a:gd name="T35" fmla="*/ 84 h 84"/>
                <a:gd name="T36" fmla="*/ 1 w 74"/>
                <a:gd name="T3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84">
                  <a:moveTo>
                    <a:pt x="1" y="84"/>
                  </a:moveTo>
                  <a:cubicBezTo>
                    <a:pt x="1" y="84"/>
                    <a:pt x="0" y="84"/>
                    <a:pt x="0" y="84"/>
                  </a:cubicBezTo>
                  <a:cubicBezTo>
                    <a:pt x="0" y="83"/>
                    <a:pt x="0" y="83"/>
                    <a:pt x="0" y="82"/>
                  </a:cubicBezTo>
                  <a:cubicBezTo>
                    <a:pt x="10" y="65"/>
                    <a:pt x="1" y="54"/>
                    <a:pt x="0" y="53"/>
                  </a:cubicBezTo>
                  <a:cubicBezTo>
                    <a:pt x="0" y="53"/>
                    <a:pt x="0" y="52"/>
                    <a:pt x="0" y="52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2" y="0"/>
                    <a:pt x="52" y="0"/>
                    <a:pt x="53" y="1"/>
                  </a:cubicBezTo>
                  <a:cubicBezTo>
                    <a:pt x="53" y="1"/>
                    <a:pt x="53" y="2"/>
                    <a:pt x="53" y="2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4"/>
                    <a:pt x="5" y="57"/>
                    <a:pt x="6" y="61"/>
                  </a:cubicBezTo>
                  <a:cubicBezTo>
                    <a:pt x="7" y="65"/>
                    <a:pt x="7" y="72"/>
                    <a:pt x="3" y="81"/>
                  </a:cubicBezTo>
                  <a:cubicBezTo>
                    <a:pt x="9" y="79"/>
                    <a:pt x="21" y="75"/>
                    <a:pt x="31" y="81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3" y="40"/>
                    <a:pt x="74" y="40"/>
                    <a:pt x="74" y="40"/>
                  </a:cubicBezTo>
                  <a:cubicBezTo>
                    <a:pt x="74" y="41"/>
                    <a:pt x="74" y="41"/>
                    <a:pt x="74" y="42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2" y="84"/>
                    <a:pt x="31" y="84"/>
                    <a:pt x="31" y="84"/>
                  </a:cubicBezTo>
                  <a:cubicBezTo>
                    <a:pt x="19" y="76"/>
                    <a:pt x="2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90" name="Freeform 1351"/>
            <p:cNvSpPr>
              <a:spLocks/>
            </p:cNvSpPr>
            <p:nvPr/>
          </p:nvSpPr>
          <p:spPr bwMode="auto">
            <a:xfrm>
              <a:off x="14936370" y="1230269"/>
              <a:ext cx="180185" cy="180183"/>
            </a:xfrm>
            <a:custGeom>
              <a:avLst/>
              <a:gdLst>
                <a:gd name="T0" fmla="*/ 51 w 52"/>
                <a:gd name="T1" fmla="*/ 52 h 52"/>
                <a:gd name="T2" fmla="*/ 50 w 52"/>
                <a:gd name="T3" fmla="*/ 52 h 52"/>
                <a:gd name="T4" fmla="*/ 0 w 52"/>
                <a:gd name="T5" fmla="*/ 2 h 52"/>
                <a:gd name="T6" fmla="*/ 0 w 52"/>
                <a:gd name="T7" fmla="*/ 0 h 52"/>
                <a:gd name="T8" fmla="*/ 2 w 52"/>
                <a:gd name="T9" fmla="*/ 0 h 52"/>
                <a:gd name="T10" fmla="*/ 52 w 52"/>
                <a:gd name="T11" fmla="*/ 50 h 52"/>
                <a:gd name="T12" fmla="*/ 52 w 52"/>
                <a:gd name="T13" fmla="*/ 52 h 52"/>
                <a:gd name="T14" fmla="*/ 51 w 52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2">
                  <a:moveTo>
                    <a:pt x="51" y="52"/>
                  </a:moveTo>
                  <a:cubicBezTo>
                    <a:pt x="51" y="52"/>
                    <a:pt x="50" y="52"/>
                    <a:pt x="50" y="5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1"/>
                    <a:pt x="52" y="52"/>
                    <a:pt x="52" y="52"/>
                  </a:cubicBezTo>
                  <a:cubicBezTo>
                    <a:pt x="52" y="52"/>
                    <a:pt x="51" y="52"/>
                    <a:pt x="51" y="5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91" name="Freeform 1352"/>
            <p:cNvSpPr>
              <a:spLocks noEditPoints="1"/>
            </p:cNvSpPr>
            <p:nvPr/>
          </p:nvSpPr>
          <p:spPr bwMode="auto">
            <a:xfrm>
              <a:off x="14957391" y="1353396"/>
              <a:ext cx="33035" cy="36038"/>
            </a:xfrm>
            <a:custGeom>
              <a:avLst/>
              <a:gdLst>
                <a:gd name="T0" fmla="*/ 5 w 10"/>
                <a:gd name="T1" fmla="*/ 10 h 10"/>
                <a:gd name="T2" fmla="*/ 1 w 10"/>
                <a:gd name="T3" fmla="*/ 9 h 10"/>
                <a:gd name="T4" fmla="*/ 0 w 10"/>
                <a:gd name="T5" fmla="*/ 5 h 10"/>
                <a:gd name="T6" fmla="*/ 1 w 10"/>
                <a:gd name="T7" fmla="*/ 2 h 10"/>
                <a:gd name="T8" fmla="*/ 5 w 10"/>
                <a:gd name="T9" fmla="*/ 0 h 10"/>
                <a:gd name="T10" fmla="*/ 8 w 10"/>
                <a:gd name="T11" fmla="*/ 2 h 10"/>
                <a:gd name="T12" fmla="*/ 10 w 10"/>
                <a:gd name="T13" fmla="*/ 5 h 10"/>
                <a:gd name="T14" fmla="*/ 8 w 10"/>
                <a:gd name="T15" fmla="*/ 9 h 10"/>
                <a:gd name="T16" fmla="*/ 5 w 10"/>
                <a:gd name="T17" fmla="*/ 10 h 10"/>
                <a:gd name="T18" fmla="*/ 5 w 10"/>
                <a:gd name="T19" fmla="*/ 2 h 10"/>
                <a:gd name="T20" fmla="*/ 3 w 10"/>
                <a:gd name="T21" fmla="*/ 3 h 10"/>
                <a:gd name="T22" fmla="*/ 2 w 10"/>
                <a:gd name="T23" fmla="*/ 5 h 10"/>
                <a:gd name="T24" fmla="*/ 3 w 10"/>
                <a:gd name="T25" fmla="*/ 7 h 10"/>
                <a:gd name="T26" fmla="*/ 7 w 10"/>
                <a:gd name="T27" fmla="*/ 7 h 10"/>
                <a:gd name="T28" fmla="*/ 7 w 10"/>
                <a:gd name="T29" fmla="*/ 7 h 10"/>
                <a:gd name="T30" fmla="*/ 8 w 10"/>
                <a:gd name="T31" fmla="*/ 5 h 10"/>
                <a:gd name="T32" fmla="*/ 7 w 10"/>
                <a:gd name="T33" fmla="*/ 3 h 10"/>
                <a:gd name="T34" fmla="*/ 5 w 10"/>
                <a:gd name="T3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4" y="10"/>
                    <a:pt x="2" y="10"/>
                    <a:pt x="1" y="9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0" y="4"/>
                    <a:pt x="1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6" y="0"/>
                    <a:pt x="8" y="1"/>
                    <a:pt x="8" y="2"/>
                  </a:cubicBezTo>
                  <a:cubicBezTo>
                    <a:pt x="9" y="3"/>
                    <a:pt x="10" y="4"/>
                    <a:pt x="10" y="5"/>
                  </a:cubicBezTo>
                  <a:cubicBezTo>
                    <a:pt x="10" y="6"/>
                    <a:pt x="9" y="8"/>
                    <a:pt x="8" y="9"/>
                  </a:cubicBezTo>
                  <a:cubicBezTo>
                    <a:pt x="8" y="10"/>
                    <a:pt x="6" y="10"/>
                    <a:pt x="5" y="10"/>
                  </a:cubicBezTo>
                  <a:close/>
                  <a:moveTo>
                    <a:pt x="5" y="2"/>
                  </a:moveTo>
                  <a:cubicBezTo>
                    <a:pt x="4" y="2"/>
                    <a:pt x="4" y="3"/>
                    <a:pt x="3" y="3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2" y="6"/>
                    <a:pt x="3" y="7"/>
                    <a:pt x="3" y="7"/>
                  </a:cubicBezTo>
                  <a:cubicBezTo>
                    <a:pt x="4" y="8"/>
                    <a:pt x="6" y="8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8" y="4"/>
                    <a:pt x="7" y="4"/>
                    <a:pt x="7" y="3"/>
                  </a:cubicBezTo>
                  <a:cubicBezTo>
                    <a:pt x="6" y="3"/>
                    <a:pt x="6" y="2"/>
                    <a:pt x="5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92" name="Freeform 1353"/>
            <p:cNvSpPr>
              <a:spLocks/>
            </p:cNvSpPr>
            <p:nvPr/>
          </p:nvSpPr>
          <p:spPr bwMode="auto">
            <a:xfrm>
              <a:off x="14864296" y="1371414"/>
              <a:ext cx="111113" cy="111113"/>
            </a:xfrm>
            <a:custGeom>
              <a:avLst/>
              <a:gdLst>
                <a:gd name="T0" fmla="*/ 1 w 32"/>
                <a:gd name="T1" fmla="*/ 32 h 32"/>
                <a:gd name="T2" fmla="*/ 0 w 32"/>
                <a:gd name="T3" fmla="*/ 32 h 32"/>
                <a:gd name="T4" fmla="*/ 0 w 32"/>
                <a:gd name="T5" fmla="*/ 30 h 32"/>
                <a:gd name="T6" fmla="*/ 30 w 32"/>
                <a:gd name="T7" fmla="*/ 0 h 32"/>
                <a:gd name="T8" fmla="*/ 32 w 32"/>
                <a:gd name="T9" fmla="*/ 0 h 32"/>
                <a:gd name="T10" fmla="*/ 32 w 32"/>
                <a:gd name="T11" fmla="*/ 2 h 32"/>
                <a:gd name="T12" fmla="*/ 2 w 32"/>
                <a:gd name="T13" fmla="*/ 32 h 32"/>
                <a:gd name="T14" fmla="*/ 1 w 32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2">
                  <a:moveTo>
                    <a:pt x="1" y="32"/>
                  </a:moveTo>
                  <a:cubicBezTo>
                    <a:pt x="1" y="32"/>
                    <a:pt x="0" y="32"/>
                    <a:pt x="0" y="32"/>
                  </a:cubicBezTo>
                  <a:cubicBezTo>
                    <a:pt x="0" y="31"/>
                    <a:pt x="0" y="31"/>
                    <a:pt x="0" y="3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2" y="1"/>
                    <a:pt x="32" y="1"/>
                    <a:pt x="32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1" y="32"/>
                    <a:pt x="1" y="3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93" name="Freeform 1354"/>
            <p:cNvSpPr>
              <a:spLocks/>
            </p:cNvSpPr>
            <p:nvPr/>
          </p:nvSpPr>
          <p:spPr bwMode="auto">
            <a:xfrm>
              <a:off x="14822252" y="1260300"/>
              <a:ext cx="84085" cy="6006"/>
            </a:xfrm>
            <a:custGeom>
              <a:avLst/>
              <a:gdLst>
                <a:gd name="T0" fmla="*/ 23 w 24"/>
                <a:gd name="T1" fmla="*/ 2 h 2"/>
                <a:gd name="T2" fmla="*/ 2 w 24"/>
                <a:gd name="T3" fmla="*/ 2 h 2"/>
                <a:gd name="T4" fmla="*/ 0 w 24"/>
                <a:gd name="T5" fmla="*/ 1 h 2"/>
                <a:gd name="T6" fmla="*/ 2 w 24"/>
                <a:gd name="T7" fmla="*/ 0 h 2"/>
                <a:gd name="T8" fmla="*/ 23 w 24"/>
                <a:gd name="T9" fmla="*/ 0 h 2"/>
                <a:gd name="T10" fmla="*/ 24 w 24"/>
                <a:gd name="T11" fmla="*/ 1 h 2"/>
                <a:gd name="T12" fmla="*/ 23 w 24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">
                  <a:moveTo>
                    <a:pt x="2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1"/>
                    <a:pt x="24" y="1"/>
                  </a:cubicBezTo>
                  <a:cubicBezTo>
                    <a:pt x="24" y="2"/>
                    <a:pt x="23" y="2"/>
                    <a:pt x="23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94" name="그룹 793"/>
          <p:cNvGrpSpPr/>
          <p:nvPr/>
        </p:nvGrpSpPr>
        <p:grpSpPr>
          <a:xfrm>
            <a:off x="9788622" y="2014918"/>
            <a:ext cx="288294" cy="255262"/>
            <a:chOff x="14116530" y="5014133"/>
            <a:chExt cx="288294" cy="255262"/>
          </a:xfrm>
          <a:solidFill>
            <a:schemeClr val="bg1"/>
          </a:solidFill>
        </p:grpSpPr>
        <p:sp>
          <p:nvSpPr>
            <p:cNvPr id="795" name="Freeform 1285"/>
            <p:cNvSpPr>
              <a:spLocks noEditPoints="1"/>
            </p:cNvSpPr>
            <p:nvPr/>
          </p:nvSpPr>
          <p:spPr bwMode="auto">
            <a:xfrm>
              <a:off x="14224641" y="5044164"/>
              <a:ext cx="78080" cy="78080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  <a:gd name="T10" fmla="*/ 2 w 22"/>
                <a:gd name="T11" fmla="*/ 11 h 22"/>
                <a:gd name="T12" fmla="*/ 11 w 22"/>
                <a:gd name="T13" fmla="*/ 2 h 22"/>
                <a:gd name="T14" fmla="*/ 20 w 22"/>
                <a:gd name="T15" fmla="*/ 11 h 22"/>
                <a:gd name="T16" fmla="*/ 11 w 22"/>
                <a:gd name="T17" fmla="*/ 20 h 22"/>
                <a:gd name="T18" fmla="*/ 2 w 22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lose/>
                  <a:moveTo>
                    <a:pt x="2" y="11"/>
                  </a:move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0"/>
                    <a:pt x="11" y="20"/>
                  </a:cubicBezTo>
                  <a:cubicBezTo>
                    <a:pt x="6" y="20"/>
                    <a:pt x="2" y="16"/>
                    <a:pt x="2" y="1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96" name="Freeform 1286"/>
            <p:cNvSpPr>
              <a:spLocks noEditPoints="1"/>
            </p:cNvSpPr>
            <p:nvPr/>
          </p:nvSpPr>
          <p:spPr bwMode="auto">
            <a:xfrm>
              <a:off x="14116530" y="5014133"/>
              <a:ext cx="288294" cy="255262"/>
            </a:xfrm>
            <a:custGeom>
              <a:avLst/>
              <a:gdLst>
                <a:gd name="T0" fmla="*/ 84 w 84"/>
                <a:gd name="T1" fmla="*/ 72 h 74"/>
                <a:gd name="T2" fmla="*/ 62 w 84"/>
                <a:gd name="T3" fmla="*/ 41 h 74"/>
                <a:gd name="T4" fmla="*/ 61 w 84"/>
                <a:gd name="T5" fmla="*/ 41 h 74"/>
                <a:gd name="T6" fmla="*/ 55 w 84"/>
                <a:gd name="T7" fmla="*/ 41 h 74"/>
                <a:gd name="T8" fmla="*/ 61 w 84"/>
                <a:gd name="T9" fmla="*/ 29 h 74"/>
                <a:gd name="T10" fmla="*/ 60 w 84"/>
                <a:gd name="T11" fmla="*/ 10 h 74"/>
                <a:gd name="T12" fmla="*/ 44 w 84"/>
                <a:gd name="T13" fmla="*/ 0 h 74"/>
                <a:gd name="T14" fmla="*/ 42 w 84"/>
                <a:gd name="T15" fmla="*/ 0 h 74"/>
                <a:gd name="T16" fmla="*/ 26 w 84"/>
                <a:gd name="T17" fmla="*/ 10 h 74"/>
                <a:gd name="T18" fmla="*/ 25 w 84"/>
                <a:gd name="T19" fmla="*/ 29 h 74"/>
                <a:gd name="T20" fmla="*/ 30 w 84"/>
                <a:gd name="T21" fmla="*/ 41 h 74"/>
                <a:gd name="T22" fmla="*/ 24 w 84"/>
                <a:gd name="T23" fmla="*/ 41 h 74"/>
                <a:gd name="T24" fmla="*/ 23 w 84"/>
                <a:gd name="T25" fmla="*/ 41 h 74"/>
                <a:gd name="T26" fmla="*/ 0 w 84"/>
                <a:gd name="T27" fmla="*/ 72 h 74"/>
                <a:gd name="T28" fmla="*/ 0 w 84"/>
                <a:gd name="T29" fmla="*/ 74 h 74"/>
                <a:gd name="T30" fmla="*/ 1 w 84"/>
                <a:gd name="T31" fmla="*/ 74 h 74"/>
                <a:gd name="T32" fmla="*/ 83 w 84"/>
                <a:gd name="T33" fmla="*/ 74 h 74"/>
                <a:gd name="T34" fmla="*/ 84 w 84"/>
                <a:gd name="T35" fmla="*/ 74 h 74"/>
                <a:gd name="T36" fmla="*/ 84 w 84"/>
                <a:gd name="T37" fmla="*/ 72 h 74"/>
                <a:gd name="T38" fmla="*/ 28 w 84"/>
                <a:gd name="T39" fmla="*/ 11 h 74"/>
                <a:gd name="T40" fmla="*/ 42 w 84"/>
                <a:gd name="T41" fmla="*/ 2 h 74"/>
                <a:gd name="T42" fmla="*/ 43 w 84"/>
                <a:gd name="T43" fmla="*/ 2 h 74"/>
                <a:gd name="T44" fmla="*/ 44 w 84"/>
                <a:gd name="T45" fmla="*/ 2 h 74"/>
                <a:gd name="T46" fmla="*/ 58 w 84"/>
                <a:gd name="T47" fmla="*/ 11 h 74"/>
                <a:gd name="T48" fmla="*/ 59 w 84"/>
                <a:gd name="T49" fmla="*/ 28 h 74"/>
                <a:gd name="T50" fmla="*/ 43 w 84"/>
                <a:gd name="T51" fmla="*/ 62 h 74"/>
                <a:gd name="T52" fmla="*/ 27 w 84"/>
                <a:gd name="T53" fmla="*/ 28 h 74"/>
                <a:gd name="T54" fmla="*/ 28 w 84"/>
                <a:gd name="T55" fmla="*/ 11 h 74"/>
                <a:gd name="T56" fmla="*/ 3 w 84"/>
                <a:gd name="T57" fmla="*/ 72 h 74"/>
                <a:gd name="T58" fmla="*/ 25 w 84"/>
                <a:gd name="T59" fmla="*/ 43 h 74"/>
                <a:gd name="T60" fmla="*/ 31 w 84"/>
                <a:gd name="T61" fmla="*/ 43 h 74"/>
                <a:gd name="T62" fmla="*/ 42 w 84"/>
                <a:gd name="T63" fmla="*/ 65 h 74"/>
                <a:gd name="T64" fmla="*/ 43 w 84"/>
                <a:gd name="T65" fmla="*/ 66 h 74"/>
                <a:gd name="T66" fmla="*/ 44 w 84"/>
                <a:gd name="T67" fmla="*/ 65 h 74"/>
                <a:gd name="T68" fmla="*/ 54 w 84"/>
                <a:gd name="T69" fmla="*/ 43 h 74"/>
                <a:gd name="T70" fmla="*/ 61 w 84"/>
                <a:gd name="T71" fmla="*/ 43 h 74"/>
                <a:gd name="T72" fmla="*/ 81 w 84"/>
                <a:gd name="T73" fmla="*/ 72 h 74"/>
                <a:gd name="T74" fmla="*/ 3 w 84"/>
                <a:gd name="T75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4" h="74">
                  <a:moveTo>
                    <a:pt x="84" y="72"/>
                  </a:moveTo>
                  <a:cubicBezTo>
                    <a:pt x="62" y="41"/>
                    <a:pt x="62" y="41"/>
                    <a:pt x="62" y="41"/>
                  </a:cubicBezTo>
                  <a:cubicBezTo>
                    <a:pt x="62" y="41"/>
                    <a:pt x="62" y="41"/>
                    <a:pt x="61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64" y="23"/>
                    <a:pt x="63" y="15"/>
                    <a:pt x="60" y="10"/>
                  </a:cubicBezTo>
                  <a:cubicBezTo>
                    <a:pt x="56" y="4"/>
                    <a:pt x="51" y="0"/>
                    <a:pt x="44" y="0"/>
                  </a:cubicBezTo>
                  <a:cubicBezTo>
                    <a:pt x="43" y="0"/>
                    <a:pt x="42" y="0"/>
                    <a:pt x="42" y="0"/>
                  </a:cubicBezTo>
                  <a:cubicBezTo>
                    <a:pt x="35" y="0"/>
                    <a:pt x="29" y="4"/>
                    <a:pt x="26" y="10"/>
                  </a:cubicBezTo>
                  <a:cubicBezTo>
                    <a:pt x="22" y="15"/>
                    <a:pt x="22" y="23"/>
                    <a:pt x="25" y="29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3" y="41"/>
                    <a:pt x="23" y="4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4"/>
                  </a:cubicBezTo>
                  <a:cubicBezTo>
                    <a:pt x="0" y="74"/>
                    <a:pt x="1" y="74"/>
                    <a:pt x="1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3"/>
                    <a:pt x="84" y="73"/>
                    <a:pt x="84" y="72"/>
                  </a:cubicBezTo>
                  <a:close/>
                  <a:moveTo>
                    <a:pt x="28" y="11"/>
                  </a:moveTo>
                  <a:cubicBezTo>
                    <a:pt x="31" y="6"/>
                    <a:pt x="36" y="3"/>
                    <a:pt x="42" y="2"/>
                  </a:cubicBezTo>
                  <a:cubicBezTo>
                    <a:pt x="42" y="2"/>
                    <a:pt x="42" y="2"/>
                    <a:pt x="43" y="2"/>
                  </a:cubicBezTo>
                  <a:cubicBezTo>
                    <a:pt x="43" y="2"/>
                    <a:pt x="43" y="2"/>
                    <a:pt x="44" y="2"/>
                  </a:cubicBezTo>
                  <a:cubicBezTo>
                    <a:pt x="50" y="3"/>
                    <a:pt x="55" y="6"/>
                    <a:pt x="58" y="11"/>
                  </a:cubicBezTo>
                  <a:cubicBezTo>
                    <a:pt x="61" y="16"/>
                    <a:pt x="61" y="22"/>
                    <a:pt x="59" y="28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4" y="22"/>
                    <a:pt x="25" y="16"/>
                    <a:pt x="28" y="11"/>
                  </a:cubicBezTo>
                  <a:close/>
                  <a:moveTo>
                    <a:pt x="3" y="72"/>
                  </a:moveTo>
                  <a:cubicBezTo>
                    <a:pt x="25" y="43"/>
                    <a:pt x="25" y="43"/>
                    <a:pt x="25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6"/>
                    <a:pt x="42" y="66"/>
                    <a:pt x="43" y="66"/>
                  </a:cubicBezTo>
                  <a:cubicBezTo>
                    <a:pt x="43" y="66"/>
                    <a:pt x="44" y="66"/>
                    <a:pt x="44" y="65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81" y="72"/>
                    <a:pt x="81" y="72"/>
                    <a:pt x="81" y="72"/>
                  </a:cubicBezTo>
                  <a:lnTo>
                    <a:pt x="3" y="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97" name="그룹 796"/>
          <p:cNvGrpSpPr/>
          <p:nvPr/>
        </p:nvGrpSpPr>
        <p:grpSpPr>
          <a:xfrm>
            <a:off x="8371597" y="5585344"/>
            <a:ext cx="219225" cy="285295"/>
            <a:chOff x="632765" y="10071295"/>
            <a:chExt cx="219225" cy="285295"/>
          </a:xfrm>
          <a:solidFill>
            <a:schemeClr val="bg1"/>
          </a:solidFill>
        </p:grpSpPr>
        <p:sp>
          <p:nvSpPr>
            <p:cNvPr id="798" name="Freeform 33"/>
            <p:cNvSpPr>
              <a:spLocks noEditPoints="1"/>
            </p:cNvSpPr>
            <p:nvPr/>
          </p:nvSpPr>
          <p:spPr bwMode="auto">
            <a:xfrm>
              <a:off x="716850" y="10203432"/>
              <a:ext cx="45048" cy="99102"/>
            </a:xfrm>
            <a:custGeom>
              <a:avLst/>
              <a:gdLst>
                <a:gd name="T0" fmla="*/ 7 w 13"/>
                <a:gd name="T1" fmla="*/ 28 h 28"/>
                <a:gd name="T2" fmla="*/ 6 w 13"/>
                <a:gd name="T3" fmla="*/ 28 h 28"/>
                <a:gd name="T4" fmla="*/ 0 w 13"/>
                <a:gd name="T5" fmla="*/ 14 h 28"/>
                <a:gd name="T6" fmla="*/ 0 w 13"/>
                <a:gd name="T7" fmla="*/ 14 h 28"/>
                <a:gd name="T8" fmla="*/ 6 w 13"/>
                <a:gd name="T9" fmla="*/ 0 h 28"/>
                <a:gd name="T10" fmla="*/ 7 w 13"/>
                <a:gd name="T11" fmla="*/ 0 h 28"/>
                <a:gd name="T12" fmla="*/ 8 w 13"/>
                <a:gd name="T13" fmla="*/ 0 h 28"/>
                <a:gd name="T14" fmla="*/ 13 w 13"/>
                <a:gd name="T15" fmla="*/ 14 h 28"/>
                <a:gd name="T16" fmla="*/ 13 w 13"/>
                <a:gd name="T17" fmla="*/ 14 h 28"/>
                <a:gd name="T18" fmla="*/ 8 w 13"/>
                <a:gd name="T19" fmla="*/ 28 h 28"/>
                <a:gd name="T20" fmla="*/ 7 w 13"/>
                <a:gd name="T21" fmla="*/ 28 h 28"/>
                <a:gd name="T22" fmla="*/ 2 w 13"/>
                <a:gd name="T23" fmla="*/ 14 h 28"/>
                <a:gd name="T24" fmla="*/ 7 w 13"/>
                <a:gd name="T25" fmla="*/ 24 h 28"/>
                <a:gd name="T26" fmla="*/ 11 w 13"/>
                <a:gd name="T27" fmla="*/ 14 h 28"/>
                <a:gd name="T28" fmla="*/ 7 w 13"/>
                <a:gd name="T29" fmla="*/ 4 h 28"/>
                <a:gd name="T30" fmla="*/ 2 w 13"/>
                <a:gd name="T31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28">
                  <a:moveTo>
                    <a:pt x="7" y="28"/>
                  </a:moveTo>
                  <a:cubicBezTo>
                    <a:pt x="6" y="28"/>
                    <a:pt x="6" y="28"/>
                    <a:pt x="6" y="2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7" y="28"/>
                    <a:pt x="7" y="28"/>
                  </a:cubicBezTo>
                  <a:close/>
                  <a:moveTo>
                    <a:pt x="2" y="1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7" y="4"/>
                    <a:pt x="7" y="4"/>
                    <a:pt x="7" y="4"/>
                  </a:cubicBezTo>
                  <a:lnTo>
                    <a:pt x="2" y="1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99" name="Freeform 34"/>
            <p:cNvSpPr>
              <a:spLocks/>
            </p:cNvSpPr>
            <p:nvPr/>
          </p:nvSpPr>
          <p:spPr bwMode="auto">
            <a:xfrm>
              <a:off x="698832" y="10248479"/>
              <a:ext cx="42044" cy="9009"/>
            </a:xfrm>
            <a:custGeom>
              <a:avLst/>
              <a:gdLst>
                <a:gd name="T0" fmla="*/ 12 w 12"/>
                <a:gd name="T1" fmla="*/ 1 h 2"/>
                <a:gd name="T2" fmla="*/ 11 w 12"/>
                <a:gd name="T3" fmla="*/ 2 h 2"/>
                <a:gd name="T4" fmla="*/ 1 w 12"/>
                <a:gd name="T5" fmla="*/ 2 h 2"/>
                <a:gd name="T6" fmla="*/ 0 w 12"/>
                <a:gd name="T7" fmla="*/ 1 h 2"/>
                <a:gd name="T8" fmla="*/ 1 w 12"/>
                <a:gd name="T9" fmla="*/ 0 h 2"/>
                <a:gd name="T10" fmla="*/ 11 w 12"/>
                <a:gd name="T11" fmla="*/ 0 h 2"/>
                <a:gd name="T12" fmla="*/ 12 w 1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">
                  <a:moveTo>
                    <a:pt x="12" y="1"/>
                  </a:moveTo>
                  <a:cubicBezTo>
                    <a:pt x="12" y="1"/>
                    <a:pt x="11" y="2"/>
                    <a:pt x="1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0"/>
                    <a:pt x="12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00" name="Freeform 35"/>
            <p:cNvSpPr>
              <a:spLocks noEditPoints="1"/>
            </p:cNvSpPr>
            <p:nvPr/>
          </p:nvSpPr>
          <p:spPr bwMode="auto">
            <a:xfrm>
              <a:off x="632765" y="10137365"/>
              <a:ext cx="219225" cy="219225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1 w 63"/>
                <a:gd name="T5" fmla="*/ 0 h 63"/>
                <a:gd name="T6" fmla="*/ 31 w 63"/>
                <a:gd name="T7" fmla="*/ 0 h 63"/>
                <a:gd name="T8" fmla="*/ 0 w 63"/>
                <a:gd name="T9" fmla="*/ 32 h 63"/>
                <a:gd name="T10" fmla="*/ 0 w 63"/>
                <a:gd name="T11" fmla="*/ 33 h 63"/>
                <a:gd name="T12" fmla="*/ 0 w 63"/>
                <a:gd name="T13" fmla="*/ 33 h 63"/>
                <a:gd name="T14" fmla="*/ 0 w 63"/>
                <a:gd name="T15" fmla="*/ 33 h 63"/>
                <a:gd name="T16" fmla="*/ 31 w 63"/>
                <a:gd name="T17" fmla="*/ 63 h 63"/>
                <a:gd name="T18" fmla="*/ 63 w 63"/>
                <a:gd name="T19" fmla="*/ 32 h 63"/>
                <a:gd name="T20" fmla="*/ 31 w 63"/>
                <a:gd name="T21" fmla="*/ 0 h 63"/>
                <a:gd name="T22" fmla="*/ 32 w 63"/>
                <a:gd name="T23" fmla="*/ 61 h 63"/>
                <a:gd name="T24" fmla="*/ 32 w 63"/>
                <a:gd name="T25" fmla="*/ 54 h 63"/>
                <a:gd name="T26" fmla="*/ 31 w 63"/>
                <a:gd name="T27" fmla="*/ 52 h 63"/>
                <a:gd name="T28" fmla="*/ 30 w 63"/>
                <a:gd name="T29" fmla="*/ 54 h 63"/>
                <a:gd name="T30" fmla="*/ 30 w 63"/>
                <a:gd name="T31" fmla="*/ 61 h 63"/>
                <a:gd name="T32" fmla="*/ 2 w 63"/>
                <a:gd name="T33" fmla="*/ 34 h 63"/>
                <a:gd name="T34" fmla="*/ 9 w 63"/>
                <a:gd name="T35" fmla="*/ 34 h 63"/>
                <a:gd name="T36" fmla="*/ 10 w 63"/>
                <a:gd name="T37" fmla="*/ 33 h 63"/>
                <a:gd name="T38" fmla="*/ 9 w 63"/>
                <a:gd name="T39" fmla="*/ 32 h 63"/>
                <a:gd name="T40" fmla="*/ 2 w 63"/>
                <a:gd name="T41" fmla="*/ 32 h 63"/>
                <a:gd name="T42" fmla="*/ 2 w 63"/>
                <a:gd name="T43" fmla="*/ 32 h 63"/>
                <a:gd name="T44" fmla="*/ 30 w 63"/>
                <a:gd name="T45" fmla="*/ 2 h 63"/>
                <a:gd name="T46" fmla="*/ 30 w 63"/>
                <a:gd name="T47" fmla="*/ 11 h 63"/>
                <a:gd name="T48" fmla="*/ 31 w 63"/>
                <a:gd name="T49" fmla="*/ 12 h 63"/>
                <a:gd name="T50" fmla="*/ 32 w 63"/>
                <a:gd name="T51" fmla="*/ 11 h 63"/>
                <a:gd name="T52" fmla="*/ 32 w 63"/>
                <a:gd name="T53" fmla="*/ 2 h 63"/>
                <a:gd name="T54" fmla="*/ 61 w 63"/>
                <a:gd name="T55" fmla="*/ 32 h 63"/>
                <a:gd name="T56" fmla="*/ 61 w 63"/>
                <a:gd name="T57" fmla="*/ 32 h 63"/>
                <a:gd name="T58" fmla="*/ 52 w 63"/>
                <a:gd name="T59" fmla="*/ 32 h 63"/>
                <a:gd name="T60" fmla="*/ 51 w 63"/>
                <a:gd name="T61" fmla="*/ 33 h 63"/>
                <a:gd name="T62" fmla="*/ 52 w 63"/>
                <a:gd name="T63" fmla="*/ 34 h 63"/>
                <a:gd name="T64" fmla="*/ 61 w 63"/>
                <a:gd name="T65" fmla="*/ 34 h 63"/>
                <a:gd name="T66" fmla="*/ 32 w 63"/>
                <a:gd name="T6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1"/>
                    <a:pt x="0" y="14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50"/>
                    <a:pt x="15" y="63"/>
                    <a:pt x="31" y="63"/>
                  </a:cubicBezTo>
                  <a:cubicBezTo>
                    <a:pt x="49" y="63"/>
                    <a:pt x="63" y="49"/>
                    <a:pt x="63" y="32"/>
                  </a:cubicBezTo>
                  <a:cubicBezTo>
                    <a:pt x="63" y="14"/>
                    <a:pt x="49" y="0"/>
                    <a:pt x="31" y="0"/>
                  </a:cubicBezTo>
                  <a:close/>
                  <a:moveTo>
                    <a:pt x="32" y="61"/>
                  </a:moveTo>
                  <a:cubicBezTo>
                    <a:pt x="32" y="54"/>
                    <a:pt x="32" y="54"/>
                    <a:pt x="32" y="54"/>
                  </a:cubicBezTo>
                  <a:cubicBezTo>
                    <a:pt x="32" y="53"/>
                    <a:pt x="31" y="52"/>
                    <a:pt x="31" y="52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15" y="60"/>
                    <a:pt x="3" y="48"/>
                    <a:pt x="2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3"/>
                    <a:pt x="10" y="33"/>
                  </a:cubicBezTo>
                  <a:cubicBezTo>
                    <a:pt x="10" y="32"/>
                    <a:pt x="10" y="32"/>
                    <a:pt x="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16"/>
                    <a:pt x="14" y="3"/>
                    <a:pt x="30" y="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2"/>
                    <a:pt x="31" y="12"/>
                  </a:cubicBezTo>
                  <a:cubicBezTo>
                    <a:pt x="31" y="12"/>
                    <a:pt x="32" y="11"/>
                    <a:pt x="32" y="1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48" y="2"/>
                    <a:pt x="61" y="15"/>
                    <a:pt x="61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1" y="32"/>
                    <a:pt x="51" y="33"/>
                  </a:cubicBezTo>
                  <a:cubicBezTo>
                    <a:pt x="51" y="33"/>
                    <a:pt x="52" y="34"/>
                    <a:pt x="52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59" y="49"/>
                    <a:pt x="47" y="61"/>
                    <a:pt x="32" y="6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01" name="Freeform 36"/>
            <p:cNvSpPr>
              <a:spLocks/>
            </p:cNvSpPr>
            <p:nvPr/>
          </p:nvSpPr>
          <p:spPr bwMode="auto">
            <a:xfrm>
              <a:off x="719854" y="10071295"/>
              <a:ext cx="45048" cy="42044"/>
            </a:xfrm>
            <a:custGeom>
              <a:avLst/>
              <a:gdLst>
                <a:gd name="T0" fmla="*/ 12 w 13"/>
                <a:gd name="T1" fmla="*/ 12 h 12"/>
                <a:gd name="T2" fmla="*/ 11 w 13"/>
                <a:gd name="T3" fmla="*/ 12 h 12"/>
                <a:gd name="T4" fmla="*/ 3 w 13"/>
                <a:gd name="T5" fmla="*/ 4 h 12"/>
                <a:gd name="T6" fmla="*/ 3 w 13"/>
                <a:gd name="T7" fmla="*/ 11 h 12"/>
                <a:gd name="T8" fmla="*/ 1 w 13"/>
                <a:gd name="T9" fmla="*/ 12 h 12"/>
                <a:gd name="T10" fmla="*/ 0 w 13"/>
                <a:gd name="T11" fmla="*/ 11 h 12"/>
                <a:gd name="T12" fmla="*/ 0 w 13"/>
                <a:gd name="T13" fmla="*/ 1 h 12"/>
                <a:gd name="T14" fmla="*/ 1 w 13"/>
                <a:gd name="T15" fmla="*/ 0 h 12"/>
                <a:gd name="T16" fmla="*/ 2 w 13"/>
                <a:gd name="T17" fmla="*/ 0 h 12"/>
                <a:gd name="T18" fmla="*/ 10 w 13"/>
                <a:gd name="T19" fmla="*/ 8 h 12"/>
                <a:gd name="T20" fmla="*/ 10 w 13"/>
                <a:gd name="T21" fmla="*/ 1 h 12"/>
                <a:gd name="T22" fmla="*/ 12 w 13"/>
                <a:gd name="T23" fmla="*/ 0 h 12"/>
                <a:gd name="T24" fmla="*/ 13 w 13"/>
                <a:gd name="T25" fmla="*/ 1 h 12"/>
                <a:gd name="T26" fmla="*/ 13 w 13"/>
                <a:gd name="T27" fmla="*/ 11 h 12"/>
                <a:gd name="T28" fmla="*/ 12 w 13"/>
                <a:gd name="T29" fmla="*/ 12 h 12"/>
                <a:gd name="T30" fmla="*/ 12 w 13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12">
                  <a:moveTo>
                    <a:pt x="12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2" y="12"/>
                    <a:pt x="1" y="12"/>
                  </a:cubicBezTo>
                  <a:cubicBezTo>
                    <a:pt x="1" y="12"/>
                    <a:pt x="0" y="11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2" name="그룹 801"/>
          <p:cNvGrpSpPr/>
          <p:nvPr/>
        </p:nvGrpSpPr>
        <p:grpSpPr>
          <a:xfrm>
            <a:off x="6953239" y="5603535"/>
            <a:ext cx="248912" cy="248912"/>
            <a:chOff x="14119536" y="10707947"/>
            <a:chExt cx="282288" cy="282288"/>
          </a:xfrm>
          <a:solidFill>
            <a:schemeClr val="bg1"/>
          </a:solidFill>
        </p:grpSpPr>
        <p:sp>
          <p:nvSpPr>
            <p:cNvPr id="803" name="Freeform 1283"/>
            <p:cNvSpPr>
              <a:spLocks noEditPoints="1"/>
            </p:cNvSpPr>
            <p:nvPr/>
          </p:nvSpPr>
          <p:spPr bwMode="auto">
            <a:xfrm>
              <a:off x="14119536" y="10707947"/>
              <a:ext cx="282288" cy="282288"/>
            </a:xfrm>
            <a:custGeom>
              <a:avLst/>
              <a:gdLst>
                <a:gd name="T0" fmla="*/ 81 w 82"/>
                <a:gd name="T1" fmla="*/ 0 h 82"/>
                <a:gd name="T2" fmla="*/ 17 w 82"/>
                <a:gd name="T3" fmla="*/ 0 h 82"/>
                <a:gd name="T4" fmla="*/ 16 w 82"/>
                <a:gd name="T5" fmla="*/ 1 h 82"/>
                <a:gd name="T6" fmla="*/ 16 w 82"/>
                <a:gd name="T7" fmla="*/ 16 h 82"/>
                <a:gd name="T8" fmla="*/ 1 w 82"/>
                <a:gd name="T9" fmla="*/ 16 h 82"/>
                <a:gd name="T10" fmla="*/ 0 w 82"/>
                <a:gd name="T11" fmla="*/ 17 h 82"/>
                <a:gd name="T12" fmla="*/ 0 w 82"/>
                <a:gd name="T13" fmla="*/ 81 h 82"/>
                <a:gd name="T14" fmla="*/ 1 w 82"/>
                <a:gd name="T15" fmla="*/ 82 h 82"/>
                <a:gd name="T16" fmla="*/ 65 w 82"/>
                <a:gd name="T17" fmla="*/ 82 h 82"/>
                <a:gd name="T18" fmla="*/ 66 w 82"/>
                <a:gd name="T19" fmla="*/ 81 h 82"/>
                <a:gd name="T20" fmla="*/ 66 w 82"/>
                <a:gd name="T21" fmla="*/ 66 h 82"/>
                <a:gd name="T22" fmla="*/ 81 w 82"/>
                <a:gd name="T23" fmla="*/ 66 h 82"/>
                <a:gd name="T24" fmla="*/ 82 w 82"/>
                <a:gd name="T25" fmla="*/ 65 h 82"/>
                <a:gd name="T26" fmla="*/ 82 w 82"/>
                <a:gd name="T27" fmla="*/ 1 h 82"/>
                <a:gd name="T28" fmla="*/ 81 w 82"/>
                <a:gd name="T29" fmla="*/ 0 h 82"/>
                <a:gd name="T30" fmla="*/ 64 w 82"/>
                <a:gd name="T31" fmla="*/ 80 h 82"/>
                <a:gd name="T32" fmla="*/ 2 w 82"/>
                <a:gd name="T33" fmla="*/ 80 h 82"/>
                <a:gd name="T34" fmla="*/ 2 w 82"/>
                <a:gd name="T35" fmla="*/ 18 h 82"/>
                <a:gd name="T36" fmla="*/ 64 w 82"/>
                <a:gd name="T37" fmla="*/ 18 h 82"/>
                <a:gd name="T38" fmla="*/ 64 w 82"/>
                <a:gd name="T39" fmla="*/ 80 h 82"/>
                <a:gd name="T40" fmla="*/ 80 w 82"/>
                <a:gd name="T41" fmla="*/ 63 h 82"/>
                <a:gd name="T42" fmla="*/ 66 w 82"/>
                <a:gd name="T43" fmla="*/ 63 h 82"/>
                <a:gd name="T44" fmla="*/ 66 w 82"/>
                <a:gd name="T45" fmla="*/ 17 h 82"/>
                <a:gd name="T46" fmla="*/ 65 w 82"/>
                <a:gd name="T47" fmla="*/ 16 h 82"/>
                <a:gd name="T48" fmla="*/ 18 w 82"/>
                <a:gd name="T49" fmla="*/ 16 h 82"/>
                <a:gd name="T50" fmla="*/ 18 w 82"/>
                <a:gd name="T51" fmla="*/ 2 h 82"/>
                <a:gd name="T52" fmla="*/ 80 w 82"/>
                <a:gd name="T53" fmla="*/ 2 h 82"/>
                <a:gd name="T54" fmla="*/ 80 w 82"/>
                <a:gd name="T55" fmla="*/ 6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" h="82">
                  <a:moveTo>
                    <a:pt x="81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6" y="82"/>
                    <a:pt x="66" y="81"/>
                    <a:pt x="66" y="81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2" y="65"/>
                    <a:pt x="82" y="65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0"/>
                    <a:pt x="82" y="0"/>
                    <a:pt x="81" y="0"/>
                  </a:cubicBezTo>
                  <a:close/>
                  <a:moveTo>
                    <a:pt x="64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64" y="18"/>
                    <a:pt x="64" y="18"/>
                    <a:pt x="64" y="18"/>
                  </a:cubicBezTo>
                  <a:lnTo>
                    <a:pt x="64" y="80"/>
                  </a:lnTo>
                  <a:close/>
                  <a:moveTo>
                    <a:pt x="80" y="63"/>
                  </a:moveTo>
                  <a:cubicBezTo>
                    <a:pt x="66" y="63"/>
                    <a:pt x="66" y="63"/>
                    <a:pt x="66" y="63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80" y="2"/>
                    <a:pt x="80" y="2"/>
                    <a:pt x="80" y="2"/>
                  </a:cubicBezTo>
                  <a:lnTo>
                    <a:pt x="80" y="6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04" name="Freeform 1284"/>
            <p:cNvSpPr>
              <a:spLocks/>
            </p:cNvSpPr>
            <p:nvPr/>
          </p:nvSpPr>
          <p:spPr bwMode="auto">
            <a:xfrm>
              <a:off x="14167583" y="10825067"/>
              <a:ext cx="135139" cy="102105"/>
            </a:xfrm>
            <a:custGeom>
              <a:avLst/>
              <a:gdLst>
                <a:gd name="T0" fmla="*/ 37 w 39"/>
                <a:gd name="T1" fmla="*/ 0 h 30"/>
                <a:gd name="T2" fmla="*/ 10 w 39"/>
                <a:gd name="T3" fmla="*/ 28 h 30"/>
                <a:gd name="T4" fmla="*/ 1 w 39"/>
                <a:gd name="T5" fmla="*/ 18 h 30"/>
                <a:gd name="T6" fmla="*/ 0 w 39"/>
                <a:gd name="T7" fmla="*/ 19 h 30"/>
                <a:gd name="T8" fmla="*/ 0 w 39"/>
                <a:gd name="T9" fmla="*/ 20 h 30"/>
                <a:gd name="T10" fmla="*/ 9 w 39"/>
                <a:gd name="T11" fmla="*/ 30 h 30"/>
                <a:gd name="T12" fmla="*/ 10 w 39"/>
                <a:gd name="T13" fmla="*/ 30 h 30"/>
                <a:gd name="T14" fmla="*/ 11 w 39"/>
                <a:gd name="T15" fmla="*/ 30 h 30"/>
                <a:gd name="T16" fmla="*/ 39 w 39"/>
                <a:gd name="T17" fmla="*/ 2 h 30"/>
                <a:gd name="T18" fmla="*/ 39 w 39"/>
                <a:gd name="T19" fmla="*/ 0 h 30"/>
                <a:gd name="T20" fmla="*/ 37 w 3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0">
                  <a:moveTo>
                    <a:pt x="37" y="0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10" y="30"/>
                    <a:pt x="10" y="30"/>
                  </a:cubicBezTo>
                  <a:cubicBezTo>
                    <a:pt x="10" y="30"/>
                    <a:pt x="11" y="30"/>
                    <a:pt x="11" y="3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1"/>
                    <a:pt x="39" y="1"/>
                    <a:pt x="39" y="0"/>
                  </a:cubicBezTo>
                  <a:cubicBezTo>
                    <a:pt x="38" y="0"/>
                    <a:pt x="38" y="0"/>
                    <a:pt x="37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5" name="그룹 804"/>
          <p:cNvGrpSpPr/>
          <p:nvPr/>
        </p:nvGrpSpPr>
        <p:grpSpPr>
          <a:xfrm>
            <a:off x="5543895" y="5603535"/>
            <a:ext cx="251560" cy="248912"/>
            <a:chOff x="12696083" y="10707947"/>
            <a:chExt cx="285292" cy="282288"/>
          </a:xfrm>
          <a:solidFill>
            <a:schemeClr val="bg1"/>
          </a:solidFill>
        </p:grpSpPr>
        <p:sp>
          <p:nvSpPr>
            <p:cNvPr id="806" name="Freeform 1148"/>
            <p:cNvSpPr>
              <a:spLocks noEditPoints="1"/>
            </p:cNvSpPr>
            <p:nvPr/>
          </p:nvSpPr>
          <p:spPr bwMode="auto">
            <a:xfrm>
              <a:off x="12696083" y="10707947"/>
              <a:ext cx="285292" cy="282288"/>
            </a:xfrm>
            <a:custGeom>
              <a:avLst/>
              <a:gdLst>
                <a:gd name="T0" fmla="*/ 81 w 83"/>
                <a:gd name="T1" fmla="*/ 0 h 82"/>
                <a:gd name="T2" fmla="*/ 17 w 83"/>
                <a:gd name="T3" fmla="*/ 0 h 82"/>
                <a:gd name="T4" fmla="*/ 16 w 83"/>
                <a:gd name="T5" fmla="*/ 1 h 82"/>
                <a:gd name="T6" fmla="*/ 16 w 83"/>
                <a:gd name="T7" fmla="*/ 16 h 82"/>
                <a:gd name="T8" fmla="*/ 1 w 83"/>
                <a:gd name="T9" fmla="*/ 16 h 82"/>
                <a:gd name="T10" fmla="*/ 0 w 83"/>
                <a:gd name="T11" fmla="*/ 17 h 82"/>
                <a:gd name="T12" fmla="*/ 0 w 83"/>
                <a:gd name="T13" fmla="*/ 81 h 82"/>
                <a:gd name="T14" fmla="*/ 1 w 83"/>
                <a:gd name="T15" fmla="*/ 82 h 82"/>
                <a:gd name="T16" fmla="*/ 65 w 83"/>
                <a:gd name="T17" fmla="*/ 82 h 82"/>
                <a:gd name="T18" fmla="*/ 67 w 83"/>
                <a:gd name="T19" fmla="*/ 81 h 82"/>
                <a:gd name="T20" fmla="*/ 67 w 83"/>
                <a:gd name="T21" fmla="*/ 66 h 82"/>
                <a:gd name="T22" fmla="*/ 81 w 83"/>
                <a:gd name="T23" fmla="*/ 66 h 82"/>
                <a:gd name="T24" fmla="*/ 83 w 83"/>
                <a:gd name="T25" fmla="*/ 65 h 82"/>
                <a:gd name="T26" fmla="*/ 83 w 83"/>
                <a:gd name="T27" fmla="*/ 1 h 82"/>
                <a:gd name="T28" fmla="*/ 81 w 83"/>
                <a:gd name="T29" fmla="*/ 0 h 82"/>
                <a:gd name="T30" fmla="*/ 64 w 83"/>
                <a:gd name="T31" fmla="*/ 80 h 82"/>
                <a:gd name="T32" fmla="*/ 2 w 83"/>
                <a:gd name="T33" fmla="*/ 80 h 82"/>
                <a:gd name="T34" fmla="*/ 2 w 83"/>
                <a:gd name="T35" fmla="*/ 18 h 82"/>
                <a:gd name="T36" fmla="*/ 64 w 83"/>
                <a:gd name="T37" fmla="*/ 18 h 82"/>
                <a:gd name="T38" fmla="*/ 64 w 83"/>
                <a:gd name="T39" fmla="*/ 80 h 82"/>
                <a:gd name="T40" fmla="*/ 80 w 83"/>
                <a:gd name="T41" fmla="*/ 63 h 82"/>
                <a:gd name="T42" fmla="*/ 67 w 83"/>
                <a:gd name="T43" fmla="*/ 63 h 82"/>
                <a:gd name="T44" fmla="*/ 67 w 83"/>
                <a:gd name="T45" fmla="*/ 17 h 82"/>
                <a:gd name="T46" fmla="*/ 65 w 83"/>
                <a:gd name="T47" fmla="*/ 16 h 82"/>
                <a:gd name="T48" fmla="*/ 18 w 83"/>
                <a:gd name="T49" fmla="*/ 16 h 82"/>
                <a:gd name="T50" fmla="*/ 18 w 83"/>
                <a:gd name="T51" fmla="*/ 2 h 82"/>
                <a:gd name="T52" fmla="*/ 80 w 83"/>
                <a:gd name="T53" fmla="*/ 2 h 82"/>
                <a:gd name="T54" fmla="*/ 80 w 83"/>
                <a:gd name="T55" fmla="*/ 6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3" h="82">
                  <a:moveTo>
                    <a:pt x="81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6" y="82"/>
                    <a:pt x="67" y="81"/>
                    <a:pt x="67" y="81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3" y="65"/>
                    <a:pt x="83" y="65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2" y="0"/>
                    <a:pt x="81" y="0"/>
                  </a:cubicBezTo>
                  <a:close/>
                  <a:moveTo>
                    <a:pt x="64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64" y="18"/>
                    <a:pt x="64" y="18"/>
                    <a:pt x="64" y="18"/>
                  </a:cubicBezTo>
                  <a:lnTo>
                    <a:pt x="64" y="80"/>
                  </a:lnTo>
                  <a:close/>
                  <a:moveTo>
                    <a:pt x="80" y="63"/>
                  </a:moveTo>
                  <a:cubicBezTo>
                    <a:pt x="67" y="63"/>
                    <a:pt x="67" y="63"/>
                    <a:pt x="67" y="6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6" y="16"/>
                    <a:pt x="6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80" y="2"/>
                    <a:pt x="80" y="2"/>
                    <a:pt x="80" y="2"/>
                  </a:cubicBezTo>
                  <a:lnTo>
                    <a:pt x="80" y="6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07" name="Freeform 1149"/>
            <p:cNvSpPr>
              <a:spLocks/>
            </p:cNvSpPr>
            <p:nvPr/>
          </p:nvSpPr>
          <p:spPr bwMode="auto">
            <a:xfrm>
              <a:off x="12735123" y="10867109"/>
              <a:ext cx="147153" cy="9009"/>
            </a:xfrm>
            <a:custGeom>
              <a:avLst/>
              <a:gdLst>
                <a:gd name="T0" fmla="*/ 41 w 42"/>
                <a:gd name="T1" fmla="*/ 0 h 3"/>
                <a:gd name="T2" fmla="*/ 1 w 42"/>
                <a:gd name="T3" fmla="*/ 0 h 3"/>
                <a:gd name="T4" fmla="*/ 0 w 42"/>
                <a:gd name="T5" fmla="*/ 2 h 3"/>
                <a:gd name="T6" fmla="*/ 1 w 42"/>
                <a:gd name="T7" fmla="*/ 3 h 3"/>
                <a:gd name="T8" fmla="*/ 41 w 42"/>
                <a:gd name="T9" fmla="*/ 3 h 3"/>
                <a:gd name="T10" fmla="*/ 42 w 42"/>
                <a:gd name="T11" fmla="*/ 2 h 3"/>
                <a:gd name="T12" fmla="*/ 41 w 4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">
                  <a:moveTo>
                    <a:pt x="4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2" y="2"/>
                    <a:pt x="42" y="2"/>
                  </a:cubicBezTo>
                  <a:cubicBezTo>
                    <a:pt x="42" y="1"/>
                    <a:pt x="41" y="0"/>
                    <a:pt x="4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08" name="Freeform 80"/>
          <p:cNvSpPr>
            <a:spLocks noEditPoints="1"/>
          </p:cNvSpPr>
          <p:nvPr/>
        </p:nvSpPr>
        <p:spPr bwMode="auto">
          <a:xfrm>
            <a:off x="7644315" y="5582342"/>
            <a:ext cx="285292" cy="291298"/>
          </a:xfrm>
          <a:custGeom>
            <a:avLst/>
            <a:gdLst>
              <a:gd name="T0" fmla="*/ 81 w 82"/>
              <a:gd name="T1" fmla="*/ 18 h 84"/>
              <a:gd name="T2" fmla="*/ 55 w 82"/>
              <a:gd name="T3" fmla="*/ 0 h 84"/>
              <a:gd name="T4" fmla="*/ 55 w 82"/>
              <a:gd name="T5" fmla="*/ 0 h 84"/>
              <a:gd name="T6" fmla="*/ 55 w 82"/>
              <a:gd name="T7" fmla="*/ 0 h 84"/>
              <a:gd name="T8" fmla="*/ 55 w 82"/>
              <a:gd name="T9" fmla="*/ 0 h 84"/>
              <a:gd name="T10" fmla="*/ 55 w 82"/>
              <a:gd name="T11" fmla="*/ 0 h 84"/>
              <a:gd name="T12" fmla="*/ 54 w 82"/>
              <a:gd name="T13" fmla="*/ 0 h 84"/>
              <a:gd name="T14" fmla="*/ 54 w 82"/>
              <a:gd name="T15" fmla="*/ 0 h 84"/>
              <a:gd name="T16" fmla="*/ 54 w 82"/>
              <a:gd name="T17" fmla="*/ 0 h 84"/>
              <a:gd name="T18" fmla="*/ 54 w 82"/>
              <a:gd name="T19" fmla="*/ 0 h 84"/>
              <a:gd name="T20" fmla="*/ 54 w 82"/>
              <a:gd name="T21" fmla="*/ 0 h 84"/>
              <a:gd name="T22" fmla="*/ 54 w 82"/>
              <a:gd name="T23" fmla="*/ 0 h 84"/>
              <a:gd name="T24" fmla="*/ 54 w 82"/>
              <a:gd name="T25" fmla="*/ 0 h 84"/>
              <a:gd name="T26" fmla="*/ 54 w 82"/>
              <a:gd name="T27" fmla="*/ 0 h 84"/>
              <a:gd name="T28" fmla="*/ 28 w 82"/>
              <a:gd name="T29" fmla="*/ 18 h 84"/>
              <a:gd name="T30" fmla="*/ 2 w 82"/>
              <a:gd name="T31" fmla="*/ 0 h 84"/>
              <a:gd name="T32" fmla="*/ 0 w 82"/>
              <a:gd name="T33" fmla="*/ 0 h 84"/>
              <a:gd name="T34" fmla="*/ 0 w 82"/>
              <a:gd name="T35" fmla="*/ 1 h 84"/>
              <a:gd name="T36" fmla="*/ 0 w 82"/>
              <a:gd name="T37" fmla="*/ 65 h 84"/>
              <a:gd name="T38" fmla="*/ 0 w 82"/>
              <a:gd name="T39" fmla="*/ 66 h 84"/>
              <a:gd name="T40" fmla="*/ 27 w 82"/>
              <a:gd name="T41" fmla="*/ 84 h 84"/>
              <a:gd name="T42" fmla="*/ 27 w 82"/>
              <a:gd name="T43" fmla="*/ 84 h 84"/>
              <a:gd name="T44" fmla="*/ 27 w 82"/>
              <a:gd name="T45" fmla="*/ 84 h 84"/>
              <a:gd name="T46" fmla="*/ 27 w 82"/>
              <a:gd name="T47" fmla="*/ 84 h 84"/>
              <a:gd name="T48" fmla="*/ 27 w 82"/>
              <a:gd name="T49" fmla="*/ 84 h 84"/>
              <a:gd name="T50" fmla="*/ 28 w 82"/>
              <a:gd name="T51" fmla="*/ 84 h 84"/>
              <a:gd name="T52" fmla="*/ 28 w 82"/>
              <a:gd name="T53" fmla="*/ 84 h 84"/>
              <a:gd name="T54" fmla="*/ 28 w 82"/>
              <a:gd name="T55" fmla="*/ 84 h 84"/>
              <a:gd name="T56" fmla="*/ 28 w 82"/>
              <a:gd name="T57" fmla="*/ 84 h 84"/>
              <a:gd name="T58" fmla="*/ 28 w 82"/>
              <a:gd name="T59" fmla="*/ 84 h 84"/>
              <a:gd name="T60" fmla="*/ 28 w 82"/>
              <a:gd name="T61" fmla="*/ 84 h 84"/>
              <a:gd name="T62" fmla="*/ 54 w 82"/>
              <a:gd name="T63" fmla="*/ 66 h 84"/>
              <a:gd name="T64" fmla="*/ 80 w 82"/>
              <a:gd name="T65" fmla="*/ 84 h 84"/>
              <a:gd name="T66" fmla="*/ 81 w 82"/>
              <a:gd name="T67" fmla="*/ 84 h 84"/>
              <a:gd name="T68" fmla="*/ 81 w 82"/>
              <a:gd name="T69" fmla="*/ 84 h 84"/>
              <a:gd name="T70" fmla="*/ 82 w 82"/>
              <a:gd name="T71" fmla="*/ 83 h 84"/>
              <a:gd name="T72" fmla="*/ 82 w 82"/>
              <a:gd name="T73" fmla="*/ 19 h 84"/>
              <a:gd name="T74" fmla="*/ 81 w 82"/>
              <a:gd name="T75" fmla="*/ 18 h 84"/>
              <a:gd name="T76" fmla="*/ 2 w 82"/>
              <a:gd name="T77" fmla="*/ 3 h 84"/>
              <a:gd name="T78" fmla="*/ 26 w 82"/>
              <a:gd name="T79" fmla="*/ 20 h 84"/>
              <a:gd name="T80" fmla="*/ 26 w 82"/>
              <a:gd name="T81" fmla="*/ 81 h 84"/>
              <a:gd name="T82" fmla="*/ 2 w 82"/>
              <a:gd name="T83" fmla="*/ 64 h 84"/>
              <a:gd name="T84" fmla="*/ 2 w 82"/>
              <a:gd name="T85" fmla="*/ 3 h 84"/>
              <a:gd name="T86" fmla="*/ 29 w 82"/>
              <a:gd name="T87" fmla="*/ 20 h 84"/>
              <a:gd name="T88" fmla="*/ 53 w 82"/>
              <a:gd name="T89" fmla="*/ 3 h 84"/>
              <a:gd name="T90" fmla="*/ 53 w 82"/>
              <a:gd name="T91" fmla="*/ 64 h 84"/>
              <a:gd name="T92" fmla="*/ 29 w 82"/>
              <a:gd name="T93" fmla="*/ 81 h 84"/>
              <a:gd name="T94" fmla="*/ 29 w 82"/>
              <a:gd name="T95" fmla="*/ 20 h 84"/>
              <a:gd name="T96" fmla="*/ 80 w 82"/>
              <a:gd name="T97" fmla="*/ 81 h 84"/>
              <a:gd name="T98" fmla="*/ 55 w 82"/>
              <a:gd name="T99" fmla="*/ 64 h 84"/>
              <a:gd name="T100" fmla="*/ 55 w 82"/>
              <a:gd name="T101" fmla="*/ 3 h 84"/>
              <a:gd name="T102" fmla="*/ 80 w 82"/>
              <a:gd name="T103" fmla="*/ 20 h 84"/>
              <a:gd name="T104" fmla="*/ 80 w 82"/>
              <a:gd name="T105" fmla="*/ 81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2" h="84">
                <a:moveTo>
                  <a:pt x="81" y="18"/>
                </a:moveTo>
                <a:cubicBezTo>
                  <a:pt x="55" y="0"/>
                  <a:pt x="55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28" y="18"/>
                  <a:pt x="28" y="18"/>
                  <a:pt x="28" y="18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5"/>
                  <a:pt x="0" y="66"/>
                  <a:pt x="0" y="66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84"/>
                  <a:pt x="27" y="84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54" y="66"/>
                  <a:pt x="54" y="66"/>
                  <a:pt x="54" y="66"/>
                </a:cubicBezTo>
                <a:cubicBezTo>
                  <a:pt x="80" y="84"/>
                  <a:pt x="80" y="84"/>
                  <a:pt x="80" y="84"/>
                </a:cubicBezTo>
                <a:cubicBezTo>
                  <a:pt x="80" y="84"/>
                  <a:pt x="81" y="84"/>
                  <a:pt x="81" y="84"/>
                </a:cubicBezTo>
                <a:cubicBezTo>
                  <a:pt x="81" y="84"/>
                  <a:pt x="81" y="84"/>
                  <a:pt x="81" y="84"/>
                </a:cubicBezTo>
                <a:cubicBezTo>
                  <a:pt x="82" y="84"/>
                  <a:pt x="82" y="83"/>
                  <a:pt x="82" y="83"/>
                </a:cubicBezTo>
                <a:cubicBezTo>
                  <a:pt x="82" y="19"/>
                  <a:pt x="82" y="19"/>
                  <a:pt x="82" y="19"/>
                </a:cubicBezTo>
                <a:cubicBezTo>
                  <a:pt x="82" y="19"/>
                  <a:pt x="82" y="18"/>
                  <a:pt x="81" y="18"/>
                </a:cubicBezTo>
                <a:close/>
                <a:moveTo>
                  <a:pt x="2" y="3"/>
                </a:moveTo>
                <a:cubicBezTo>
                  <a:pt x="26" y="20"/>
                  <a:pt x="26" y="20"/>
                  <a:pt x="26" y="20"/>
                </a:cubicBezTo>
                <a:cubicBezTo>
                  <a:pt x="26" y="81"/>
                  <a:pt x="26" y="81"/>
                  <a:pt x="26" y="81"/>
                </a:cubicBezTo>
                <a:cubicBezTo>
                  <a:pt x="2" y="64"/>
                  <a:pt x="2" y="64"/>
                  <a:pt x="2" y="64"/>
                </a:cubicBezTo>
                <a:lnTo>
                  <a:pt x="2" y="3"/>
                </a:lnTo>
                <a:close/>
                <a:moveTo>
                  <a:pt x="29" y="20"/>
                </a:moveTo>
                <a:cubicBezTo>
                  <a:pt x="53" y="3"/>
                  <a:pt x="53" y="3"/>
                  <a:pt x="53" y="3"/>
                </a:cubicBezTo>
                <a:cubicBezTo>
                  <a:pt x="53" y="64"/>
                  <a:pt x="53" y="64"/>
                  <a:pt x="53" y="64"/>
                </a:cubicBezTo>
                <a:cubicBezTo>
                  <a:pt x="29" y="81"/>
                  <a:pt x="29" y="81"/>
                  <a:pt x="29" y="81"/>
                </a:cubicBezTo>
                <a:lnTo>
                  <a:pt x="29" y="20"/>
                </a:lnTo>
                <a:close/>
                <a:moveTo>
                  <a:pt x="80" y="81"/>
                </a:moveTo>
                <a:cubicBezTo>
                  <a:pt x="55" y="64"/>
                  <a:pt x="55" y="64"/>
                  <a:pt x="55" y="64"/>
                </a:cubicBezTo>
                <a:cubicBezTo>
                  <a:pt x="55" y="3"/>
                  <a:pt x="55" y="3"/>
                  <a:pt x="55" y="3"/>
                </a:cubicBezTo>
                <a:cubicBezTo>
                  <a:pt x="80" y="20"/>
                  <a:pt x="80" y="20"/>
                  <a:pt x="80" y="20"/>
                </a:cubicBezTo>
                <a:lnTo>
                  <a:pt x="80" y="8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809" name="그룹 808"/>
          <p:cNvGrpSpPr/>
          <p:nvPr/>
        </p:nvGrpSpPr>
        <p:grpSpPr>
          <a:xfrm>
            <a:off x="6239824" y="5603535"/>
            <a:ext cx="254208" cy="248912"/>
            <a:chOff x="13404805" y="10707947"/>
            <a:chExt cx="288294" cy="282288"/>
          </a:xfrm>
          <a:solidFill>
            <a:schemeClr val="bg1"/>
          </a:solidFill>
        </p:grpSpPr>
        <p:sp>
          <p:nvSpPr>
            <p:cNvPr id="810" name="Freeform 1212"/>
            <p:cNvSpPr>
              <a:spLocks noEditPoints="1"/>
            </p:cNvSpPr>
            <p:nvPr/>
          </p:nvSpPr>
          <p:spPr bwMode="auto">
            <a:xfrm>
              <a:off x="13404805" y="10707947"/>
              <a:ext cx="288294" cy="282288"/>
            </a:xfrm>
            <a:custGeom>
              <a:avLst/>
              <a:gdLst>
                <a:gd name="T0" fmla="*/ 82 w 83"/>
                <a:gd name="T1" fmla="*/ 0 h 82"/>
                <a:gd name="T2" fmla="*/ 17 w 83"/>
                <a:gd name="T3" fmla="*/ 0 h 82"/>
                <a:gd name="T4" fmla="*/ 16 w 83"/>
                <a:gd name="T5" fmla="*/ 1 h 82"/>
                <a:gd name="T6" fmla="*/ 16 w 83"/>
                <a:gd name="T7" fmla="*/ 16 h 82"/>
                <a:gd name="T8" fmla="*/ 1 w 83"/>
                <a:gd name="T9" fmla="*/ 16 h 82"/>
                <a:gd name="T10" fmla="*/ 0 w 83"/>
                <a:gd name="T11" fmla="*/ 17 h 82"/>
                <a:gd name="T12" fmla="*/ 0 w 83"/>
                <a:gd name="T13" fmla="*/ 81 h 82"/>
                <a:gd name="T14" fmla="*/ 1 w 83"/>
                <a:gd name="T15" fmla="*/ 82 h 82"/>
                <a:gd name="T16" fmla="*/ 66 w 83"/>
                <a:gd name="T17" fmla="*/ 82 h 82"/>
                <a:gd name="T18" fmla="*/ 67 w 83"/>
                <a:gd name="T19" fmla="*/ 81 h 82"/>
                <a:gd name="T20" fmla="*/ 67 w 83"/>
                <a:gd name="T21" fmla="*/ 66 h 82"/>
                <a:gd name="T22" fmla="*/ 82 w 83"/>
                <a:gd name="T23" fmla="*/ 66 h 82"/>
                <a:gd name="T24" fmla="*/ 83 w 83"/>
                <a:gd name="T25" fmla="*/ 65 h 82"/>
                <a:gd name="T26" fmla="*/ 83 w 83"/>
                <a:gd name="T27" fmla="*/ 1 h 82"/>
                <a:gd name="T28" fmla="*/ 82 w 83"/>
                <a:gd name="T29" fmla="*/ 0 h 82"/>
                <a:gd name="T30" fmla="*/ 65 w 83"/>
                <a:gd name="T31" fmla="*/ 80 h 82"/>
                <a:gd name="T32" fmla="*/ 3 w 83"/>
                <a:gd name="T33" fmla="*/ 80 h 82"/>
                <a:gd name="T34" fmla="*/ 3 w 83"/>
                <a:gd name="T35" fmla="*/ 18 h 82"/>
                <a:gd name="T36" fmla="*/ 65 w 83"/>
                <a:gd name="T37" fmla="*/ 18 h 82"/>
                <a:gd name="T38" fmla="*/ 65 w 83"/>
                <a:gd name="T39" fmla="*/ 80 h 82"/>
                <a:gd name="T40" fmla="*/ 81 w 83"/>
                <a:gd name="T41" fmla="*/ 63 h 82"/>
                <a:gd name="T42" fmla="*/ 67 w 83"/>
                <a:gd name="T43" fmla="*/ 63 h 82"/>
                <a:gd name="T44" fmla="*/ 67 w 83"/>
                <a:gd name="T45" fmla="*/ 17 h 82"/>
                <a:gd name="T46" fmla="*/ 66 w 83"/>
                <a:gd name="T47" fmla="*/ 16 h 82"/>
                <a:gd name="T48" fmla="*/ 19 w 83"/>
                <a:gd name="T49" fmla="*/ 16 h 82"/>
                <a:gd name="T50" fmla="*/ 19 w 83"/>
                <a:gd name="T51" fmla="*/ 2 h 82"/>
                <a:gd name="T52" fmla="*/ 81 w 83"/>
                <a:gd name="T53" fmla="*/ 2 h 82"/>
                <a:gd name="T54" fmla="*/ 81 w 83"/>
                <a:gd name="T55" fmla="*/ 6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1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6" y="82"/>
                    <a:pt x="67" y="81"/>
                    <a:pt x="67" y="81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66"/>
                    <a:pt x="83" y="65"/>
                    <a:pt x="83" y="65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2" y="0"/>
                    <a:pt x="82" y="0"/>
                  </a:cubicBezTo>
                  <a:close/>
                  <a:moveTo>
                    <a:pt x="65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65" y="18"/>
                    <a:pt x="65" y="18"/>
                    <a:pt x="65" y="18"/>
                  </a:cubicBezTo>
                  <a:lnTo>
                    <a:pt x="65" y="80"/>
                  </a:lnTo>
                  <a:close/>
                  <a:moveTo>
                    <a:pt x="81" y="63"/>
                  </a:moveTo>
                  <a:cubicBezTo>
                    <a:pt x="67" y="63"/>
                    <a:pt x="67" y="63"/>
                    <a:pt x="67" y="6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6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11" name="Freeform 1213"/>
            <p:cNvSpPr>
              <a:spLocks/>
            </p:cNvSpPr>
            <p:nvPr/>
          </p:nvSpPr>
          <p:spPr bwMode="auto">
            <a:xfrm>
              <a:off x="13467869" y="10822065"/>
              <a:ext cx="108111" cy="105107"/>
            </a:xfrm>
            <a:custGeom>
              <a:avLst/>
              <a:gdLst>
                <a:gd name="T0" fmla="*/ 29 w 31"/>
                <a:gd name="T1" fmla="*/ 1 h 31"/>
                <a:gd name="T2" fmla="*/ 15 w 31"/>
                <a:gd name="T3" fmla="*/ 15 h 31"/>
                <a:gd name="T4" fmla="*/ 2 w 31"/>
                <a:gd name="T5" fmla="*/ 1 h 31"/>
                <a:gd name="T6" fmla="*/ 1 w 31"/>
                <a:gd name="T7" fmla="*/ 1 h 31"/>
                <a:gd name="T8" fmla="*/ 1 w 31"/>
                <a:gd name="T9" fmla="*/ 3 h 31"/>
                <a:gd name="T10" fmla="*/ 14 w 31"/>
                <a:gd name="T11" fmla="*/ 16 h 31"/>
                <a:gd name="T12" fmla="*/ 1 w 31"/>
                <a:gd name="T13" fmla="*/ 29 h 31"/>
                <a:gd name="T14" fmla="*/ 1 w 31"/>
                <a:gd name="T15" fmla="*/ 30 h 31"/>
                <a:gd name="T16" fmla="*/ 2 w 31"/>
                <a:gd name="T17" fmla="*/ 31 h 31"/>
                <a:gd name="T18" fmla="*/ 3 w 31"/>
                <a:gd name="T19" fmla="*/ 30 h 31"/>
                <a:gd name="T20" fmla="*/ 15 w 31"/>
                <a:gd name="T21" fmla="*/ 18 h 31"/>
                <a:gd name="T22" fmla="*/ 29 w 31"/>
                <a:gd name="T23" fmla="*/ 31 h 31"/>
                <a:gd name="T24" fmla="*/ 29 w 31"/>
                <a:gd name="T25" fmla="*/ 31 h 31"/>
                <a:gd name="T26" fmla="*/ 30 w 31"/>
                <a:gd name="T27" fmla="*/ 31 h 31"/>
                <a:gd name="T28" fmla="*/ 30 w 31"/>
                <a:gd name="T29" fmla="*/ 29 h 31"/>
                <a:gd name="T30" fmla="*/ 17 w 31"/>
                <a:gd name="T31" fmla="*/ 16 h 31"/>
                <a:gd name="T32" fmla="*/ 31 w 31"/>
                <a:gd name="T33" fmla="*/ 3 h 31"/>
                <a:gd name="T34" fmla="*/ 31 w 31"/>
                <a:gd name="T35" fmla="*/ 1 h 31"/>
                <a:gd name="T36" fmla="*/ 29 w 31"/>
                <a:gd name="T37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1">
                  <a:moveTo>
                    <a:pt x="29" y="1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30"/>
                    <a:pt x="1" y="30"/>
                  </a:cubicBezTo>
                  <a:cubicBezTo>
                    <a:pt x="2" y="30"/>
                    <a:pt x="2" y="31"/>
                    <a:pt x="2" y="31"/>
                  </a:cubicBezTo>
                  <a:cubicBezTo>
                    <a:pt x="2" y="31"/>
                    <a:pt x="3" y="30"/>
                    <a:pt x="3" y="30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0"/>
                    <a:pt x="30" y="29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2"/>
                    <a:pt x="31" y="1"/>
                    <a:pt x="31" y="1"/>
                  </a:cubicBezTo>
                  <a:cubicBezTo>
                    <a:pt x="30" y="0"/>
                    <a:pt x="30" y="0"/>
                    <a:pt x="29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12" name="그룹 811"/>
          <p:cNvGrpSpPr/>
          <p:nvPr/>
        </p:nvGrpSpPr>
        <p:grpSpPr>
          <a:xfrm>
            <a:off x="2043582" y="5608831"/>
            <a:ext cx="243614" cy="238320"/>
            <a:chOff x="9140452" y="10713954"/>
            <a:chExt cx="276281" cy="270276"/>
          </a:xfrm>
          <a:solidFill>
            <a:schemeClr val="bg1"/>
          </a:solidFill>
        </p:grpSpPr>
        <p:sp>
          <p:nvSpPr>
            <p:cNvPr id="813" name="Freeform 799"/>
            <p:cNvSpPr>
              <a:spLocks noEditPoints="1"/>
            </p:cNvSpPr>
            <p:nvPr/>
          </p:nvSpPr>
          <p:spPr bwMode="auto">
            <a:xfrm>
              <a:off x="9140452" y="10713954"/>
              <a:ext cx="276281" cy="270276"/>
            </a:xfrm>
            <a:custGeom>
              <a:avLst/>
              <a:gdLst>
                <a:gd name="T0" fmla="*/ 80 w 80"/>
                <a:gd name="T1" fmla="*/ 45 h 78"/>
                <a:gd name="T2" fmla="*/ 80 w 80"/>
                <a:gd name="T3" fmla="*/ 45 h 78"/>
                <a:gd name="T4" fmla="*/ 67 w 80"/>
                <a:gd name="T5" fmla="*/ 2 h 78"/>
                <a:gd name="T6" fmla="*/ 64 w 80"/>
                <a:gd name="T7" fmla="*/ 0 h 78"/>
                <a:gd name="T8" fmla="*/ 18 w 80"/>
                <a:gd name="T9" fmla="*/ 0 h 78"/>
                <a:gd name="T10" fmla="*/ 15 w 80"/>
                <a:gd name="T11" fmla="*/ 1 h 78"/>
                <a:gd name="T12" fmla="*/ 1 w 80"/>
                <a:gd name="T13" fmla="*/ 45 h 78"/>
                <a:gd name="T14" fmla="*/ 1 w 80"/>
                <a:gd name="T15" fmla="*/ 45 h 78"/>
                <a:gd name="T16" fmla="*/ 0 w 80"/>
                <a:gd name="T17" fmla="*/ 75 h 78"/>
                <a:gd name="T18" fmla="*/ 3 w 80"/>
                <a:gd name="T19" fmla="*/ 78 h 78"/>
                <a:gd name="T20" fmla="*/ 77 w 80"/>
                <a:gd name="T21" fmla="*/ 78 h 78"/>
                <a:gd name="T22" fmla="*/ 80 w 80"/>
                <a:gd name="T23" fmla="*/ 75 h 78"/>
                <a:gd name="T24" fmla="*/ 80 w 80"/>
                <a:gd name="T25" fmla="*/ 45 h 78"/>
                <a:gd name="T26" fmla="*/ 17 w 80"/>
                <a:gd name="T27" fmla="*/ 2 h 78"/>
                <a:gd name="T28" fmla="*/ 64 w 80"/>
                <a:gd name="T29" fmla="*/ 2 h 78"/>
                <a:gd name="T30" fmla="*/ 77 w 80"/>
                <a:gd name="T31" fmla="*/ 45 h 78"/>
                <a:gd name="T32" fmla="*/ 52 w 80"/>
                <a:gd name="T33" fmla="*/ 45 h 78"/>
                <a:gd name="T34" fmla="*/ 49 w 80"/>
                <a:gd name="T35" fmla="*/ 48 h 78"/>
                <a:gd name="T36" fmla="*/ 49 w 80"/>
                <a:gd name="T37" fmla="*/ 59 h 78"/>
                <a:gd name="T38" fmla="*/ 32 w 80"/>
                <a:gd name="T39" fmla="*/ 59 h 78"/>
                <a:gd name="T40" fmla="*/ 32 w 80"/>
                <a:gd name="T41" fmla="*/ 47 h 78"/>
                <a:gd name="T42" fmla="*/ 29 w 80"/>
                <a:gd name="T43" fmla="*/ 45 h 78"/>
                <a:gd name="T44" fmla="*/ 3 w 80"/>
                <a:gd name="T45" fmla="*/ 45 h 78"/>
                <a:gd name="T46" fmla="*/ 17 w 80"/>
                <a:gd name="T47" fmla="*/ 2 h 78"/>
                <a:gd name="T48" fmla="*/ 78 w 80"/>
                <a:gd name="T49" fmla="*/ 76 h 78"/>
                <a:gd name="T50" fmla="*/ 3 w 80"/>
                <a:gd name="T51" fmla="*/ 76 h 78"/>
                <a:gd name="T52" fmla="*/ 3 w 80"/>
                <a:gd name="T53" fmla="*/ 47 h 78"/>
                <a:gd name="T54" fmla="*/ 29 w 80"/>
                <a:gd name="T55" fmla="*/ 47 h 78"/>
                <a:gd name="T56" fmla="*/ 29 w 80"/>
                <a:gd name="T57" fmla="*/ 58 h 78"/>
                <a:gd name="T58" fmla="*/ 32 w 80"/>
                <a:gd name="T59" fmla="*/ 61 h 78"/>
                <a:gd name="T60" fmla="*/ 49 w 80"/>
                <a:gd name="T61" fmla="*/ 61 h 78"/>
                <a:gd name="T62" fmla="*/ 52 w 80"/>
                <a:gd name="T63" fmla="*/ 58 h 78"/>
                <a:gd name="T64" fmla="*/ 52 w 80"/>
                <a:gd name="T65" fmla="*/ 47 h 78"/>
                <a:gd name="T66" fmla="*/ 78 w 80"/>
                <a:gd name="T67" fmla="*/ 47 h 78"/>
                <a:gd name="T68" fmla="*/ 78 w 80"/>
                <a:gd name="T6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0" h="78">
                  <a:moveTo>
                    <a:pt x="80" y="45"/>
                  </a:moveTo>
                  <a:cubicBezTo>
                    <a:pt x="80" y="45"/>
                    <a:pt x="80" y="45"/>
                    <a:pt x="80" y="45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2" y="78"/>
                    <a:pt x="3" y="78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9" y="78"/>
                    <a:pt x="80" y="77"/>
                    <a:pt x="80" y="75"/>
                  </a:cubicBezTo>
                  <a:lnTo>
                    <a:pt x="80" y="45"/>
                  </a:lnTo>
                  <a:close/>
                  <a:moveTo>
                    <a:pt x="17" y="2"/>
                  </a:moveTo>
                  <a:cubicBezTo>
                    <a:pt x="64" y="2"/>
                    <a:pt x="64" y="2"/>
                    <a:pt x="64" y="2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1" y="45"/>
                    <a:pt x="49" y="46"/>
                    <a:pt x="49" y="48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6"/>
                    <a:pt x="31" y="45"/>
                    <a:pt x="29" y="45"/>
                  </a:cubicBezTo>
                  <a:cubicBezTo>
                    <a:pt x="3" y="45"/>
                    <a:pt x="3" y="45"/>
                    <a:pt x="3" y="45"/>
                  </a:cubicBezTo>
                  <a:lnTo>
                    <a:pt x="17" y="2"/>
                  </a:lnTo>
                  <a:close/>
                  <a:moveTo>
                    <a:pt x="78" y="76"/>
                  </a:moveTo>
                  <a:cubicBezTo>
                    <a:pt x="3" y="76"/>
                    <a:pt x="3" y="76"/>
                    <a:pt x="3" y="76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60"/>
                    <a:pt x="30" y="61"/>
                    <a:pt x="32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0" y="61"/>
                    <a:pt x="52" y="60"/>
                    <a:pt x="52" y="58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78" y="47"/>
                    <a:pt x="78" y="47"/>
                    <a:pt x="78" y="47"/>
                  </a:cubicBezTo>
                  <a:lnTo>
                    <a:pt x="78" y="7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14" name="Freeform 800"/>
            <p:cNvSpPr>
              <a:spLocks/>
            </p:cNvSpPr>
            <p:nvPr/>
          </p:nvSpPr>
          <p:spPr bwMode="auto">
            <a:xfrm>
              <a:off x="9275589" y="10731969"/>
              <a:ext cx="9009" cy="120123"/>
            </a:xfrm>
            <a:custGeom>
              <a:avLst/>
              <a:gdLst>
                <a:gd name="T0" fmla="*/ 2 w 3"/>
                <a:gd name="T1" fmla="*/ 35 h 35"/>
                <a:gd name="T2" fmla="*/ 3 w 3"/>
                <a:gd name="T3" fmla="*/ 34 h 35"/>
                <a:gd name="T4" fmla="*/ 3 w 3"/>
                <a:gd name="T5" fmla="*/ 1 h 35"/>
                <a:gd name="T6" fmla="*/ 2 w 3"/>
                <a:gd name="T7" fmla="*/ 0 h 35"/>
                <a:gd name="T8" fmla="*/ 0 w 3"/>
                <a:gd name="T9" fmla="*/ 1 h 35"/>
                <a:gd name="T10" fmla="*/ 0 w 3"/>
                <a:gd name="T11" fmla="*/ 34 h 35"/>
                <a:gd name="T12" fmla="*/ 2 w 3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5">
                  <a:moveTo>
                    <a:pt x="2" y="35"/>
                  </a:moveTo>
                  <a:cubicBezTo>
                    <a:pt x="2" y="35"/>
                    <a:pt x="3" y="34"/>
                    <a:pt x="3" y="3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1" y="35"/>
                    <a:pt x="2" y="3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15" name="Freeform 801"/>
            <p:cNvSpPr>
              <a:spLocks noEditPoints="1"/>
            </p:cNvSpPr>
            <p:nvPr/>
          </p:nvSpPr>
          <p:spPr bwMode="auto">
            <a:xfrm>
              <a:off x="9266580" y="10867112"/>
              <a:ext cx="30031" cy="30031"/>
            </a:xfrm>
            <a:custGeom>
              <a:avLst/>
              <a:gdLst>
                <a:gd name="T0" fmla="*/ 5 w 9"/>
                <a:gd name="T1" fmla="*/ 9 h 9"/>
                <a:gd name="T2" fmla="*/ 9 w 9"/>
                <a:gd name="T3" fmla="*/ 4 h 9"/>
                <a:gd name="T4" fmla="*/ 5 w 9"/>
                <a:gd name="T5" fmla="*/ 0 h 9"/>
                <a:gd name="T6" fmla="*/ 0 w 9"/>
                <a:gd name="T7" fmla="*/ 4 h 9"/>
                <a:gd name="T8" fmla="*/ 5 w 9"/>
                <a:gd name="T9" fmla="*/ 9 h 9"/>
                <a:gd name="T10" fmla="*/ 5 w 9"/>
                <a:gd name="T11" fmla="*/ 2 h 9"/>
                <a:gd name="T12" fmla="*/ 7 w 9"/>
                <a:gd name="T13" fmla="*/ 4 h 9"/>
                <a:gd name="T14" fmla="*/ 5 w 9"/>
                <a:gd name="T15" fmla="*/ 7 h 9"/>
                <a:gd name="T16" fmla="*/ 2 w 9"/>
                <a:gd name="T17" fmla="*/ 4 h 9"/>
                <a:gd name="T18" fmla="*/ 5 w 9"/>
                <a:gd name="T1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9">
                  <a:moveTo>
                    <a:pt x="5" y="9"/>
                  </a:move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lose/>
                  <a:moveTo>
                    <a:pt x="5" y="2"/>
                  </a:moveTo>
                  <a:cubicBezTo>
                    <a:pt x="6" y="2"/>
                    <a:pt x="7" y="3"/>
                    <a:pt x="7" y="4"/>
                  </a:cubicBezTo>
                  <a:cubicBezTo>
                    <a:pt x="7" y="6"/>
                    <a:pt x="6" y="7"/>
                    <a:pt x="5" y="7"/>
                  </a:cubicBezTo>
                  <a:cubicBezTo>
                    <a:pt x="3" y="7"/>
                    <a:pt x="2" y="6"/>
                    <a:pt x="2" y="4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16" name="그룹 815"/>
          <p:cNvGrpSpPr/>
          <p:nvPr/>
        </p:nvGrpSpPr>
        <p:grpSpPr>
          <a:xfrm>
            <a:off x="2742338" y="5608831"/>
            <a:ext cx="243614" cy="238320"/>
            <a:chOff x="9855182" y="10713954"/>
            <a:chExt cx="276281" cy="270276"/>
          </a:xfrm>
          <a:solidFill>
            <a:schemeClr val="bg1"/>
          </a:solidFill>
        </p:grpSpPr>
        <p:sp>
          <p:nvSpPr>
            <p:cNvPr id="817" name="Freeform 857"/>
            <p:cNvSpPr>
              <a:spLocks noEditPoints="1"/>
            </p:cNvSpPr>
            <p:nvPr/>
          </p:nvSpPr>
          <p:spPr bwMode="auto">
            <a:xfrm>
              <a:off x="9855182" y="10713954"/>
              <a:ext cx="276281" cy="270276"/>
            </a:xfrm>
            <a:custGeom>
              <a:avLst/>
              <a:gdLst>
                <a:gd name="T0" fmla="*/ 66 w 80"/>
                <a:gd name="T1" fmla="*/ 2 h 78"/>
                <a:gd name="T2" fmla="*/ 63 w 80"/>
                <a:gd name="T3" fmla="*/ 0 h 78"/>
                <a:gd name="T4" fmla="*/ 17 w 80"/>
                <a:gd name="T5" fmla="*/ 0 h 78"/>
                <a:gd name="T6" fmla="*/ 14 w 80"/>
                <a:gd name="T7" fmla="*/ 2 h 78"/>
                <a:gd name="T8" fmla="*/ 0 w 80"/>
                <a:gd name="T9" fmla="*/ 45 h 78"/>
                <a:gd name="T10" fmla="*/ 0 w 80"/>
                <a:gd name="T11" fmla="*/ 75 h 78"/>
                <a:gd name="T12" fmla="*/ 3 w 80"/>
                <a:gd name="T13" fmla="*/ 78 h 78"/>
                <a:gd name="T14" fmla="*/ 77 w 80"/>
                <a:gd name="T15" fmla="*/ 78 h 78"/>
                <a:gd name="T16" fmla="*/ 80 w 80"/>
                <a:gd name="T17" fmla="*/ 76 h 78"/>
                <a:gd name="T18" fmla="*/ 80 w 80"/>
                <a:gd name="T19" fmla="*/ 45 h 78"/>
                <a:gd name="T20" fmla="*/ 66 w 80"/>
                <a:gd name="T21" fmla="*/ 2 h 78"/>
                <a:gd name="T22" fmla="*/ 17 w 80"/>
                <a:gd name="T23" fmla="*/ 2 h 78"/>
                <a:gd name="T24" fmla="*/ 64 w 80"/>
                <a:gd name="T25" fmla="*/ 2 h 78"/>
                <a:gd name="T26" fmla="*/ 77 w 80"/>
                <a:gd name="T27" fmla="*/ 45 h 78"/>
                <a:gd name="T28" fmla="*/ 51 w 80"/>
                <a:gd name="T29" fmla="*/ 45 h 78"/>
                <a:gd name="T30" fmla="*/ 49 w 80"/>
                <a:gd name="T31" fmla="*/ 47 h 78"/>
                <a:gd name="T32" fmla="*/ 49 w 80"/>
                <a:gd name="T33" fmla="*/ 59 h 78"/>
                <a:gd name="T34" fmla="*/ 31 w 80"/>
                <a:gd name="T35" fmla="*/ 59 h 78"/>
                <a:gd name="T36" fmla="*/ 31 w 80"/>
                <a:gd name="T37" fmla="*/ 47 h 78"/>
                <a:gd name="T38" fmla="*/ 28 w 80"/>
                <a:gd name="T39" fmla="*/ 45 h 78"/>
                <a:gd name="T40" fmla="*/ 2 w 80"/>
                <a:gd name="T41" fmla="*/ 45 h 78"/>
                <a:gd name="T42" fmla="*/ 17 w 80"/>
                <a:gd name="T43" fmla="*/ 2 h 78"/>
                <a:gd name="T44" fmla="*/ 77 w 80"/>
                <a:gd name="T45" fmla="*/ 76 h 78"/>
                <a:gd name="T46" fmla="*/ 2 w 80"/>
                <a:gd name="T47" fmla="*/ 76 h 78"/>
                <a:gd name="T48" fmla="*/ 2 w 80"/>
                <a:gd name="T49" fmla="*/ 47 h 78"/>
                <a:gd name="T50" fmla="*/ 29 w 80"/>
                <a:gd name="T51" fmla="*/ 47 h 78"/>
                <a:gd name="T52" fmla="*/ 29 w 80"/>
                <a:gd name="T53" fmla="*/ 59 h 78"/>
                <a:gd name="T54" fmla="*/ 31 w 80"/>
                <a:gd name="T55" fmla="*/ 61 h 78"/>
                <a:gd name="T56" fmla="*/ 49 w 80"/>
                <a:gd name="T57" fmla="*/ 61 h 78"/>
                <a:gd name="T58" fmla="*/ 51 w 80"/>
                <a:gd name="T59" fmla="*/ 59 h 78"/>
                <a:gd name="T60" fmla="*/ 51 w 80"/>
                <a:gd name="T61" fmla="*/ 47 h 78"/>
                <a:gd name="T62" fmla="*/ 77 w 80"/>
                <a:gd name="T63" fmla="*/ 47 h 78"/>
                <a:gd name="T64" fmla="*/ 77 w 80"/>
                <a:gd name="T65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78">
                  <a:moveTo>
                    <a:pt x="66" y="2"/>
                  </a:moveTo>
                  <a:cubicBezTo>
                    <a:pt x="66" y="0"/>
                    <a:pt x="64" y="0"/>
                    <a:pt x="6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4" y="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8"/>
                    <a:pt x="3" y="78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8" y="78"/>
                    <a:pt x="80" y="77"/>
                    <a:pt x="80" y="76"/>
                  </a:cubicBezTo>
                  <a:cubicBezTo>
                    <a:pt x="80" y="45"/>
                    <a:pt x="80" y="45"/>
                    <a:pt x="80" y="45"/>
                  </a:cubicBezTo>
                  <a:lnTo>
                    <a:pt x="66" y="2"/>
                  </a:lnTo>
                  <a:close/>
                  <a:moveTo>
                    <a:pt x="17" y="2"/>
                  </a:moveTo>
                  <a:cubicBezTo>
                    <a:pt x="64" y="2"/>
                    <a:pt x="64" y="2"/>
                    <a:pt x="64" y="2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0" y="45"/>
                    <a:pt x="49" y="46"/>
                    <a:pt x="49" y="47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0" y="45"/>
                    <a:pt x="28" y="45"/>
                  </a:cubicBezTo>
                  <a:cubicBezTo>
                    <a:pt x="2" y="45"/>
                    <a:pt x="2" y="45"/>
                    <a:pt x="2" y="45"/>
                  </a:cubicBezTo>
                  <a:lnTo>
                    <a:pt x="17" y="2"/>
                  </a:lnTo>
                  <a:close/>
                  <a:moveTo>
                    <a:pt x="77" y="76"/>
                  </a:moveTo>
                  <a:cubicBezTo>
                    <a:pt x="2" y="76"/>
                    <a:pt x="2" y="76"/>
                    <a:pt x="2" y="76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60"/>
                    <a:pt x="30" y="61"/>
                    <a:pt x="31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0" y="61"/>
                    <a:pt x="51" y="60"/>
                    <a:pt x="51" y="59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77" y="47"/>
                    <a:pt x="77" y="47"/>
                    <a:pt x="77" y="47"/>
                  </a:cubicBezTo>
                  <a:lnTo>
                    <a:pt x="77" y="7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18" name="Freeform 858"/>
            <p:cNvSpPr>
              <a:spLocks/>
            </p:cNvSpPr>
            <p:nvPr/>
          </p:nvSpPr>
          <p:spPr bwMode="auto">
            <a:xfrm>
              <a:off x="9996327" y="10737980"/>
              <a:ext cx="54053" cy="114117"/>
            </a:xfrm>
            <a:custGeom>
              <a:avLst/>
              <a:gdLst>
                <a:gd name="T0" fmla="*/ 3 w 16"/>
                <a:gd name="T1" fmla="*/ 7 h 33"/>
                <a:gd name="T2" fmla="*/ 4 w 16"/>
                <a:gd name="T3" fmla="*/ 7 h 33"/>
                <a:gd name="T4" fmla="*/ 4 w 16"/>
                <a:gd name="T5" fmla="*/ 7 h 33"/>
                <a:gd name="T6" fmla="*/ 5 w 16"/>
                <a:gd name="T7" fmla="*/ 6 h 33"/>
                <a:gd name="T8" fmla="*/ 4 w 16"/>
                <a:gd name="T9" fmla="*/ 4 h 33"/>
                <a:gd name="T10" fmla="*/ 9 w 16"/>
                <a:gd name="T11" fmla="*/ 7 h 33"/>
                <a:gd name="T12" fmla="*/ 13 w 16"/>
                <a:gd name="T13" fmla="*/ 17 h 33"/>
                <a:gd name="T14" fmla="*/ 9 w 16"/>
                <a:gd name="T15" fmla="*/ 27 h 33"/>
                <a:gd name="T16" fmla="*/ 2 w 16"/>
                <a:gd name="T17" fmla="*/ 31 h 33"/>
                <a:gd name="T18" fmla="*/ 2 w 16"/>
                <a:gd name="T19" fmla="*/ 32 h 33"/>
                <a:gd name="T20" fmla="*/ 2 w 16"/>
                <a:gd name="T21" fmla="*/ 32 h 33"/>
                <a:gd name="T22" fmla="*/ 3 w 16"/>
                <a:gd name="T23" fmla="*/ 33 h 33"/>
                <a:gd name="T24" fmla="*/ 13 w 16"/>
                <a:gd name="T25" fmla="*/ 25 h 33"/>
                <a:gd name="T26" fmla="*/ 15 w 16"/>
                <a:gd name="T27" fmla="*/ 21 h 33"/>
                <a:gd name="T28" fmla="*/ 10 w 16"/>
                <a:gd name="T29" fmla="*/ 6 h 33"/>
                <a:gd name="T30" fmla="*/ 6 w 16"/>
                <a:gd name="T31" fmla="*/ 2 h 33"/>
                <a:gd name="T32" fmla="*/ 7 w 16"/>
                <a:gd name="T33" fmla="*/ 2 h 33"/>
                <a:gd name="T34" fmla="*/ 8 w 16"/>
                <a:gd name="T35" fmla="*/ 1 h 33"/>
                <a:gd name="T36" fmla="*/ 8 w 16"/>
                <a:gd name="T37" fmla="*/ 1 h 33"/>
                <a:gd name="T38" fmla="*/ 6 w 16"/>
                <a:gd name="T39" fmla="*/ 0 h 33"/>
                <a:gd name="T40" fmla="*/ 1 w 16"/>
                <a:gd name="T41" fmla="*/ 1 h 33"/>
                <a:gd name="T42" fmla="*/ 1 w 16"/>
                <a:gd name="T43" fmla="*/ 3 h 33"/>
                <a:gd name="T44" fmla="*/ 3 w 16"/>
                <a:gd name="T45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33">
                  <a:moveTo>
                    <a:pt x="3" y="7"/>
                  </a:moveTo>
                  <a:cubicBezTo>
                    <a:pt x="3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5"/>
                    <a:pt x="7" y="6"/>
                    <a:pt x="9" y="7"/>
                  </a:cubicBezTo>
                  <a:cubicBezTo>
                    <a:pt x="11" y="10"/>
                    <a:pt x="13" y="13"/>
                    <a:pt x="13" y="17"/>
                  </a:cubicBezTo>
                  <a:cubicBezTo>
                    <a:pt x="13" y="21"/>
                    <a:pt x="11" y="24"/>
                    <a:pt x="9" y="27"/>
                  </a:cubicBezTo>
                  <a:cubicBezTo>
                    <a:pt x="7" y="29"/>
                    <a:pt x="5" y="30"/>
                    <a:pt x="2" y="31"/>
                  </a:cubicBezTo>
                  <a:cubicBezTo>
                    <a:pt x="2" y="31"/>
                    <a:pt x="1" y="31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7" y="32"/>
                    <a:pt x="11" y="29"/>
                    <a:pt x="13" y="25"/>
                  </a:cubicBezTo>
                  <a:cubicBezTo>
                    <a:pt x="14" y="24"/>
                    <a:pt x="14" y="22"/>
                    <a:pt x="15" y="21"/>
                  </a:cubicBezTo>
                  <a:cubicBezTo>
                    <a:pt x="16" y="15"/>
                    <a:pt x="14" y="9"/>
                    <a:pt x="10" y="6"/>
                  </a:cubicBezTo>
                  <a:cubicBezTo>
                    <a:pt x="9" y="4"/>
                    <a:pt x="7" y="3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2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1" y="3"/>
                  </a:cubicBezTo>
                  <a:lnTo>
                    <a:pt x="3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19" name="Freeform 859"/>
            <p:cNvSpPr>
              <a:spLocks/>
            </p:cNvSpPr>
            <p:nvPr/>
          </p:nvSpPr>
          <p:spPr bwMode="auto">
            <a:xfrm>
              <a:off x="9933261" y="10740982"/>
              <a:ext cx="57061" cy="114117"/>
            </a:xfrm>
            <a:custGeom>
              <a:avLst/>
              <a:gdLst>
                <a:gd name="T0" fmla="*/ 10 w 16"/>
                <a:gd name="T1" fmla="*/ 31 h 33"/>
                <a:gd name="T2" fmla="*/ 9 w 16"/>
                <a:gd name="T3" fmla="*/ 31 h 33"/>
                <a:gd name="T4" fmla="*/ 8 w 16"/>
                <a:gd name="T5" fmla="*/ 32 h 33"/>
                <a:gd name="T6" fmla="*/ 9 w 16"/>
                <a:gd name="T7" fmla="*/ 33 h 33"/>
                <a:gd name="T8" fmla="*/ 15 w 16"/>
                <a:gd name="T9" fmla="*/ 32 h 33"/>
                <a:gd name="T10" fmla="*/ 15 w 16"/>
                <a:gd name="T11" fmla="*/ 31 h 33"/>
                <a:gd name="T12" fmla="*/ 13 w 16"/>
                <a:gd name="T13" fmla="*/ 27 h 33"/>
                <a:gd name="T14" fmla="*/ 12 w 16"/>
                <a:gd name="T15" fmla="*/ 26 h 33"/>
                <a:gd name="T16" fmla="*/ 11 w 16"/>
                <a:gd name="T17" fmla="*/ 28 h 33"/>
                <a:gd name="T18" fmla="*/ 12 w 16"/>
                <a:gd name="T19" fmla="*/ 29 h 33"/>
                <a:gd name="T20" fmla="*/ 7 w 16"/>
                <a:gd name="T21" fmla="*/ 26 h 33"/>
                <a:gd name="T22" fmla="*/ 3 w 16"/>
                <a:gd name="T23" fmla="*/ 16 h 33"/>
                <a:gd name="T24" fmla="*/ 7 w 16"/>
                <a:gd name="T25" fmla="*/ 6 h 33"/>
                <a:gd name="T26" fmla="*/ 13 w 16"/>
                <a:gd name="T27" fmla="*/ 3 h 33"/>
                <a:gd name="T28" fmla="*/ 14 w 16"/>
                <a:gd name="T29" fmla="*/ 1 h 33"/>
                <a:gd name="T30" fmla="*/ 13 w 16"/>
                <a:gd name="T31" fmla="*/ 0 h 33"/>
                <a:gd name="T32" fmla="*/ 3 w 16"/>
                <a:gd name="T33" fmla="*/ 8 h 33"/>
                <a:gd name="T34" fmla="*/ 1 w 16"/>
                <a:gd name="T35" fmla="*/ 12 h 33"/>
                <a:gd name="T36" fmla="*/ 6 w 16"/>
                <a:gd name="T37" fmla="*/ 28 h 33"/>
                <a:gd name="T38" fmla="*/ 10 w 16"/>
                <a:gd name="T3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33">
                  <a:moveTo>
                    <a:pt x="10" y="31"/>
                  </a:moveTo>
                  <a:cubicBezTo>
                    <a:pt x="9" y="31"/>
                    <a:pt x="9" y="31"/>
                    <a:pt x="9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9" y="33"/>
                    <a:pt x="9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6" y="31"/>
                    <a:pt x="15" y="31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2" y="26"/>
                    <a:pt x="12" y="26"/>
                  </a:cubicBezTo>
                  <a:cubicBezTo>
                    <a:pt x="11" y="27"/>
                    <a:pt x="11" y="27"/>
                    <a:pt x="11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0" y="29"/>
                    <a:pt x="9" y="28"/>
                    <a:pt x="7" y="26"/>
                  </a:cubicBezTo>
                  <a:cubicBezTo>
                    <a:pt x="5" y="24"/>
                    <a:pt x="3" y="20"/>
                    <a:pt x="3" y="16"/>
                  </a:cubicBezTo>
                  <a:cubicBezTo>
                    <a:pt x="3" y="13"/>
                    <a:pt x="4" y="9"/>
                    <a:pt x="7" y="6"/>
                  </a:cubicBezTo>
                  <a:cubicBezTo>
                    <a:pt x="9" y="5"/>
                    <a:pt x="11" y="3"/>
                    <a:pt x="13" y="3"/>
                  </a:cubicBezTo>
                  <a:cubicBezTo>
                    <a:pt x="14" y="3"/>
                    <a:pt x="14" y="2"/>
                    <a:pt x="14" y="1"/>
                  </a:cubicBezTo>
                  <a:cubicBezTo>
                    <a:pt x="14" y="1"/>
                    <a:pt x="13" y="0"/>
                    <a:pt x="13" y="0"/>
                  </a:cubicBezTo>
                  <a:cubicBezTo>
                    <a:pt x="9" y="2"/>
                    <a:pt x="5" y="4"/>
                    <a:pt x="3" y="8"/>
                  </a:cubicBezTo>
                  <a:cubicBezTo>
                    <a:pt x="2" y="10"/>
                    <a:pt x="1" y="11"/>
                    <a:pt x="1" y="12"/>
                  </a:cubicBezTo>
                  <a:cubicBezTo>
                    <a:pt x="0" y="18"/>
                    <a:pt x="2" y="24"/>
                    <a:pt x="6" y="28"/>
                  </a:cubicBezTo>
                  <a:cubicBezTo>
                    <a:pt x="7" y="29"/>
                    <a:pt x="8" y="30"/>
                    <a:pt x="10" y="3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0" name="그룹 819"/>
          <p:cNvGrpSpPr/>
          <p:nvPr/>
        </p:nvGrpSpPr>
        <p:grpSpPr>
          <a:xfrm>
            <a:off x="3445599" y="5608831"/>
            <a:ext cx="243614" cy="238320"/>
            <a:chOff x="14122536" y="8810011"/>
            <a:chExt cx="276281" cy="270276"/>
          </a:xfrm>
          <a:solidFill>
            <a:schemeClr val="bg1"/>
          </a:solidFill>
        </p:grpSpPr>
        <p:sp>
          <p:nvSpPr>
            <p:cNvPr id="821" name="Freeform 1277"/>
            <p:cNvSpPr>
              <a:spLocks noEditPoints="1"/>
            </p:cNvSpPr>
            <p:nvPr/>
          </p:nvSpPr>
          <p:spPr bwMode="auto">
            <a:xfrm>
              <a:off x="14122536" y="8810011"/>
              <a:ext cx="276281" cy="270276"/>
            </a:xfrm>
            <a:custGeom>
              <a:avLst/>
              <a:gdLst>
                <a:gd name="T0" fmla="*/ 80 w 80"/>
                <a:gd name="T1" fmla="*/ 46 h 78"/>
                <a:gd name="T2" fmla="*/ 80 w 80"/>
                <a:gd name="T3" fmla="*/ 46 h 78"/>
                <a:gd name="T4" fmla="*/ 66 w 80"/>
                <a:gd name="T5" fmla="*/ 0 h 78"/>
                <a:gd name="T6" fmla="*/ 65 w 80"/>
                <a:gd name="T7" fmla="*/ 0 h 78"/>
                <a:gd name="T8" fmla="*/ 16 w 80"/>
                <a:gd name="T9" fmla="*/ 0 h 78"/>
                <a:gd name="T10" fmla="*/ 15 w 80"/>
                <a:gd name="T11" fmla="*/ 0 h 78"/>
                <a:gd name="T12" fmla="*/ 0 w 80"/>
                <a:gd name="T13" fmla="*/ 46 h 78"/>
                <a:gd name="T14" fmla="*/ 0 w 80"/>
                <a:gd name="T15" fmla="*/ 46 h 78"/>
                <a:gd name="T16" fmla="*/ 0 w 80"/>
                <a:gd name="T17" fmla="*/ 46 h 78"/>
                <a:gd name="T18" fmla="*/ 0 w 80"/>
                <a:gd name="T19" fmla="*/ 77 h 78"/>
                <a:gd name="T20" fmla="*/ 1 w 80"/>
                <a:gd name="T21" fmla="*/ 78 h 78"/>
                <a:gd name="T22" fmla="*/ 79 w 80"/>
                <a:gd name="T23" fmla="*/ 78 h 78"/>
                <a:gd name="T24" fmla="*/ 80 w 80"/>
                <a:gd name="T25" fmla="*/ 77 h 78"/>
                <a:gd name="T26" fmla="*/ 80 w 80"/>
                <a:gd name="T27" fmla="*/ 46 h 78"/>
                <a:gd name="T28" fmla="*/ 80 w 80"/>
                <a:gd name="T29" fmla="*/ 46 h 78"/>
                <a:gd name="T30" fmla="*/ 17 w 80"/>
                <a:gd name="T31" fmla="*/ 2 h 78"/>
                <a:gd name="T32" fmla="*/ 64 w 80"/>
                <a:gd name="T33" fmla="*/ 2 h 78"/>
                <a:gd name="T34" fmla="*/ 77 w 80"/>
                <a:gd name="T35" fmla="*/ 45 h 78"/>
                <a:gd name="T36" fmla="*/ 50 w 80"/>
                <a:gd name="T37" fmla="*/ 45 h 78"/>
                <a:gd name="T38" fmla="*/ 49 w 80"/>
                <a:gd name="T39" fmla="*/ 46 h 78"/>
                <a:gd name="T40" fmla="*/ 49 w 80"/>
                <a:gd name="T41" fmla="*/ 59 h 78"/>
                <a:gd name="T42" fmla="*/ 31 w 80"/>
                <a:gd name="T43" fmla="*/ 59 h 78"/>
                <a:gd name="T44" fmla="*/ 31 w 80"/>
                <a:gd name="T45" fmla="*/ 46 h 78"/>
                <a:gd name="T46" fmla="*/ 30 w 80"/>
                <a:gd name="T47" fmla="*/ 45 h 78"/>
                <a:gd name="T48" fmla="*/ 3 w 80"/>
                <a:gd name="T49" fmla="*/ 45 h 78"/>
                <a:gd name="T50" fmla="*/ 17 w 80"/>
                <a:gd name="T51" fmla="*/ 2 h 78"/>
                <a:gd name="T52" fmla="*/ 78 w 80"/>
                <a:gd name="T53" fmla="*/ 76 h 78"/>
                <a:gd name="T54" fmla="*/ 2 w 80"/>
                <a:gd name="T55" fmla="*/ 76 h 78"/>
                <a:gd name="T56" fmla="*/ 2 w 80"/>
                <a:gd name="T57" fmla="*/ 47 h 78"/>
                <a:gd name="T58" fmla="*/ 29 w 80"/>
                <a:gd name="T59" fmla="*/ 47 h 78"/>
                <a:gd name="T60" fmla="*/ 29 w 80"/>
                <a:gd name="T61" fmla="*/ 60 h 78"/>
                <a:gd name="T62" fmla="*/ 30 w 80"/>
                <a:gd name="T63" fmla="*/ 61 h 78"/>
                <a:gd name="T64" fmla="*/ 50 w 80"/>
                <a:gd name="T65" fmla="*/ 61 h 78"/>
                <a:gd name="T66" fmla="*/ 51 w 80"/>
                <a:gd name="T67" fmla="*/ 60 h 78"/>
                <a:gd name="T68" fmla="*/ 51 w 80"/>
                <a:gd name="T69" fmla="*/ 47 h 78"/>
                <a:gd name="T70" fmla="*/ 78 w 80"/>
                <a:gd name="T71" fmla="*/ 47 h 78"/>
                <a:gd name="T72" fmla="*/ 78 w 80"/>
                <a:gd name="T73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0" h="78">
                  <a:moveTo>
                    <a:pt x="80" y="46"/>
                  </a:moveTo>
                  <a:cubicBezTo>
                    <a:pt x="80" y="46"/>
                    <a:pt x="80" y="46"/>
                    <a:pt x="80" y="46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5" y="0"/>
                    <a:pt x="6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8"/>
                    <a:pt x="1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9" y="78"/>
                    <a:pt x="80" y="78"/>
                    <a:pt x="80" y="77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lose/>
                  <a:moveTo>
                    <a:pt x="17" y="2"/>
                  </a:moveTo>
                  <a:cubicBezTo>
                    <a:pt x="64" y="2"/>
                    <a:pt x="64" y="2"/>
                    <a:pt x="64" y="2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49" y="45"/>
                    <a:pt x="49" y="46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1" y="45"/>
                    <a:pt x="30" y="45"/>
                  </a:cubicBezTo>
                  <a:cubicBezTo>
                    <a:pt x="3" y="45"/>
                    <a:pt x="3" y="45"/>
                    <a:pt x="3" y="45"/>
                  </a:cubicBezTo>
                  <a:lnTo>
                    <a:pt x="17" y="2"/>
                  </a:lnTo>
                  <a:close/>
                  <a:moveTo>
                    <a:pt x="78" y="76"/>
                  </a:moveTo>
                  <a:cubicBezTo>
                    <a:pt x="2" y="76"/>
                    <a:pt x="2" y="76"/>
                    <a:pt x="2" y="76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1" y="61"/>
                    <a:pt x="51" y="61"/>
                    <a:pt x="51" y="60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78" y="47"/>
                    <a:pt x="78" y="47"/>
                    <a:pt x="78" y="47"/>
                  </a:cubicBezTo>
                  <a:lnTo>
                    <a:pt x="78" y="7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22" name="Freeform 1278"/>
            <p:cNvSpPr>
              <a:spLocks/>
            </p:cNvSpPr>
            <p:nvPr/>
          </p:nvSpPr>
          <p:spPr bwMode="auto">
            <a:xfrm>
              <a:off x="14221640" y="8867063"/>
              <a:ext cx="81082" cy="75079"/>
            </a:xfrm>
            <a:custGeom>
              <a:avLst/>
              <a:gdLst>
                <a:gd name="T0" fmla="*/ 2 w 23"/>
                <a:gd name="T1" fmla="*/ 12 h 22"/>
                <a:gd name="T2" fmla="*/ 11 w 23"/>
                <a:gd name="T3" fmla="*/ 12 h 22"/>
                <a:gd name="T4" fmla="*/ 11 w 23"/>
                <a:gd name="T5" fmla="*/ 21 h 22"/>
                <a:gd name="T6" fmla="*/ 12 w 23"/>
                <a:gd name="T7" fmla="*/ 22 h 22"/>
                <a:gd name="T8" fmla="*/ 13 w 23"/>
                <a:gd name="T9" fmla="*/ 21 h 22"/>
                <a:gd name="T10" fmla="*/ 13 w 23"/>
                <a:gd name="T11" fmla="*/ 12 h 22"/>
                <a:gd name="T12" fmla="*/ 22 w 23"/>
                <a:gd name="T13" fmla="*/ 12 h 22"/>
                <a:gd name="T14" fmla="*/ 23 w 23"/>
                <a:gd name="T15" fmla="*/ 11 h 22"/>
                <a:gd name="T16" fmla="*/ 22 w 23"/>
                <a:gd name="T17" fmla="*/ 9 h 22"/>
                <a:gd name="T18" fmla="*/ 13 w 23"/>
                <a:gd name="T19" fmla="*/ 9 h 22"/>
                <a:gd name="T20" fmla="*/ 13 w 23"/>
                <a:gd name="T21" fmla="*/ 1 h 22"/>
                <a:gd name="T22" fmla="*/ 12 w 23"/>
                <a:gd name="T23" fmla="*/ 0 h 22"/>
                <a:gd name="T24" fmla="*/ 11 w 23"/>
                <a:gd name="T25" fmla="*/ 1 h 22"/>
                <a:gd name="T26" fmla="*/ 11 w 23"/>
                <a:gd name="T27" fmla="*/ 9 h 22"/>
                <a:gd name="T28" fmla="*/ 2 w 23"/>
                <a:gd name="T29" fmla="*/ 9 h 22"/>
                <a:gd name="T30" fmla="*/ 0 w 23"/>
                <a:gd name="T31" fmla="*/ 11 h 22"/>
                <a:gd name="T32" fmla="*/ 2 w 23"/>
                <a:gd name="T33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2">
                  <a:moveTo>
                    <a:pt x="2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2"/>
                    <a:pt x="11" y="22"/>
                    <a:pt x="12" y="22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3" y="11"/>
                    <a:pt x="23" y="11"/>
                  </a:cubicBezTo>
                  <a:cubicBezTo>
                    <a:pt x="23" y="10"/>
                    <a:pt x="23" y="9"/>
                    <a:pt x="2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1"/>
                    <a:pt x="1" y="12"/>
                    <a:pt x="2" y="1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3" name="그룹 822"/>
          <p:cNvGrpSpPr/>
          <p:nvPr/>
        </p:nvGrpSpPr>
        <p:grpSpPr>
          <a:xfrm>
            <a:off x="9089871" y="5588349"/>
            <a:ext cx="174176" cy="279284"/>
            <a:chOff x="14173592" y="11347599"/>
            <a:chExt cx="174176" cy="279284"/>
          </a:xfrm>
          <a:solidFill>
            <a:schemeClr val="bg1"/>
          </a:solidFill>
        </p:grpSpPr>
        <p:sp>
          <p:nvSpPr>
            <p:cNvPr id="824" name="Freeform 1287"/>
            <p:cNvSpPr>
              <a:spLocks noEditPoints="1"/>
            </p:cNvSpPr>
            <p:nvPr/>
          </p:nvSpPr>
          <p:spPr bwMode="auto">
            <a:xfrm>
              <a:off x="14173592" y="11347599"/>
              <a:ext cx="174176" cy="189192"/>
            </a:xfrm>
            <a:custGeom>
              <a:avLst/>
              <a:gdLst>
                <a:gd name="T0" fmla="*/ 46 w 50"/>
                <a:gd name="T1" fmla="*/ 55 h 55"/>
                <a:gd name="T2" fmla="*/ 4 w 50"/>
                <a:gd name="T3" fmla="*/ 55 h 55"/>
                <a:gd name="T4" fmla="*/ 1 w 50"/>
                <a:gd name="T5" fmla="*/ 53 h 55"/>
                <a:gd name="T6" fmla="*/ 1 w 50"/>
                <a:gd name="T7" fmla="*/ 50 h 55"/>
                <a:gd name="T8" fmla="*/ 10 w 50"/>
                <a:gd name="T9" fmla="*/ 34 h 55"/>
                <a:gd name="T10" fmla="*/ 10 w 50"/>
                <a:gd name="T11" fmla="*/ 9 h 55"/>
                <a:gd name="T12" fmla="*/ 8 w 50"/>
                <a:gd name="T13" fmla="*/ 5 h 55"/>
                <a:gd name="T14" fmla="*/ 8 w 50"/>
                <a:gd name="T15" fmla="*/ 2 h 55"/>
                <a:gd name="T16" fmla="*/ 11 w 50"/>
                <a:gd name="T17" fmla="*/ 0 h 55"/>
                <a:gd name="T18" fmla="*/ 39 w 50"/>
                <a:gd name="T19" fmla="*/ 0 h 55"/>
                <a:gd name="T20" fmla="*/ 42 w 50"/>
                <a:gd name="T21" fmla="*/ 2 h 55"/>
                <a:gd name="T22" fmla="*/ 42 w 50"/>
                <a:gd name="T23" fmla="*/ 5 h 55"/>
                <a:gd name="T24" fmla="*/ 40 w 50"/>
                <a:gd name="T25" fmla="*/ 9 h 55"/>
                <a:gd name="T26" fmla="*/ 40 w 50"/>
                <a:gd name="T27" fmla="*/ 34 h 55"/>
                <a:gd name="T28" fmla="*/ 49 w 50"/>
                <a:gd name="T29" fmla="*/ 50 h 55"/>
                <a:gd name="T30" fmla="*/ 49 w 50"/>
                <a:gd name="T31" fmla="*/ 53 h 55"/>
                <a:gd name="T32" fmla="*/ 46 w 50"/>
                <a:gd name="T33" fmla="*/ 55 h 55"/>
                <a:gd name="T34" fmla="*/ 11 w 50"/>
                <a:gd name="T35" fmla="*/ 2 h 55"/>
                <a:gd name="T36" fmla="*/ 10 w 50"/>
                <a:gd name="T37" fmla="*/ 3 h 55"/>
                <a:gd name="T38" fmla="*/ 10 w 50"/>
                <a:gd name="T39" fmla="*/ 4 h 55"/>
                <a:gd name="T40" fmla="*/ 10 w 50"/>
                <a:gd name="T41" fmla="*/ 4 h 55"/>
                <a:gd name="T42" fmla="*/ 12 w 50"/>
                <a:gd name="T43" fmla="*/ 8 h 55"/>
                <a:gd name="T44" fmla="*/ 12 w 50"/>
                <a:gd name="T45" fmla="*/ 9 h 55"/>
                <a:gd name="T46" fmla="*/ 12 w 50"/>
                <a:gd name="T47" fmla="*/ 34 h 55"/>
                <a:gd name="T48" fmla="*/ 12 w 50"/>
                <a:gd name="T49" fmla="*/ 35 h 55"/>
                <a:gd name="T50" fmla="*/ 3 w 50"/>
                <a:gd name="T51" fmla="*/ 51 h 55"/>
                <a:gd name="T52" fmla="*/ 3 w 50"/>
                <a:gd name="T53" fmla="*/ 52 h 55"/>
                <a:gd name="T54" fmla="*/ 4 w 50"/>
                <a:gd name="T55" fmla="*/ 53 h 55"/>
                <a:gd name="T56" fmla="*/ 46 w 50"/>
                <a:gd name="T57" fmla="*/ 53 h 55"/>
                <a:gd name="T58" fmla="*/ 47 w 50"/>
                <a:gd name="T59" fmla="*/ 52 h 55"/>
                <a:gd name="T60" fmla="*/ 47 w 50"/>
                <a:gd name="T61" fmla="*/ 51 h 55"/>
                <a:gd name="T62" fmla="*/ 38 w 50"/>
                <a:gd name="T63" fmla="*/ 35 h 55"/>
                <a:gd name="T64" fmla="*/ 38 w 50"/>
                <a:gd name="T65" fmla="*/ 34 h 55"/>
                <a:gd name="T66" fmla="*/ 38 w 50"/>
                <a:gd name="T67" fmla="*/ 9 h 55"/>
                <a:gd name="T68" fmla="*/ 38 w 50"/>
                <a:gd name="T69" fmla="*/ 8 h 55"/>
                <a:gd name="T70" fmla="*/ 40 w 50"/>
                <a:gd name="T71" fmla="*/ 4 h 55"/>
                <a:gd name="T72" fmla="*/ 40 w 50"/>
                <a:gd name="T73" fmla="*/ 4 h 55"/>
                <a:gd name="T74" fmla="*/ 40 w 50"/>
                <a:gd name="T75" fmla="*/ 3 h 55"/>
                <a:gd name="T76" fmla="*/ 39 w 50"/>
                <a:gd name="T77" fmla="*/ 2 h 55"/>
                <a:gd name="T78" fmla="*/ 11 w 50"/>
                <a:gd name="T79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" h="55">
                  <a:moveTo>
                    <a:pt x="46" y="55"/>
                  </a:moveTo>
                  <a:cubicBezTo>
                    <a:pt x="4" y="55"/>
                    <a:pt x="4" y="55"/>
                    <a:pt x="4" y="55"/>
                  </a:cubicBezTo>
                  <a:cubicBezTo>
                    <a:pt x="2" y="55"/>
                    <a:pt x="1" y="54"/>
                    <a:pt x="1" y="53"/>
                  </a:cubicBezTo>
                  <a:cubicBezTo>
                    <a:pt x="0" y="52"/>
                    <a:pt x="0" y="51"/>
                    <a:pt x="1" y="50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7" y="3"/>
                    <a:pt x="8" y="2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2" y="0"/>
                    <a:pt x="42" y="2"/>
                  </a:cubicBezTo>
                  <a:cubicBezTo>
                    <a:pt x="43" y="3"/>
                    <a:pt x="43" y="4"/>
                    <a:pt x="42" y="5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51"/>
                    <a:pt x="50" y="52"/>
                    <a:pt x="49" y="53"/>
                  </a:cubicBezTo>
                  <a:cubicBezTo>
                    <a:pt x="49" y="54"/>
                    <a:pt x="48" y="55"/>
                    <a:pt x="46" y="55"/>
                  </a:cubicBezTo>
                  <a:close/>
                  <a:moveTo>
                    <a:pt x="11" y="2"/>
                  </a:move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3" y="52"/>
                    <a:pt x="3" y="52"/>
                  </a:cubicBezTo>
                  <a:cubicBezTo>
                    <a:pt x="3" y="52"/>
                    <a:pt x="3" y="53"/>
                    <a:pt x="4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3"/>
                    <a:pt x="47" y="52"/>
                    <a:pt x="47" y="52"/>
                  </a:cubicBezTo>
                  <a:cubicBezTo>
                    <a:pt x="47" y="52"/>
                    <a:pt x="48" y="51"/>
                    <a:pt x="47" y="51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4"/>
                    <a:pt x="38" y="3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2"/>
                    <a:pt x="39" y="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25" name="Freeform 1288"/>
            <p:cNvSpPr>
              <a:spLocks/>
            </p:cNvSpPr>
            <p:nvPr/>
          </p:nvSpPr>
          <p:spPr bwMode="auto">
            <a:xfrm>
              <a:off x="14257676" y="11530785"/>
              <a:ext cx="6006" cy="96098"/>
            </a:xfrm>
            <a:custGeom>
              <a:avLst/>
              <a:gdLst>
                <a:gd name="T0" fmla="*/ 1 w 2"/>
                <a:gd name="T1" fmla="*/ 28 h 28"/>
                <a:gd name="T2" fmla="*/ 0 w 2"/>
                <a:gd name="T3" fmla="*/ 27 h 28"/>
                <a:gd name="T4" fmla="*/ 0 w 2"/>
                <a:gd name="T5" fmla="*/ 1 h 28"/>
                <a:gd name="T6" fmla="*/ 1 w 2"/>
                <a:gd name="T7" fmla="*/ 0 h 28"/>
                <a:gd name="T8" fmla="*/ 2 w 2"/>
                <a:gd name="T9" fmla="*/ 1 h 28"/>
                <a:gd name="T10" fmla="*/ 2 w 2"/>
                <a:gd name="T11" fmla="*/ 27 h 28"/>
                <a:gd name="T12" fmla="*/ 1 w 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8">
                  <a:moveTo>
                    <a:pt x="1" y="28"/>
                  </a:moveTo>
                  <a:cubicBezTo>
                    <a:pt x="0" y="28"/>
                    <a:pt x="0" y="27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8"/>
                    <a:pt x="1" y="2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6" name="그룹 825"/>
          <p:cNvGrpSpPr/>
          <p:nvPr/>
        </p:nvGrpSpPr>
        <p:grpSpPr>
          <a:xfrm>
            <a:off x="1346328" y="5608831"/>
            <a:ext cx="243614" cy="238320"/>
            <a:chOff x="8431729" y="9446659"/>
            <a:chExt cx="276281" cy="270276"/>
          </a:xfrm>
          <a:solidFill>
            <a:schemeClr val="bg1"/>
          </a:solidFill>
        </p:grpSpPr>
        <p:sp>
          <p:nvSpPr>
            <p:cNvPr id="827" name="Freeform 777"/>
            <p:cNvSpPr>
              <a:spLocks/>
            </p:cNvSpPr>
            <p:nvPr/>
          </p:nvSpPr>
          <p:spPr bwMode="auto">
            <a:xfrm>
              <a:off x="8533834" y="9536751"/>
              <a:ext cx="72073" cy="6006"/>
            </a:xfrm>
            <a:custGeom>
              <a:avLst/>
              <a:gdLst>
                <a:gd name="T0" fmla="*/ 20 w 21"/>
                <a:gd name="T1" fmla="*/ 2 h 2"/>
                <a:gd name="T2" fmla="*/ 2 w 21"/>
                <a:gd name="T3" fmla="*/ 2 h 2"/>
                <a:gd name="T4" fmla="*/ 0 w 21"/>
                <a:gd name="T5" fmla="*/ 1 h 2"/>
                <a:gd name="T6" fmla="*/ 0 w 21"/>
                <a:gd name="T7" fmla="*/ 1 h 2"/>
                <a:gd name="T8" fmla="*/ 2 w 21"/>
                <a:gd name="T9" fmla="*/ 0 h 2"/>
                <a:gd name="T10" fmla="*/ 20 w 21"/>
                <a:gd name="T11" fmla="*/ 0 h 2"/>
                <a:gd name="T12" fmla="*/ 21 w 21"/>
                <a:gd name="T13" fmla="*/ 1 h 2"/>
                <a:gd name="T14" fmla="*/ 21 w 21"/>
                <a:gd name="T15" fmla="*/ 1 h 2"/>
                <a:gd name="T16" fmla="*/ 20 w 21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">
                  <a:moveTo>
                    <a:pt x="20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2"/>
                    <a:pt x="2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28" name="Freeform 778"/>
            <p:cNvSpPr>
              <a:spLocks noEditPoints="1"/>
            </p:cNvSpPr>
            <p:nvPr/>
          </p:nvSpPr>
          <p:spPr bwMode="auto">
            <a:xfrm>
              <a:off x="8431729" y="9446659"/>
              <a:ext cx="276281" cy="270276"/>
            </a:xfrm>
            <a:custGeom>
              <a:avLst/>
              <a:gdLst>
                <a:gd name="T0" fmla="*/ 66 w 80"/>
                <a:gd name="T1" fmla="*/ 2 h 78"/>
                <a:gd name="T2" fmla="*/ 63 w 80"/>
                <a:gd name="T3" fmla="*/ 0 h 78"/>
                <a:gd name="T4" fmla="*/ 17 w 80"/>
                <a:gd name="T5" fmla="*/ 0 h 78"/>
                <a:gd name="T6" fmla="*/ 14 w 80"/>
                <a:gd name="T7" fmla="*/ 2 h 78"/>
                <a:gd name="T8" fmla="*/ 0 w 80"/>
                <a:gd name="T9" fmla="*/ 45 h 78"/>
                <a:gd name="T10" fmla="*/ 0 w 80"/>
                <a:gd name="T11" fmla="*/ 75 h 78"/>
                <a:gd name="T12" fmla="*/ 3 w 80"/>
                <a:gd name="T13" fmla="*/ 78 h 78"/>
                <a:gd name="T14" fmla="*/ 77 w 80"/>
                <a:gd name="T15" fmla="*/ 78 h 78"/>
                <a:gd name="T16" fmla="*/ 80 w 80"/>
                <a:gd name="T17" fmla="*/ 76 h 78"/>
                <a:gd name="T18" fmla="*/ 80 w 80"/>
                <a:gd name="T19" fmla="*/ 45 h 78"/>
                <a:gd name="T20" fmla="*/ 66 w 80"/>
                <a:gd name="T21" fmla="*/ 2 h 78"/>
                <a:gd name="T22" fmla="*/ 17 w 80"/>
                <a:gd name="T23" fmla="*/ 2 h 78"/>
                <a:gd name="T24" fmla="*/ 64 w 80"/>
                <a:gd name="T25" fmla="*/ 2 h 78"/>
                <a:gd name="T26" fmla="*/ 77 w 80"/>
                <a:gd name="T27" fmla="*/ 45 h 78"/>
                <a:gd name="T28" fmla="*/ 51 w 80"/>
                <a:gd name="T29" fmla="*/ 45 h 78"/>
                <a:gd name="T30" fmla="*/ 49 w 80"/>
                <a:gd name="T31" fmla="*/ 47 h 78"/>
                <a:gd name="T32" fmla="*/ 49 w 80"/>
                <a:gd name="T33" fmla="*/ 59 h 78"/>
                <a:gd name="T34" fmla="*/ 31 w 80"/>
                <a:gd name="T35" fmla="*/ 59 h 78"/>
                <a:gd name="T36" fmla="*/ 31 w 80"/>
                <a:gd name="T37" fmla="*/ 47 h 78"/>
                <a:gd name="T38" fmla="*/ 29 w 80"/>
                <a:gd name="T39" fmla="*/ 45 h 78"/>
                <a:gd name="T40" fmla="*/ 3 w 80"/>
                <a:gd name="T41" fmla="*/ 45 h 78"/>
                <a:gd name="T42" fmla="*/ 17 w 80"/>
                <a:gd name="T43" fmla="*/ 2 h 78"/>
                <a:gd name="T44" fmla="*/ 77 w 80"/>
                <a:gd name="T45" fmla="*/ 76 h 78"/>
                <a:gd name="T46" fmla="*/ 2 w 80"/>
                <a:gd name="T47" fmla="*/ 76 h 78"/>
                <a:gd name="T48" fmla="*/ 2 w 80"/>
                <a:gd name="T49" fmla="*/ 47 h 78"/>
                <a:gd name="T50" fmla="*/ 29 w 80"/>
                <a:gd name="T51" fmla="*/ 47 h 78"/>
                <a:gd name="T52" fmla="*/ 29 w 80"/>
                <a:gd name="T53" fmla="*/ 59 h 78"/>
                <a:gd name="T54" fmla="*/ 31 w 80"/>
                <a:gd name="T55" fmla="*/ 61 h 78"/>
                <a:gd name="T56" fmla="*/ 49 w 80"/>
                <a:gd name="T57" fmla="*/ 61 h 78"/>
                <a:gd name="T58" fmla="*/ 51 w 80"/>
                <a:gd name="T59" fmla="*/ 59 h 78"/>
                <a:gd name="T60" fmla="*/ 51 w 80"/>
                <a:gd name="T61" fmla="*/ 47 h 78"/>
                <a:gd name="T62" fmla="*/ 77 w 80"/>
                <a:gd name="T63" fmla="*/ 47 h 78"/>
                <a:gd name="T64" fmla="*/ 77 w 80"/>
                <a:gd name="T65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78">
                  <a:moveTo>
                    <a:pt x="66" y="2"/>
                  </a:moveTo>
                  <a:cubicBezTo>
                    <a:pt x="66" y="0"/>
                    <a:pt x="65" y="0"/>
                    <a:pt x="6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4" y="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8"/>
                    <a:pt x="3" y="78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9" y="78"/>
                    <a:pt x="80" y="77"/>
                    <a:pt x="80" y="76"/>
                  </a:cubicBezTo>
                  <a:cubicBezTo>
                    <a:pt x="80" y="45"/>
                    <a:pt x="80" y="45"/>
                    <a:pt x="80" y="45"/>
                  </a:cubicBezTo>
                  <a:lnTo>
                    <a:pt x="66" y="2"/>
                  </a:lnTo>
                  <a:close/>
                  <a:moveTo>
                    <a:pt x="17" y="2"/>
                  </a:moveTo>
                  <a:cubicBezTo>
                    <a:pt x="64" y="2"/>
                    <a:pt x="64" y="2"/>
                    <a:pt x="64" y="2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0" y="45"/>
                    <a:pt x="49" y="46"/>
                    <a:pt x="49" y="47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0" y="45"/>
                    <a:pt x="29" y="45"/>
                  </a:cubicBezTo>
                  <a:cubicBezTo>
                    <a:pt x="3" y="45"/>
                    <a:pt x="3" y="45"/>
                    <a:pt x="3" y="45"/>
                  </a:cubicBezTo>
                  <a:lnTo>
                    <a:pt x="17" y="2"/>
                  </a:lnTo>
                  <a:close/>
                  <a:moveTo>
                    <a:pt x="77" y="76"/>
                  </a:moveTo>
                  <a:cubicBezTo>
                    <a:pt x="2" y="76"/>
                    <a:pt x="2" y="76"/>
                    <a:pt x="2" y="76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60"/>
                    <a:pt x="30" y="61"/>
                    <a:pt x="31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0" y="61"/>
                    <a:pt x="51" y="60"/>
                    <a:pt x="51" y="59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77" y="47"/>
                    <a:pt x="77" y="47"/>
                    <a:pt x="77" y="47"/>
                  </a:cubicBezTo>
                  <a:lnTo>
                    <a:pt x="77" y="7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9" name="그룹 828"/>
          <p:cNvGrpSpPr/>
          <p:nvPr/>
        </p:nvGrpSpPr>
        <p:grpSpPr>
          <a:xfrm>
            <a:off x="4845318" y="5603535"/>
            <a:ext cx="254208" cy="248912"/>
            <a:chOff x="11981352" y="10707947"/>
            <a:chExt cx="288294" cy="282288"/>
          </a:xfrm>
          <a:solidFill>
            <a:schemeClr val="bg1"/>
          </a:solidFill>
        </p:grpSpPr>
        <p:sp>
          <p:nvSpPr>
            <p:cNvPr id="830" name="Freeform 1074"/>
            <p:cNvSpPr>
              <a:spLocks noEditPoints="1"/>
            </p:cNvSpPr>
            <p:nvPr/>
          </p:nvSpPr>
          <p:spPr bwMode="auto">
            <a:xfrm>
              <a:off x="11981352" y="10707947"/>
              <a:ext cx="288294" cy="282288"/>
            </a:xfrm>
            <a:custGeom>
              <a:avLst/>
              <a:gdLst>
                <a:gd name="T0" fmla="*/ 82 w 83"/>
                <a:gd name="T1" fmla="*/ 0 h 82"/>
                <a:gd name="T2" fmla="*/ 18 w 83"/>
                <a:gd name="T3" fmla="*/ 0 h 82"/>
                <a:gd name="T4" fmla="*/ 16 w 83"/>
                <a:gd name="T5" fmla="*/ 1 h 82"/>
                <a:gd name="T6" fmla="*/ 16 w 83"/>
                <a:gd name="T7" fmla="*/ 16 h 82"/>
                <a:gd name="T8" fmla="*/ 2 w 83"/>
                <a:gd name="T9" fmla="*/ 16 h 82"/>
                <a:gd name="T10" fmla="*/ 0 w 83"/>
                <a:gd name="T11" fmla="*/ 17 h 82"/>
                <a:gd name="T12" fmla="*/ 0 w 83"/>
                <a:gd name="T13" fmla="*/ 81 h 82"/>
                <a:gd name="T14" fmla="*/ 2 w 83"/>
                <a:gd name="T15" fmla="*/ 82 h 82"/>
                <a:gd name="T16" fmla="*/ 66 w 83"/>
                <a:gd name="T17" fmla="*/ 82 h 82"/>
                <a:gd name="T18" fmla="*/ 67 w 83"/>
                <a:gd name="T19" fmla="*/ 81 h 82"/>
                <a:gd name="T20" fmla="*/ 67 w 83"/>
                <a:gd name="T21" fmla="*/ 66 h 82"/>
                <a:gd name="T22" fmla="*/ 82 w 83"/>
                <a:gd name="T23" fmla="*/ 66 h 82"/>
                <a:gd name="T24" fmla="*/ 83 w 83"/>
                <a:gd name="T25" fmla="*/ 65 h 82"/>
                <a:gd name="T26" fmla="*/ 83 w 83"/>
                <a:gd name="T27" fmla="*/ 1 h 82"/>
                <a:gd name="T28" fmla="*/ 82 w 83"/>
                <a:gd name="T29" fmla="*/ 0 h 82"/>
                <a:gd name="T30" fmla="*/ 65 w 83"/>
                <a:gd name="T31" fmla="*/ 80 h 82"/>
                <a:gd name="T32" fmla="*/ 3 w 83"/>
                <a:gd name="T33" fmla="*/ 80 h 82"/>
                <a:gd name="T34" fmla="*/ 3 w 83"/>
                <a:gd name="T35" fmla="*/ 18 h 82"/>
                <a:gd name="T36" fmla="*/ 65 w 83"/>
                <a:gd name="T37" fmla="*/ 18 h 82"/>
                <a:gd name="T38" fmla="*/ 65 w 83"/>
                <a:gd name="T39" fmla="*/ 80 h 82"/>
                <a:gd name="T40" fmla="*/ 81 w 83"/>
                <a:gd name="T41" fmla="*/ 63 h 82"/>
                <a:gd name="T42" fmla="*/ 67 w 83"/>
                <a:gd name="T43" fmla="*/ 63 h 82"/>
                <a:gd name="T44" fmla="*/ 67 w 83"/>
                <a:gd name="T45" fmla="*/ 17 h 82"/>
                <a:gd name="T46" fmla="*/ 66 w 83"/>
                <a:gd name="T47" fmla="*/ 16 h 82"/>
                <a:gd name="T48" fmla="*/ 19 w 83"/>
                <a:gd name="T49" fmla="*/ 16 h 82"/>
                <a:gd name="T50" fmla="*/ 19 w 83"/>
                <a:gd name="T51" fmla="*/ 2 h 82"/>
                <a:gd name="T52" fmla="*/ 81 w 83"/>
                <a:gd name="T53" fmla="*/ 2 h 82"/>
                <a:gd name="T54" fmla="*/ 81 w 83"/>
                <a:gd name="T55" fmla="*/ 6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2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7" y="82"/>
                    <a:pt x="67" y="81"/>
                    <a:pt x="67" y="81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3" y="66"/>
                    <a:pt x="83" y="65"/>
                    <a:pt x="83" y="65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2" y="0"/>
                  </a:cubicBezTo>
                  <a:close/>
                  <a:moveTo>
                    <a:pt x="65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65" y="18"/>
                    <a:pt x="65" y="18"/>
                    <a:pt x="65" y="18"/>
                  </a:cubicBezTo>
                  <a:lnTo>
                    <a:pt x="65" y="80"/>
                  </a:lnTo>
                  <a:close/>
                  <a:moveTo>
                    <a:pt x="81" y="63"/>
                  </a:moveTo>
                  <a:cubicBezTo>
                    <a:pt x="67" y="63"/>
                    <a:pt x="67" y="63"/>
                    <a:pt x="67" y="6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6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6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31" name="Freeform 1075"/>
            <p:cNvSpPr>
              <a:spLocks/>
            </p:cNvSpPr>
            <p:nvPr/>
          </p:nvSpPr>
          <p:spPr bwMode="auto">
            <a:xfrm>
              <a:off x="12020390" y="10807045"/>
              <a:ext cx="144150" cy="135139"/>
            </a:xfrm>
            <a:custGeom>
              <a:avLst/>
              <a:gdLst>
                <a:gd name="T0" fmla="*/ 41 w 42"/>
                <a:gd name="T1" fmla="*/ 18 h 39"/>
                <a:gd name="T2" fmla="*/ 22 w 42"/>
                <a:gd name="T3" fmla="*/ 18 h 39"/>
                <a:gd name="T4" fmla="*/ 22 w 42"/>
                <a:gd name="T5" fmla="*/ 1 h 39"/>
                <a:gd name="T6" fmla="*/ 21 w 42"/>
                <a:gd name="T7" fmla="*/ 0 h 39"/>
                <a:gd name="T8" fmla="*/ 20 w 42"/>
                <a:gd name="T9" fmla="*/ 1 h 39"/>
                <a:gd name="T10" fmla="*/ 20 w 42"/>
                <a:gd name="T11" fmla="*/ 18 h 39"/>
                <a:gd name="T12" fmla="*/ 1 w 42"/>
                <a:gd name="T13" fmla="*/ 18 h 39"/>
                <a:gd name="T14" fmla="*/ 0 w 42"/>
                <a:gd name="T15" fmla="*/ 19 h 39"/>
                <a:gd name="T16" fmla="*/ 1 w 42"/>
                <a:gd name="T17" fmla="*/ 20 h 39"/>
                <a:gd name="T18" fmla="*/ 20 w 42"/>
                <a:gd name="T19" fmla="*/ 20 h 39"/>
                <a:gd name="T20" fmla="*/ 20 w 42"/>
                <a:gd name="T21" fmla="*/ 38 h 39"/>
                <a:gd name="T22" fmla="*/ 21 w 42"/>
                <a:gd name="T23" fmla="*/ 39 h 39"/>
                <a:gd name="T24" fmla="*/ 22 w 42"/>
                <a:gd name="T25" fmla="*/ 38 h 39"/>
                <a:gd name="T26" fmla="*/ 22 w 42"/>
                <a:gd name="T27" fmla="*/ 20 h 39"/>
                <a:gd name="T28" fmla="*/ 41 w 42"/>
                <a:gd name="T29" fmla="*/ 20 h 39"/>
                <a:gd name="T30" fmla="*/ 42 w 42"/>
                <a:gd name="T31" fmla="*/ 19 h 39"/>
                <a:gd name="T32" fmla="*/ 41 w 42"/>
                <a:gd name="T33" fmla="*/ 1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39">
                  <a:moveTo>
                    <a:pt x="41" y="18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9"/>
                    <a:pt x="0" y="19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1" y="39"/>
                  </a:cubicBezTo>
                  <a:cubicBezTo>
                    <a:pt x="22" y="39"/>
                    <a:pt x="22" y="39"/>
                    <a:pt x="22" y="38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2" y="20"/>
                    <a:pt x="42" y="19"/>
                  </a:cubicBezTo>
                  <a:cubicBezTo>
                    <a:pt x="42" y="19"/>
                    <a:pt x="41" y="18"/>
                    <a:pt x="41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32" name="그룹 831"/>
          <p:cNvGrpSpPr/>
          <p:nvPr/>
        </p:nvGrpSpPr>
        <p:grpSpPr>
          <a:xfrm>
            <a:off x="4150361" y="5608831"/>
            <a:ext cx="243614" cy="238320"/>
            <a:chOff x="14834264" y="8810011"/>
            <a:chExt cx="276281" cy="270276"/>
          </a:xfrm>
          <a:solidFill>
            <a:schemeClr val="bg1"/>
          </a:solidFill>
        </p:grpSpPr>
        <p:sp>
          <p:nvSpPr>
            <p:cNvPr id="833" name="Freeform 1343"/>
            <p:cNvSpPr>
              <a:spLocks/>
            </p:cNvSpPr>
            <p:nvPr/>
          </p:nvSpPr>
          <p:spPr bwMode="auto">
            <a:xfrm>
              <a:off x="14912347" y="8834032"/>
              <a:ext cx="54053" cy="120123"/>
            </a:xfrm>
            <a:custGeom>
              <a:avLst/>
              <a:gdLst>
                <a:gd name="T0" fmla="*/ 10 w 16"/>
                <a:gd name="T1" fmla="*/ 32 h 34"/>
                <a:gd name="T2" fmla="*/ 8 w 16"/>
                <a:gd name="T3" fmla="*/ 32 h 34"/>
                <a:gd name="T4" fmla="*/ 7 w 16"/>
                <a:gd name="T5" fmla="*/ 33 h 34"/>
                <a:gd name="T6" fmla="*/ 9 w 16"/>
                <a:gd name="T7" fmla="*/ 34 h 34"/>
                <a:gd name="T8" fmla="*/ 9 w 16"/>
                <a:gd name="T9" fmla="*/ 34 h 34"/>
                <a:gd name="T10" fmla="*/ 15 w 16"/>
                <a:gd name="T11" fmla="*/ 33 h 34"/>
                <a:gd name="T12" fmla="*/ 15 w 16"/>
                <a:gd name="T13" fmla="*/ 32 h 34"/>
                <a:gd name="T14" fmla="*/ 15 w 16"/>
                <a:gd name="T15" fmla="*/ 31 h 34"/>
                <a:gd name="T16" fmla="*/ 12 w 16"/>
                <a:gd name="T17" fmla="*/ 26 h 34"/>
                <a:gd name="T18" fmla="*/ 11 w 16"/>
                <a:gd name="T19" fmla="*/ 26 h 34"/>
                <a:gd name="T20" fmla="*/ 11 w 16"/>
                <a:gd name="T21" fmla="*/ 27 h 34"/>
                <a:gd name="T22" fmla="*/ 12 w 16"/>
                <a:gd name="T23" fmla="*/ 30 h 34"/>
                <a:gd name="T24" fmla="*/ 7 w 16"/>
                <a:gd name="T25" fmla="*/ 27 h 34"/>
                <a:gd name="T26" fmla="*/ 2 w 16"/>
                <a:gd name="T27" fmla="*/ 17 h 34"/>
                <a:gd name="T28" fmla="*/ 6 w 16"/>
                <a:gd name="T29" fmla="*/ 6 h 34"/>
                <a:gd name="T30" fmla="*/ 14 w 16"/>
                <a:gd name="T31" fmla="*/ 2 h 34"/>
                <a:gd name="T32" fmla="*/ 15 w 16"/>
                <a:gd name="T33" fmla="*/ 1 h 34"/>
                <a:gd name="T34" fmla="*/ 14 w 16"/>
                <a:gd name="T35" fmla="*/ 0 h 34"/>
                <a:gd name="T36" fmla="*/ 5 w 16"/>
                <a:gd name="T37" fmla="*/ 5 h 34"/>
                <a:gd name="T38" fmla="*/ 0 w 16"/>
                <a:gd name="T39" fmla="*/ 17 h 34"/>
                <a:gd name="T40" fmla="*/ 5 w 16"/>
                <a:gd name="T41" fmla="*/ 28 h 34"/>
                <a:gd name="T42" fmla="*/ 10 w 16"/>
                <a:gd name="T43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0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7" y="33"/>
                    <a:pt x="7" y="33"/>
                  </a:cubicBezTo>
                  <a:cubicBezTo>
                    <a:pt x="8" y="34"/>
                    <a:pt x="8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2"/>
                  </a:cubicBezTo>
                  <a:cubicBezTo>
                    <a:pt x="16" y="32"/>
                    <a:pt x="15" y="32"/>
                    <a:pt x="15" y="31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1" y="26"/>
                    <a:pt x="11" y="26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29"/>
                    <a:pt x="8" y="28"/>
                    <a:pt x="7" y="27"/>
                  </a:cubicBezTo>
                  <a:cubicBezTo>
                    <a:pt x="4" y="24"/>
                    <a:pt x="2" y="21"/>
                    <a:pt x="2" y="17"/>
                  </a:cubicBezTo>
                  <a:cubicBezTo>
                    <a:pt x="2" y="13"/>
                    <a:pt x="4" y="9"/>
                    <a:pt x="6" y="6"/>
                  </a:cubicBezTo>
                  <a:cubicBezTo>
                    <a:pt x="9" y="4"/>
                    <a:pt x="11" y="3"/>
                    <a:pt x="14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0" y="0"/>
                    <a:pt x="7" y="2"/>
                    <a:pt x="5" y="5"/>
                  </a:cubicBezTo>
                  <a:cubicBezTo>
                    <a:pt x="2" y="8"/>
                    <a:pt x="0" y="12"/>
                    <a:pt x="0" y="17"/>
                  </a:cubicBezTo>
                  <a:cubicBezTo>
                    <a:pt x="0" y="21"/>
                    <a:pt x="2" y="25"/>
                    <a:pt x="5" y="28"/>
                  </a:cubicBezTo>
                  <a:cubicBezTo>
                    <a:pt x="7" y="30"/>
                    <a:pt x="8" y="31"/>
                    <a:pt x="10" y="3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34" name="Freeform 1344"/>
            <p:cNvSpPr>
              <a:spLocks/>
            </p:cNvSpPr>
            <p:nvPr/>
          </p:nvSpPr>
          <p:spPr bwMode="auto">
            <a:xfrm>
              <a:off x="14975412" y="8828027"/>
              <a:ext cx="54053" cy="123128"/>
            </a:xfrm>
            <a:custGeom>
              <a:avLst/>
              <a:gdLst>
                <a:gd name="T0" fmla="*/ 1 w 16"/>
                <a:gd name="T1" fmla="*/ 4 h 35"/>
                <a:gd name="T2" fmla="*/ 3 w 16"/>
                <a:gd name="T3" fmla="*/ 8 h 35"/>
                <a:gd name="T4" fmla="*/ 4 w 16"/>
                <a:gd name="T5" fmla="*/ 9 h 35"/>
                <a:gd name="T6" fmla="*/ 5 w 16"/>
                <a:gd name="T7" fmla="*/ 9 h 35"/>
                <a:gd name="T8" fmla="*/ 5 w 16"/>
                <a:gd name="T9" fmla="*/ 7 h 35"/>
                <a:gd name="T10" fmla="*/ 4 w 16"/>
                <a:gd name="T11" fmla="*/ 5 h 35"/>
                <a:gd name="T12" fmla="*/ 9 w 16"/>
                <a:gd name="T13" fmla="*/ 8 h 35"/>
                <a:gd name="T14" fmla="*/ 13 w 16"/>
                <a:gd name="T15" fmla="*/ 18 h 35"/>
                <a:gd name="T16" fmla="*/ 9 w 16"/>
                <a:gd name="T17" fmla="*/ 28 h 35"/>
                <a:gd name="T18" fmla="*/ 1 w 16"/>
                <a:gd name="T19" fmla="*/ 33 h 35"/>
                <a:gd name="T20" fmla="*/ 1 w 16"/>
                <a:gd name="T21" fmla="*/ 34 h 35"/>
                <a:gd name="T22" fmla="*/ 2 w 16"/>
                <a:gd name="T23" fmla="*/ 35 h 35"/>
                <a:gd name="T24" fmla="*/ 2 w 16"/>
                <a:gd name="T25" fmla="*/ 35 h 35"/>
                <a:gd name="T26" fmla="*/ 11 w 16"/>
                <a:gd name="T27" fmla="*/ 30 h 35"/>
                <a:gd name="T28" fmla="*/ 16 w 16"/>
                <a:gd name="T29" fmla="*/ 18 h 35"/>
                <a:gd name="T30" fmla="*/ 11 w 16"/>
                <a:gd name="T31" fmla="*/ 6 h 35"/>
                <a:gd name="T32" fmla="*/ 6 w 16"/>
                <a:gd name="T33" fmla="*/ 3 h 35"/>
                <a:gd name="T34" fmla="*/ 8 w 16"/>
                <a:gd name="T35" fmla="*/ 3 h 35"/>
                <a:gd name="T36" fmla="*/ 9 w 16"/>
                <a:gd name="T37" fmla="*/ 1 h 35"/>
                <a:gd name="T38" fmla="*/ 7 w 16"/>
                <a:gd name="T39" fmla="*/ 1 h 35"/>
                <a:gd name="T40" fmla="*/ 1 w 16"/>
                <a:gd name="T41" fmla="*/ 2 h 35"/>
                <a:gd name="T42" fmla="*/ 1 w 16"/>
                <a:gd name="T43" fmla="*/ 2 h 35"/>
                <a:gd name="T44" fmla="*/ 1 w 16"/>
                <a:gd name="T45" fmla="*/ 3 h 35"/>
                <a:gd name="T46" fmla="*/ 1 w 16"/>
                <a:gd name="T47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" h="35">
                  <a:moveTo>
                    <a:pt x="1" y="4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8"/>
                    <a:pt x="5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6"/>
                    <a:pt x="8" y="7"/>
                    <a:pt x="9" y="8"/>
                  </a:cubicBezTo>
                  <a:cubicBezTo>
                    <a:pt x="12" y="11"/>
                    <a:pt x="13" y="14"/>
                    <a:pt x="13" y="18"/>
                  </a:cubicBezTo>
                  <a:cubicBezTo>
                    <a:pt x="13" y="22"/>
                    <a:pt x="12" y="26"/>
                    <a:pt x="9" y="28"/>
                  </a:cubicBezTo>
                  <a:cubicBezTo>
                    <a:pt x="7" y="31"/>
                    <a:pt x="4" y="32"/>
                    <a:pt x="1" y="33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1" y="35"/>
                    <a:pt x="1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4"/>
                    <a:pt x="8" y="33"/>
                    <a:pt x="11" y="30"/>
                  </a:cubicBezTo>
                  <a:cubicBezTo>
                    <a:pt x="14" y="27"/>
                    <a:pt x="16" y="23"/>
                    <a:pt x="16" y="18"/>
                  </a:cubicBezTo>
                  <a:cubicBezTo>
                    <a:pt x="16" y="14"/>
                    <a:pt x="14" y="9"/>
                    <a:pt x="11" y="6"/>
                  </a:cubicBezTo>
                  <a:cubicBezTo>
                    <a:pt x="9" y="5"/>
                    <a:pt x="8" y="4"/>
                    <a:pt x="6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9" y="2"/>
                    <a:pt x="9" y="1"/>
                  </a:cubicBezTo>
                  <a:cubicBezTo>
                    <a:pt x="8" y="1"/>
                    <a:pt x="8" y="0"/>
                    <a:pt x="7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35" name="Freeform 1345"/>
            <p:cNvSpPr>
              <a:spLocks noEditPoints="1"/>
            </p:cNvSpPr>
            <p:nvPr/>
          </p:nvSpPr>
          <p:spPr bwMode="auto">
            <a:xfrm>
              <a:off x="14834264" y="8810011"/>
              <a:ext cx="276281" cy="270276"/>
            </a:xfrm>
            <a:custGeom>
              <a:avLst/>
              <a:gdLst>
                <a:gd name="T0" fmla="*/ 79 w 79"/>
                <a:gd name="T1" fmla="*/ 46 h 78"/>
                <a:gd name="T2" fmla="*/ 79 w 79"/>
                <a:gd name="T3" fmla="*/ 46 h 78"/>
                <a:gd name="T4" fmla="*/ 65 w 79"/>
                <a:gd name="T5" fmla="*/ 0 h 78"/>
                <a:gd name="T6" fmla="*/ 64 w 79"/>
                <a:gd name="T7" fmla="*/ 0 h 78"/>
                <a:gd name="T8" fmla="*/ 16 w 79"/>
                <a:gd name="T9" fmla="*/ 0 h 78"/>
                <a:gd name="T10" fmla="*/ 14 w 79"/>
                <a:gd name="T11" fmla="*/ 0 h 78"/>
                <a:gd name="T12" fmla="*/ 0 w 79"/>
                <a:gd name="T13" fmla="*/ 46 h 78"/>
                <a:gd name="T14" fmla="*/ 0 w 79"/>
                <a:gd name="T15" fmla="*/ 46 h 78"/>
                <a:gd name="T16" fmla="*/ 0 w 79"/>
                <a:gd name="T17" fmla="*/ 46 h 78"/>
                <a:gd name="T18" fmla="*/ 0 w 79"/>
                <a:gd name="T19" fmla="*/ 77 h 78"/>
                <a:gd name="T20" fmla="*/ 1 w 79"/>
                <a:gd name="T21" fmla="*/ 78 h 78"/>
                <a:gd name="T22" fmla="*/ 78 w 79"/>
                <a:gd name="T23" fmla="*/ 78 h 78"/>
                <a:gd name="T24" fmla="*/ 79 w 79"/>
                <a:gd name="T25" fmla="*/ 77 h 78"/>
                <a:gd name="T26" fmla="*/ 79 w 79"/>
                <a:gd name="T27" fmla="*/ 46 h 78"/>
                <a:gd name="T28" fmla="*/ 79 w 79"/>
                <a:gd name="T29" fmla="*/ 46 h 78"/>
                <a:gd name="T30" fmla="*/ 16 w 79"/>
                <a:gd name="T31" fmla="*/ 2 h 78"/>
                <a:gd name="T32" fmla="*/ 63 w 79"/>
                <a:gd name="T33" fmla="*/ 2 h 78"/>
                <a:gd name="T34" fmla="*/ 77 w 79"/>
                <a:gd name="T35" fmla="*/ 45 h 78"/>
                <a:gd name="T36" fmla="*/ 50 w 79"/>
                <a:gd name="T37" fmla="*/ 45 h 78"/>
                <a:gd name="T38" fmla="*/ 48 w 79"/>
                <a:gd name="T39" fmla="*/ 46 h 78"/>
                <a:gd name="T40" fmla="*/ 48 w 79"/>
                <a:gd name="T41" fmla="*/ 59 h 78"/>
                <a:gd name="T42" fmla="*/ 31 w 79"/>
                <a:gd name="T43" fmla="*/ 59 h 78"/>
                <a:gd name="T44" fmla="*/ 31 w 79"/>
                <a:gd name="T45" fmla="*/ 46 h 78"/>
                <a:gd name="T46" fmla="*/ 30 w 79"/>
                <a:gd name="T47" fmla="*/ 45 h 78"/>
                <a:gd name="T48" fmla="*/ 2 w 79"/>
                <a:gd name="T49" fmla="*/ 45 h 78"/>
                <a:gd name="T50" fmla="*/ 16 w 79"/>
                <a:gd name="T51" fmla="*/ 2 h 78"/>
                <a:gd name="T52" fmla="*/ 77 w 79"/>
                <a:gd name="T53" fmla="*/ 76 h 78"/>
                <a:gd name="T54" fmla="*/ 2 w 79"/>
                <a:gd name="T55" fmla="*/ 76 h 78"/>
                <a:gd name="T56" fmla="*/ 2 w 79"/>
                <a:gd name="T57" fmla="*/ 47 h 78"/>
                <a:gd name="T58" fmla="*/ 28 w 79"/>
                <a:gd name="T59" fmla="*/ 47 h 78"/>
                <a:gd name="T60" fmla="*/ 28 w 79"/>
                <a:gd name="T61" fmla="*/ 60 h 78"/>
                <a:gd name="T62" fmla="*/ 30 w 79"/>
                <a:gd name="T63" fmla="*/ 61 h 78"/>
                <a:gd name="T64" fmla="*/ 50 w 79"/>
                <a:gd name="T65" fmla="*/ 61 h 78"/>
                <a:gd name="T66" fmla="*/ 51 w 79"/>
                <a:gd name="T67" fmla="*/ 60 h 78"/>
                <a:gd name="T68" fmla="*/ 51 w 79"/>
                <a:gd name="T69" fmla="*/ 47 h 78"/>
                <a:gd name="T70" fmla="*/ 77 w 79"/>
                <a:gd name="T71" fmla="*/ 47 h 78"/>
                <a:gd name="T72" fmla="*/ 77 w 79"/>
                <a:gd name="T73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9" h="78">
                  <a:moveTo>
                    <a:pt x="79" y="46"/>
                  </a:moveTo>
                  <a:cubicBezTo>
                    <a:pt x="79" y="46"/>
                    <a:pt x="79" y="46"/>
                    <a:pt x="79" y="46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0" y="78"/>
                    <a:pt x="1" y="78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79" y="78"/>
                    <a:pt x="79" y="78"/>
                    <a:pt x="79" y="77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79" y="46"/>
                    <a:pt x="79" y="46"/>
                    <a:pt x="79" y="46"/>
                  </a:cubicBezTo>
                  <a:close/>
                  <a:moveTo>
                    <a:pt x="16" y="2"/>
                  </a:moveTo>
                  <a:cubicBezTo>
                    <a:pt x="63" y="2"/>
                    <a:pt x="63" y="2"/>
                    <a:pt x="63" y="2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49" y="45"/>
                    <a:pt x="48" y="45"/>
                    <a:pt x="48" y="46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0" y="45"/>
                    <a:pt x="30" y="45"/>
                  </a:cubicBezTo>
                  <a:cubicBezTo>
                    <a:pt x="2" y="45"/>
                    <a:pt x="2" y="45"/>
                    <a:pt x="2" y="45"/>
                  </a:cubicBezTo>
                  <a:lnTo>
                    <a:pt x="16" y="2"/>
                  </a:lnTo>
                  <a:close/>
                  <a:moveTo>
                    <a:pt x="77" y="76"/>
                  </a:moveTo>
                  <a:cubicBezTo>
                    <a:pt x="2" y="76"/>
                    <a:pt x="2" y="76"/>
                    <a:pt x="2" y="76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1"/>
                    <a:pt x="29" y="61"/>
                    <a:pt x="3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1" y="61"/>
                    <a:pt x="51" y="60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77" y="47"/>
                    <a:pt x="77" y="47"/>
                    <a:pt x="77" y="47"/>
                  </a:cubicBezTo>
                  <a:lnTo>
                    <a:pt x="77" y="7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36" name="Freeform 1450"/>
          <p:cNvSpPr>
            <a:spLocks noEditPoints="1"/>
          </p:cNvSpPr>
          <p:nvPr/>
        </p:nvSpPr>
        <p:spPr bwMode="auto">
          <a:xfrm>
            <a:off x="9784080" y="5609622"/>
            <a:ext cx="297378" cy="248750"/>
          </a:xfrm>
          <a:custGeom>
            <a:avLst/>
            <a:gdLst>
              <a:gd name="T0" fmla="*/ 92 w 140"/>
              <a:gd name="T1" fmla="*/ 12 h 117"/>
              <a:gd name="T2" fmla="*/ 68 w 140"/>
              <a:gd name="T3" fmla="*/ 19 h 117"/>
              <a:gd name="T4" fmla="*/ 0 w 140"/>
              <a:gd name="T5" fmla="*/ 42 h 117"/>
              <a:gd name="T6" fmla="*/ 25 w 140"/>
              <a:gd name="T7" fmla="*/ 80 h 117"/>
              <a:gd name="T8" fmla="*/ 45 w 140"/>
              <a:gd name="T9" fmla="*/ 102 h 117"/>
              <a:gd name="T10" fmla="*/ 58 w 140"/>
              <a:gd name="T11" fmla="*/ 113 h 117"/>
              <a:gd name="T12" fmla="*/ 95 w 140"/>
              <a:gd name="T13" fmla="*/ 108 h 117"/>
              <a:gd name="T14" fmla="*/ 106 w 140"/>
              <a:gd name="T15" fmla="*/ 94 h 117"/>
              <a:gd name="T16" fmla="*/ 111 w 140"/>
              <a:gd name="T17" fmla="*/ 78 h 117"/>
              <a:gd name="T18" fmla="*/ 127 w 140"/>
              <a:gd name="T19" fmla="*/ 48 h 117"/>
              <a:gd name="T20" fmla="*/ 27 w 140"/>
              <a:gd name="T21" fmla="*/ 75 h 117"/>
              <a:gd name="T22" fmla="*/ 18 w 140"/>
              <a:gd name="T23" fmla="*/ 54 h 117"/>
              <a:gd name="T24" fmla="*/ 42 w 140"/>
              <a:gd name="T25" fmla="*/ 21 h 117"/>
              <a:gd name="T26" fmla="*/ 47 w 140"/>
              <a:gd name="T27" fmla="*/ 22 h 117"/>
              <a:gd name="T28" fmla="*/ 79 w 140"/>
              <a:gd name="T29" fmla="*/ 36 h 117"/>
              <a:gd name="T30" fmla="*/ 78 w 140"/>
              <a:gd name="T31" fmla="*/ 42 h 117"/>
              <a:gd name="T32" fmla="*/ 57 w 140"/>
              <a:gd name="T33" fmla="*/ 31 h 117"/>
              <a:gd name="T34" fmla="*/ 58 w 140"/>
              <a:gd name="T35" fmla="*/ 41 h 117"/>
              <a:gd name="T36" fmla="*/ 30 w 140"/>
              <a:gd name="T37" fmla="*/ 69 h 117"/>
              <a:gd name="T38" fmla="*/ 66 w 140"/>
              <a:gd name="T39" fmla="*/ 112 h 117"/>
              <a:gd name="T40" fmla="*/ 64 w 140"/>
              <a:gd name="T41" fmla="*/ 104 h 117"/>
              <a:gd name="T42" fmla="*/ 69 w 140"/>
              <a:gd name="T43" fmla="*/ 111 h 117"/>
              <a:gd name="T44" fmla="*/ 80 w 140"/>
              <a:gd name="T45" fmla="*/ 107 h 117"/>
              <a:gd name="T46" fmla="*/ 87 w 140"/>
              <a:gd name="T47" fmla="*/ 102 h 117"/>
              <a:gd name="T48" fmla="*/ 94 w 140"/>
              <a:gd name="T49" fmla="*/ 102 h 117"/>
              <a:gd name="T50" fmla="*/ 101 w 140"/>
              <a:gd name="T51" fmla="*/ 95 h 117"/>
              <a:gd name="T52" fmla="*/ 101 w 140"/>
              <a:gd name="T53" fmla="*/ 88 h 117"/>
              <a:gd name="T54" fmla="*/ 108 w 140"/>
              <a:gd name="T55" fmla="*/ 86 h 117"/>
              <a:gd name="T56" fmla="*/ 121 w 140"/>
              <a:gd name="T57" fmla="*/ 54 h 117"/>
              <a:gd name="T58" fmla="*/ 78 w 140"/>
              <a:gd name="T59" fmla="*/ 103 h 117"/>
              <a:gd name="T60" fmla="*/ 69 w 140"/>
              <a:gd name="T61" fmla="*/ 100 h 117"/>
              <a:gd name="T62" fmla="*/ 84 w 140"/>
              <a:gd name="T63" fmla="*/ 84 h 117"/>
              <a:gd name="T64" fmla="*/ 77 w 140"/>
              <a:gd name="T65" fmla="*/ 84 h 117"/>
              <a:gd name="T66" fmla="*/ 52 w 140"/>
              <a:gd name="T67" fmla="*/ 95 h 117"/>
              <a:gd name="T68" fmla="*/ 74 w 140"/>
              <a:gd name="T69" fmla="*/ 69 h 117"/>
              <a:gd name="T70" fmla="*/ 37 w 140"/>
              <a:gd name="T71" fmla="*/ 95 h 117"/>
              <a:gd name="T72" fmla="*/ 65 w 140"/>
              <a:gd name="T73" fmla="*/ 59 h 117"/>
              <a:gd name="T74" fmla="*/ 38 w 140"/>
              <a:gd name="T75" fmla="*/ 81 h 117"/>
              <a:gd name="T76" fmla="*/ 66 w 140"/>
              <a:gd name="T77" fmla="*/ 41 h 117"/>
              <a:gd name="T78" fmla="*/ 81 w 140"/>
              <a:gd name="T79" fmla="*/ 45 h 117"/>
              <a:gd name="T80" fmla="*/ 82 w 140"/>
              <a:gd name="T81" fmla="*/ 34 h 117"/>
              <a:gd name="T82" fmla="*/ 71 w 140"/>
              <a:gd name="T83" fmla="*/ 22 h 117"/>
              <a:gd name="T84" fmla="*/ 94 w 140"/>
              <a:gd name="T85" fmla="*/ 17 h 117"/>
              <a:gd name="T86" fmla="*/ 135 w 140"/>
              <a:gd name="T87" fmla="*/ 34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0" h="117">
                <a:moveTo>
                  <a:pt x="105" y="0"/>
                </a:moveTo>
                <a:cubicBezTo>
                  <a:pt x="93" y="12"/>
                  <a:pt x="93" y="12"/>
                  <a:pt x="93" y="12"/>
                </a:cubicBezTo>
                <a:cubicBezTo>
                  <a:pt x="93" y="12"/>
                  <a:pt x="92" y="12"/>
                  <a:pt x="92" y="12"/>
                </a:cubicBezTo>
                <a:cubicBezTo>
                  <a:pt x="87" y="10"/>
                  <a:pt x="80" y="9"/>
                  <a:pt x="71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68" y="19"/>
                  <a:pt x="68" y="19"/>
                  <a:pt x="68" y="19"/>
                </a:cubicBezTo>
                <a:cubicBezTo>
                  <a:pt x="56" y="12"/>
                  <a:pt x="48" y="16"/>
                  <a:pt x="45" y="18"/>
                </a:cubicBezTo>
                <a:cubicBezTo>
                  <a:pt x="34" y="7"/>
                  <a:pt x="34" y="7"/>
                  <a:pt x="34" y="7"/>
                </a:cubicBezTo>
                <a:cubicBezTo>
                  <a:pt x="0" y="42"/>
                  <a:pt x="0" y="42"/>
                  <a:pt x="0" y="42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61"/>
                  <a:pt x="15" y="67"/>
                  <a:pt x="19" y="73"/>
                </a:cubicBezTo>
                <a:cubicBezTo>
                  <a:pt x="21" y="75"/>
                  <a:pt x="23" y="78"/>
                  <a:pt x="25" y="80"/>
                </a:cubicBezTo>
                <a:cubicBezTo>
                  <a:pt x="27" y="83"/>
                  <a:pt x="30" y="85"/>
                  <a:pt x="33" y="88"/>
                </a:cubicBezTo>
                <a:cubicBezTo>
                  <a:pt x="30" y="92"/>
                  <a:pt x="31" y="96"/>
                  <a:pt x="34" y="99"/>
                </a:cubicBezTo>
                <a:cubicBezTo>
                  <a:pt x="37" y="102"/>
                  <a:pt x="40" y="103"/>
                  <a:pt x="45" y="102"/>
                </a:cubicBezTo>
                <a:cubicBezTo>
                  <a:pt x="45" y="102"/>
                  <a:pt x="45" y="102"/>
                  <a:pt x="45" y="102"/>
                </a:cubicBezTo>
                <a:cubicBezTo>
                  <a:pt x="48" y="106"/>
                  <a:pt x="51" y="109"/>
                  <a:pt x="54" y="109"/>
                </a:cubicBezTo>
                <a:cubicBezTo>
                  <a:pt x="55" y="110"/>
                  <a:pt x="57" y="111"/>
                  <a:pt x="58" y="113"/>
                </a:cubicBezTo>
                <a:cubicBezTo>
                  <a:pt x="62" y="116"/>
                  <a:pt x="68" y="117"/>
                  <a:pt x="72" y="114"/>
                </a:cubicBezTo>
                <a:cubicBezTo>
                  <a:pt x="74" y="113"/>
                  <a:pt x="74" y="112"/>
                  <a:pt x="75" y="111"/>
                </a:cubicBezTo>
                <a:cubicBezTo>
                  <a:pt x="83" y="117"/>
                  <a:pt x="89" y="117"/>
                  <a:pt x="95" y="108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99" y="109"/>
                  <a:pt x="102" y="109"/>
                  <a:pt x="105" y="106"/>
                </a:cubicBezTo>
                <a:cubicBezTo>
                  <a:pt x="109" y="102"/>
                  <a:pt x="110" y="99"/>
                  <a:pt x="106" y="94"/>
                </a:cubicBezTo>
                <a:cubicBezTo>
                  <a:pt x="106" y="94"/>
                  <a:pt x="105" y="93"/>
                  <a:pt x="105" y="93"/>
                </a:cubicBezTo>
                <a:cubicBezTo>
                  <a:pt x="108" y="93"/>
                  <a:pt x="110" y="91"/>
                  <a:pt x="111" y="90"/>
                </a:cubicBezTo>
                <a:cubicBezTo>
                  <a:pt x="114" y="86"/>
                  <a:pt x="114" y="82"/>
                  <a:pt x="111" y="78"/>
                </a:cubicBezTo>
                <a:cubicBezTo>
                  <a:pt x="112" y="76"/>
                  <a:pt x="113" y="75"/>
                  <a:pt x="115" y="73"/>
                </a:cubicBezTo>
                <a:cubicBezTo>
                  <a:pt x="117" y="71"/>
                  <a:pt x="119" y="69"/>
                  <a:pt x="121" y="66"/>
                </a:cubicBezTo>
                <a:cubicBezTo>
                  <a:pt x="125" y="60"/>
                  <a:pt x="127" y="54"/>
                  <a:pt x="127" y="48"/>
                </a:cubicBezTo>
                <a:cubicBezTo>
                  <a:pt x="140" y="35"/>
                  <a:pt x="140" y="35"/>
                  <a:pt x="140" y="35"/>
                </a:cubicBezTo>
                <a:lnTo>
                  <a:pt x="105" y="0"/>
                </a:lnTo>
                <a:close/>
                <a:moveTo>
                  <a:pt x="27" y="75"/>
                </a:moveTo>
                <a:cubicBezTo>
                  <a:pt x="23" y="71"/>
                  <a:pt x="20" y="66"/>
                  <a:pt x="19" y="61"/>
                </a:cubicBezTo>
                <a:cubicBezTo>
                  <a:pt x="18" y="59"/>
                  <a:pt x="18" y="58"/>
                  <a:pt x="18" y="57"/>
                </a:cubicBezTo>
                <a:cubicBezTo>
                  <a:pt x="18" y="56"/>
                  <a:pt x="18" y="55"/>
                  <a:pt x="18" y="54"/>
                </a:cubicBezTo>
                <a:cubicBezTo>
                  <a:pt x="4" y="41"/>
                  <a:pt x="4" y="41"/>
                  <a:pt x="4" y="41"/>
                </a:cubicBezTo>
                <a:cubicBezTo>
                  <a:pt x="33" y="12"/>
                  <a:pt x="33" y="12"/>
                  <a:pt x="33" y="12"/>
                </a:cubicBezTo>
                <a:cubicBezTo>
                  <a:pt x="42" y="21"/>
                  <a:pt x="42" y="21"/>
                  <a:pt x="42" y="21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1"/>
                  <a:pt x="48" y="21"/>
                  <a:pt x="48" y="21"/>
                </a:cubicBezTo>
                <a:cubicBezTo>
                  <a:pt x="49" y="20"/>
                  <a:pt x="57" y="16"/>
                  <a:pt x="66" y="24"/>
                </a:cubicBezTo>
                <a:cubicBezTo>
                  <a:pt x="79" y="36"/>
                  <a:pt x="79" y="36"/>
                  <a:pt x="79" y="36"/>
                </a:cubicBezTo>
                <a:cubicBezTo>
                  <a:pt x="80" y="37"/>
                  <a:pt x="80" y="38"/>
                  <a:pt x="80" y="39"/>
                </a:cubicBezTo>
                <a:cubicBezTo>
                  <a:pt x="80" y="40"/>
                  <a:pt x="80" y="41"/>
                  <a:pt x="79" y="41"/>
                </a:cubicBezTo>
                <a:cubicBezTo>
                  <a:pt x="78" y="42"/>
                  <a:pt x="78" y="42"/>
                  <a:pt x="78" y="42"/>
                </a:cubicBezTo>
                <a:cubicBezTo>
                  <a:pt x="77" y="44"/>
                  <a:pt x="75" y="44"/>
                  <a:pt x="74" y="42"/>
                </a:cubicBezTo>
                <a:cubicBezTo>
                  <a:pt x="60" y="29"/>
                  <a:pt x="60" y="29"/>
                  <a:pt x="60" y="29"/>
                </a:cubicBezTo>
                <a:cubicBezTo>
                  <a:pt x="57" y="31"/>
                  <a:pt x="57" y="31"/>
                  <a:pt x="57" y="31"/>
                </a:cubicBezTo>
                <a:cubicBezTo>
                  <a:pt x="61" y="35"/>
                  <a:pt x="61" y="35"/>
                  <a:pt x="61" y="35"/>
                </a:cubicBezTo>
                <a:cubicBezTo>
                  <a:pt x="62" y="37"/>
                  <a:pt x="62" y="37"/>
                  <a:pt x="62" y="37"/>
                </a:cubicBezTo>
                <a:cubicBezTo>
                  <a:pt x="61" y="38"/>
                  <a:pt x="59" y="40"/>
                  <a:pt x="58" y="41"/>
                </a:cubicBezTo>
                <a:cubicBezTo>
                  <a:pt x="57" y="42"/>
                  <a:pt x="57" y="42"/>
                  <a:pt x="57" y="43"/>
                </a:cubicBezTo>
                <a:cubicBezTo>
                  <a:pt x="57" y="43"/>
                  <a:pt x="57" y="43"/>
                  <a:pt x="57" y="43"/>
                </a:cubicBezTo>
                <a:cubicBezTo>
                  <a:pt x="48" y="52"/>
                  <a:pt x="39" y="61"/>
                  <a:pt x="30" y="69"/>
                </a:cubicBezTo>
                <a:cubicBezTo>
                  <a:pt x="29" y="71"/>
                  <a:pt x="27" y="73"/>
                  <a:pt x="27" y="75"/>
                </a:cubicBezTo>
                <a:close/>
                <a:moveTo>
                  <a:pt x="69" y="111"/>
                </a:moveTo>
                <a:cubicBezTo>
                  <a:pt x="68" y="112"/>
                  <a:pt x="67" y="112"/>
                  <a:pt x="66" y="112"/>
                </a:cubicBezTo>
                <a:cubicBezTo>
                  <a:pt x="64" y="112"/>
                  <a:pt x="62" y="110"/>
                  <a:pt x="61" y="109"/>
                </a:cubicBezTo>
                <a:cubicBezTo>
                  <a:pt x="61" y="109"/>
                  <a:pt x="60" y="108"/>
                  <a:pt x="59" y="107"/>
                </a:cubicBezTo>
                <a:cubicBezTo>
                  <a:pt x="61" y="107"/>
                  <a:pt x="62" y="106"/>
                  <a:pt x="64" y="104"/>
                </a:cubicBezTo>
                <a:cubicBezTo>
                  <a:pt x="65" y="106"/>
                  <a:pt x="65" y="107"/>
                  <a:pt x="67" y="108"/>
                </a:cubicBezTo>
                <a:cubicBezTo>
                  <a:pt x="68" y="108"/>
                  <a:pt x="69" y="109"/>
                  <a:pt x="70" y="109"/>
                </a:cubicBezTo>
                <a:cubicBezTo>
                  <a:pt x="70" y="110"/>
                  <a:pt x="70" y="110"/>
                  <a:pt x="69" y="111"/>
                </a:cubicBezTo>
                <a:close/>
                <a:moveTo>
                  <a:pt x="88" y="109"/>
                </a:moveTo>
                <a:cubicBezTo>
                  <a:pt x="86" y="111"/>
                  <a:pt x="84" y="111"/>
                  <a:pt x="81" y="109"/>
                </a:cubicBezTo>
                <a:cubicBezTo>
                  <a:pt x="81" y="108"/>
                  <a:pt x="80" y="108"/>
                  <a:pt x="80" y="107"/>
                </a:cubicBezTo>
                <a:cubicBezTo>
                  <a:pt x="81" y="107"/>
                  <a:pt x="81" y="107"/>
                  <a:pt x="82" y="106"/>
                </a:cubicBezTo>
                <a:cubicBezTo>
                  <a:pt x="83" y="104"/>
                  <a:pt x="85" y="103"/>
                  <a:pt x="87" y="101"/>
                </a:cubicBezTo>
                <a:cubicBezTo>
                  <a:pt x="87" y="101"/>
                  <a:pt x="87" y="102"/>
                  <a:pt x="87" y="102"/>
                </a:cubicBezTo>
                <a:cubicBezTo>
                  <a:pt x="90" y="104"/>
                  <a:pt x="90" y="107"/>
                  <a:pt x="88" y="109"/>
                </a:cubicBezTo>
                <a:close/>
                <a:moveTo>
                  <a:pt x="102" y="102"/>
                </a:moveTo>
                <a:cubicBezTo>
                  <a:pt x="100" y="104"/>
                  <a:pt x="97" y="104"/>
                  <a:pt x="94" y="102"/>
                </a:cubicBezTo>
                <a:cubicBezTo>
                  <a:pt x="93" y="100"/>
                  <a:pt x="92" y="99"/>
                  <a:pt x="90" y="98"/>
                </a:cubicBezTo>
                <a:cubicBezTo>
                  <a:pt x="93" y="95"/>
                  <a:pt x="95" y="93"/>
                  <a:pt x="97" y="91"/>
                </a:cubicBezTo>
                <a:cubicBezTo>
                  <a:pt x="98" y="92"/>
                  <a:pt x="99" y="94"/>
                  <a:pt x="101" y="95"/>
                </a:cubicBezTo>
                <a:cubicBezTo>
                  <a:pt x="103" y="97"/>
                  <a:pt x="104" y="100"/>
                  <a:pt x="102" y="102"/>
                </a:cubicBezTo>
                <a:close/>
                <a:moveTo>
                  <a:pt x="108" y="86"/>
                </a:moveTo>
                <a:cubicBezTo>
                  <a:pt x="107" y="88"/>
                  <a:pt x="104" y="89"/>
                  <a:pt x="101" y="88"/>
                </a:cubicBezTo>
                <a:cubicBezTo>
                  <a:pt x="101" y="88"/>
                  <a:pt x="101" y="88"/>
                  <a:pt x="101" y="88"/>
                </a:cubicBezTo>
                <a:cubicBezTo>
                  <a:pt x="103" y="85"/>
                  <a:pt x="105" y="83"/>
                  <a:pt x="107" y="81"/>
                </a:cubicBezTo>
                <a:cubicBezTo>
                  <a:pt x="108" y="82"/>
                  <a:pt x="108" y="84"/>
                  <a:pt x="108" y="86"/>
                </a:cubicBezTo>
                <a:close/>
                <a:moveTo>
                  <a:pt x="122" y="47"/>
                </a:moveTo>
                <a:cubicBezTo>
                  <a:pt x="122" y="48"/>
                  <a:pt x="122" y="49"/>
                  <a:pt x="122" y="50"/>
                </a:cubicBezTo>
                <a:cubicBezTo>
                  <a:pt x="122" y="52"/>
                  <a:pt x="121" y="53"/>
                  <a:pt x="121" y="54"/>
                </a:cubicBezTo>
                <a:cubicBezTo>
                  <a:pt x="120" y="59"/>
                  <a:pt x="117" y="64"/>
                  <a:pt x="113" y="68"/>
                </a:cubicBezTo>
                <a:cubicBezTo>
                  <a:pt x="107" y="74"/>
                  <a:pt x="102" y="79"/>
                  <a:pt x="96" y="85"/>
                </a:cubicBezTo>
                <a:cubicBezTo>
                  <a:pt x="90" y="91"/>
                  <a:pt x="84" y="97"/>
                  <a:pt x="78" y="103"/>
                </a:cubicBezTo>
                <a:cubicBezTo>
                  <a:pt x="77" y="104"/>
                  <a:pt x="76" y="105"/>
                  <a:pt x="74" y="105"/>
                </a:cubicBezTo>
                <a:cubicBezTo>
                  <a:pt x="72" y="106"/>
                  <a:pt x="71" y="105"/>
                  <a:pt x="70" y="104"/>
                </a:cubicBezTo>
                <a:cubicBezTo>
                  <a:pt x="69" y="103"/>
                  <a:pt x="69" y="101"/>
                  <a:pt x="69" y="100"/>
                </a:cubicBezTo>
                <a:cubicBezTo>
                  <a:pt x="70" y="98"/>
                  <a:pt x="71" y="97"/>
                  <a:pt x="72" y="96"/>
                </a:cubicBezTo>
                <a:cubicBezTo>
                  <a:pt x="75" y="93"/>
                  <a:pt x="77" y="90"/>
                  <a:pt x="80" y="87"/>
                </a:cubicBezTo>
                <a:cubicBezTo>
                  <a:pt x="82" y="86"/>
                  <a:pt x="83" y="85"/>
                  <a:pt x="84" y="84"/>
                </a:cubicBezTo>
                <a:cubicBezTo>
                  <a:pt x="86" y="82"/>
                  <a:pt x="90" y="79"/>
                  <a:pt x="87" y="77"/>
                </a:cubicBezTo>
                <a:cubicBezTo>
                  <a:pt x="85" y="75"/>
                  <a:pt x="82" y="79"/>
                  <a:pt x="81" y="80"/>
                </a:cubicBezTo>
                <a:cubicBezTo>
                  <a:pt x="80" y="81"/>
                  <a:pt x="78" y="83"/>
                  <a:pt x="77" y="84"/>
                </a:cubicBezTo>
                <a:cubicBezTo>
                  <a:pt x="71" y="90"/>
                  <a:pt x="65" y="96"/>
                  <a:pt x="58" y="102"/>
                </a:cubicBezTo>
                <a:cubicBezTo>
                  <a:pt x="55" y="105"/>
                  <a:pt x="53" y="105"/>
                  <a:pt x="51" y="102"/>
                </a:cubicBezTo>
                <a:cubicBezTo>
                  <a:pt x="49" y="100"/>
                  <a:pt x="50" y="98"/>
                  <a:pt x="52" y="95"/>
                </a:cubicBezTo>
                <a:cubicBezTo>
                  <a:pt x="59" y="88"/>
                  <a:pt x="66" y="81"/>
                  <a:pt x="74" y="74"/>
                </a:cubicBezTo>
                <a:cubicBezTo>
                  <a:pt x="75" y="73"/>
                  <a:pt x="75" y="72"/>
                  <a:pt x="76" y="71"/>
                </a:cubicBezTo>
                <a:cubicBezTo>
                  <a:pt x="76" y="70"/>
                  <a:pt x="75" y="69"/>
                  <a:pt x="74" y="69"/>
                </a:cubicBezTo>
                <a:cubicBezTo>
                  <a:pt x="72" y="68"/>
                  <a:pt x="71" y="69"/>
                  <a:pt x="70" y="70"/>
                </a:cubicBezTo>
                <a:cubicBezTo>
                  <a:pt x="62" y="79"/>
                  <a:pt x="54" y="87"/>
                  <a:pt x="45" y="95"/>
                </a:cubicBezTo>
                <a:cubicBezTo>
                  <a:pt x="42" y="98"/>
                  <a:pt x="39" y="98"/>
                  <a:pt x="37" y="95"/>
                </a:cubicBezTo>
                <a:cubicBezTo>
                  <a:pt x="36" y="93"/>
                  <a:pt x="36" y="91"/>
                  <a:pt x="39" y="88"/>
                </a:cubicBezTo>
                <a:cubicBezTo>
                  <a:pt x="47" y="80"/>
                  <a:pt x="56" y="71"/>
                  <a:pt x="64" y="63"/>
                </a:cubicBezTo>
                <a:cubicBezTo>
                  <a:pt x="65" y="62"/>
                  <a:pt x="67" y="60"/>
                  <a:pt x="65" y="59"/>
                </a:cubicBezTo>
                <a:cubicBezTo>
                  <a:pt x="63" y="57"/>
                  <a:pt x="62" y="58"/>
                  <a:pt x="61" y="60"/>
                </a:cubicBezTo>
                <a:cubicBezTo>
                  <a:pt x="54" y="66"/>
                  <a:pt x="48" y="73"/>
                  <a:pt x="41" y="79"/>
                </a:cubicBezTo>
                <a:cubicBezTo>
                  <a:pt x="40" y="80"/>
                  <a:pt x="39" y="81"/>
                  <a:pt x="38" y="81"/>
                </a:cubicBezTo>
                <a:cubicBezTo>
                  <a:pt x="36" y="83"/>
                  <a:pt x="33" y="82"/>
                  <a:pt x="32" y="79"/>
                </a:cubicBezTo>
                <a:cubicBezTo>
                  <a:pt x="31" y="76"/>
                  <a:pt x="32" y="75"/>
                  <a:pt x="34" y="73"/>
                </a:cubicBezTo>
                <a:cubicBezTo>
                  <a:pt x="45" y="62"/>
                  <a:pt x="55" y="52"/>
                  <a:pt x="66" y="41"/>
                </a:cubicBezTo>
                <a:cubicBezTo>
                  <a:pt x="70" y="45"/>
                  <a:pt x="70" y="45"/>
                  <a:pt x="70" y="45"/>
                </a:cubicBezTo>
                <a:cubicBezTo>
                  <a:pt x="72" y="47"/>
                  <a:pt x="74" y="47"/>
                  <a:pt x="76" y="47"/>
                </a:cubicBezTo>
                <a:cubicBezTo>
                  <a:pt x="78" y="47"/>
                  <a:pt x="80" y="47"/>
                  <a:pt x="81" y="45"/>
                </a:cubicBezTo>
                <a:cubicBezTo>
                  <a:pt x="82" y="44"/>
                  <a:pt x="82" y="44"/>
                  <a:pt x="82" y="44"/>
                </a:cubicBezTo>
                <a:cubicBezTo>
                  <a:pt x="84" y="43"/>
                  <a:pt x="84" y="41"/>
                  <a:pt x="84" y="39"/>
                </a:cubicBezTo>
                <a:cubicBezTo>
                  <a:pt x="84" y="37"/>
                  <a:pt x="84" y="35"/>
                  <a:pt x="82" y="34"/>
                </a:cubicBezTo>
                <a:cubicBezTo>
                  <a:pt x="73" y="24"/>
                  <a:pt x="73" y="24"/>
                  <a:pt x="73" y="24"/>
                </a:cubicBezTo>
                <a:cubicBezTo>
                  <a:pt x="73" y="24"/>
                  <a:pt x="73" y="24"/>
                  <a:pt x="73" y="24"/>
                </a:cubicBezTo>
                <a:cubicBezTo>
                  <a:pt x="71" y="22"/>
                  <a:pt x="71" y="22"/>
                  <a:pt x="71" y="22"/>
                </a:cubicBezTo>
                <a:cubicBezTo>
                  <a:pt x="73" y="19"/>
                  <a:pt x="73" y="19"/>
                  <a:pt x="73" y="19"/>
                </a:cubicBezTo>
                <a:cubicBezTo>
                  <a:pt x="77" y="16"/>
                  <a:pt x="81" y="15"/>
                  <a:pt x="84" y="15"/>
                </a:cubicBezTo>
                <a:cubicBezTo>
                  <a:pt x="89" y="15"/>
                  <a:pt x="94" y="17"/>
                  <a:pt x="94" y="17"/>
                </a:cubicBezTo>
                <a:cubicBezTo>
                  <a:pt x="97" y="14"/>
                  <a:pt x="97" y="14"/>
                  <a:pt x="97" y="14"/>
                </a:cubicBezTo>
                <a:cubicBezTo>
                  <a:pt x="106" y="5"/>
                  <a:pt x="106" y="5"/>
                  <a:pt x="106" y="5"/>
                </a:cubicBezTo>
                <a:cubicBezTo>
                  <a:pt x="135" y="34"/>
                  <a:pt x="135" y="34"/>
                  <a:pt x="135" y="34"/>
                </a:cubicBezTo>
                <a:lnTo>
                  <a:pt x="122" y="47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837" name="그룹 836"/>
          <p:cNvGrpSpPr/>
          <p:nvPr/>
        </p:nvGrpSpPr>
        <p:grpSpPr>
          <a:xfrm>
            <a:off x="8378583" y="6242268"/>
            <a:ext cx="205254" cy="205256"/>
            <a:chOff x="596731" y="12608887"/>
            <a:chExt cx="285291" cy="285292"/>
          </a:xfrm>
          <a:solidFill>
            <a:schemeClr val="bg1"/>
          </a:solidFill>
        </p:grpSpPr>
        <p:sp>
          <p:nvSpPr>
            <p:cNvPr id="838" name="Freeform 50"/>
            <p:cNvSpPr>
              <a:spLocks/>
            </p:cNvSpPr>
            <p:nvPr/>
          </p:nvSpPr>
          <p:spPr bwMode="auto">
            <a:xfrm>
              <a:off x="599731" y="12771055"/>
              <a:ext cx="123128" cy="117120"/>
            </a:xfrm>
            <a:custGeom>
              <a:avLst/>
              <a:gdLst>
                <a:gd name="T0" fmla="*/ 1 w 35"/>
                <a:gd name="T1" fmla="*/ 34 h 34"/>
                <a:gd name="T2" fmla="*/ 1 w 35"/>
                <a:gd name="T3" fmla="*/ 34 h 34"/>
                <a:gd name="T4" fmla="*/ 1 w 35"/>
                <a:gd name="T5" fmla="*/ 32 h 34"/>
                <a:gd name="T6" fmla="*/ 32 w 35"/>
                <a:gd name="T7" fmla="*/ 0 h 34"/>
                <a:gd name="T8" fmla="*/ 34 w 35"/>
                <a:gd name="T9" fmla="*/ 0 h 34"/>
                <a:gd name="T10" fmla="*/ 34 w 35"/>
                <a:gd name="T11" fmla="*/ 2 h 34"/>
                <a:gd name="T12" fmla="*/ 2 w 35"/>
                <a:gd name="T13" fmla="*/ 34 h 34"/>
                <a:gd name="T14" fmla="*/ 1 w 35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4">
                  <a:moveTo>
                    <a:pt x="1" y="34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0" y="33"/>
                    <a:pt x="0" y="32"/>
                    <a:pt x="1" y="3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1"/>
                    <a:pt x="35" y="1"/>
                    <a:pt x="34" y="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1" y="3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39" name="Freeform 51"/>
            <p:cNvSpPr>
              <a:spLocks/>
            </p:cNvSpPr>
            <p:nvPr/>
          </p:nvSpPr>
          <p:spPr bwMode="auto">
            <a:xfrm>
              <a:off x="761897" y="12614894"/>
              <a:ext cx="117120" cy="114117"/>
            </a:xfrm>
            <a:custGeom>
              <a:avLst/>
              <a:gdLst>
                <a:gd name="T0" fmla="*/ 1 w 34"/>
                <a:gd name="T1" fmla="*/ 33 h 33"/>
                <a:gd name="T2" fmla="*/ 0 w 34"/>
                <a:gd name="T3" fmla="*/ 33 h 33"/>
                <a:gd name="T4" fmla="*/ 0 w 34"/>
                <a:gd name="T5" fmla="*/ 31 h 33"/>
                <a:gd name="T6" fmla="*/ 32 w 34"/>
                <a:gd name="T7" fmla="*/ 0 h 33"/>
                <a:gd name="T8" fmla="*/ 33 w 34"/>
                <a:gd name="T9" fmla="*/ 0 h 33"/>
                <a:gd name="T10" fmla="*/ 33 w 34"/>
                <a:gd name="T11" fmla="*/ 2 h 33"/>
                <a:gd name="T12" fmla="*/ 2 w 34"/>
                <a:gd name="T13" fmla="*/ 33 h 33"/>
                <a:gd name="T14" fmla="*/ 1 w 34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3">
                  <a:moveTo>
                    <a:pt x="1" y="33"/>
                  </a:moveTo>
                  <a:cubicBezTo>
                    <a:pt x="1" y="33"/>
                    <a:pt x="0" y="33"/>
                    <a:pt x="0" y="33"/>
                  </a:cubicBezTo>
                  <a:cubicBezTo>
                    <a:pt x="0" y="33"/>
                    <a:pt x="0" y="32"/>
                    <a:pt x="0" y="3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4" y="0"/>
                    <a:pt x="34" y="1"/>
                    <a:pt x="33" y="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1" y="33"/>
                    <a:pt x="1" y="3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40" name="Freeform 52"/>
            <p:cNvSpPr>
              <a:spLocks/>
            </p:cNvSpPr>
            <p:nvPr/>
          </p:nvSpPr>
          <p:spPr bwMode="auto">
            <a:xfrm>
              <a:off x="824961" y="12608887"/>
              <a:ext cx="57061" cy="60060"/>
            </a:xfrm>
            <a:custGeom>
              <a:avLst/>
              <a:gdLst>
                <a:gd name="T0" fmla="*/ 12 w 16"/>
                <a:gd name="T1" fmla="*/ 17 h 17"/>
                <a:gd name="T2" fmla="*/ 12 w 16"/>
                <a:gd name="T3" fmla="*/ 17 h 17"/>
                <a:gd name="T4" fmla="*/ 11 w 16"/>
                <a:gd name="T5" fmla="*/ 15 h 17"/>
                <a:gd name="T6" fmla="*/ 14 w 16"/>
                <a:gd name="T7" fmla="*/ 3 h 17"/>
                <a:gd name="T8" fmla="*/ 1 w 16"/>
                <a:gd name="T9" fmla="*/ 4 h 17"/>
                <a:gd name="T10" fmla="*/ 0 w 16"/>
                <a:gd name="T11" fmla="*/ 3 h 17"/>
                <a:gd name="T12" fmla="*/ 1 w 16"/>
                <a:gd name="T13" fmla="*/ 2 h 17"/>
                <a:gd name="T14" fmla="*/ 15 w 16"/>
                <a:gd name="T15" fmla="*/ 0 h 17"/>
                <a:gd name="T16" fmla="*/ 16 w 16"/>
                <a:gd name="T17" fmla="*/ 1 h 17"/>
                <a:gd name="T18" fmla="*/ 16 w 16"/>
                <a:gd name="T19" fmla="*/ 2 h 17"/>
                <a:gd name="T20" fmla="*/ 13 w 16"/>
                <a:gd name="T21" fmla="*/ 16 h 17"/>
                <a:gd name="T22" fmla="*/ 12 w 16"/>
                <a:gd name="T2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7">
                  <a:moveTo>
                    <a:pt x="12" y="17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7"/>
                    <a:pt x="12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41" name="Freeform 53"/>
            <p:cNvSpPr>
              <a:spLocks/>
            </p:cNvSpPr>
            <p:nvPr/>
          </p:nvSpPr>
          <p:spPr bwMode="auto">
            <a:xfrm>
              <a:off x="596731" y="12834119"/>
              <a:ext cx="60060" cy="60060"/>
            </a:xfrm>
            <a:custGeom>
              <a:avLst/>
              <a:gdLst>
                <a:gd name="T0" fmla="*/ 2 w 17"/>
                <a:gd name="T1" fmla="*/ 17 h 17"/>
                <a:gd name="T2" fmla="*/ 1 w 17"/>
                <a:gd name="T3" fmla="*/ 16 h 17"/>
                <a:gd name="T4" fmla="*/ 1 w 17"/>
                <a:gd name="T5" fmla="*/ 15 h 17"/>
                <a:gd name="T6" fmla="*/ 4 w 17"/>
                <a:gd name="T7" fmla="*/ 1 h 17"/>
                <a:gd name="T8" fmla="*/ 5 w 17"/>
                <a:gd name="T9" fmla="*/ 0 h 17"/>
                <a:gd name="T10" fmla="*/ 6 w 17"/>
                <a:gd name="T11" fmla="*/ 2 h 17"/>
                <a:gd name="T12" fmla="*/ 3 w 17"/>
                <a:gd name="T13" fmla="*/ 14 h 17"/>
                <a:gd name="T14" fmla="*/ 16 w 17"/>
                <a:gd name="T15" fmla="*/ 13 h 17"/>
                <a:gd name="T16" fmla="*/ 17 w 17"/>
                <a:gd name="T17" fmla="*/ 14 h 17"/>
                <a:gd name="T18" fmla="*/ 16 w 17"/>
                <a:gd name="T19" fmla="*/ 15 h 17"/>
                <a:gd name="T20" fmla="*/ 2 w 17"/>
                <a:gd name="T21" fmla="*/ 17 h 17"/>
                <a:gd name="T22" fmla="*/ 2 w 17"/>
                <a:gd name="T2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" y="17"/>
                    <a:pt x="1" y="16"/>
                    <a:pt x="1" y="16"/>
                  </a:cubicBezTo>
                  <a:cubicBezTo>
                    <a:pt x="1" y="16"/>
                    <a:pt x="0" y="16"/>
                    <a:pt x="1" y="1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4"/>
                    <a:pt x="17" y="15"/>
                    <a:pt x="16" y="15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42" name="Freeform 990"/>
          <p:cNvSpPr>
            <a:spLocks/>
          </p:cNvSpPr>
          <p:nvPr/>
        </p:nvSpPr>
        <p:spPr bwMode="auto">
          <a:xfrm>
            <a:off x="7029083" y="6242268"/>
            <a:ext cx="97226" cy="205256"/>
          </a:xfrm>
          <a:custGeom>
            <a:avLst/>
            <a:gdLst>
              <a:gd name="T0" fmla="*/ 38 w 39"/>
              <a:gd name="T1" fmla="*/ 55 h 82"/>
              <a:gd name="T2" fmla="*/ 36 w 39"/>
              <a:gd name="T3" fmla="*/ 55 h 82"/>
              <a:gd name="T4" fmla="*/ 21 w 39"/>
              <a:gd name="T5" fmla="*/ 78 h 82"/>
              <a:gd name="T6" fmla="*/ 21 w 39"/>
              <a:gd name="T7" fmla="*/ 1 h 82"/>
              <a:gd name="T8" fmla="*/ 20 w 39"/>
              <a:gd name="T9" fmla="*/ 0 h 82"/>
              <a:gd name="T10" fmla="*/ 19 w 39"/>
              <a:gd name="T11" fmla="*/ 1 h 82"/>
              <a:gd name="T12" fmla="*/ 19 w 39"/>
              <a:gd name="T13" fmla="*/ 78 h 82"/>
              <a:gd name="T14" fmla="*/ 3 w 39"/>
              <a:gd name="T15" fmla="*/ 56 h 82"/>
              <a:gd name="T16" fmla="*/ 1 w 39"/>
              <a:gd name="T17" fmla="*/ 56 h 82"/>
              <a:gd name="T18" fmla="*/ 1 w 39"/>
              <a:gd name="T19" fmla="*/ 57 h 82"/>
              <a:gd name="T20" fmla="*/ 19 w 39"/>
              <a:gd name="T21" fmla="*/ 82 h 82"/>
              <a:gd name="T22" fmla="*/ 19 w 39"/>
              <a:gd name="T23" fmla="*/ 82 h 82"/>
              <a:gd name="T24" fmla="*/ 19 w 39"/>
              <a:gd name="T25" fmla="*/ 82 h 82"/>
              <a:gd name="T26" fmla="*/ 20 w 39"/>
              <a:gd name="T27" fmla="*/ 82 h 82"/>
              <a:gd name="T28" fmla="*/ 20 w 39"/>
              <a:gd name="T29" fmla="*/ 82 h 82"/>
              <a:gd name="T30" fmla="*/ 20 w 39"/>
              <a:gd name="T31" fmla="*/ 82 h 82"/>
              <a:gd name="T32" fmla="*/ 20 w 39"/>
              <a:gd name="T33" fmla="*/ 82 h 82"/>
              <a:gd name="T34" fmla="*/ 21 w 39"/>
              <a:gd name="T35" fmla="*/ 82 h 82"/>
              <a:gd name="T36" fmla="*/ 21 w 39"/>
              <a:gd name="T37" fmla="*/ 82 h 82"/>
              <a:gd name="T38" fmla="*/ 21 w 39"/>
              <a:gd name="T39" fmla="*/ 82 h 82"/>
              <a:gd name="T40" fmla="*/ 21 w 39"/>
              <a:gd name="T41" fmla="*/ 82 h 82"/>
              <a:gd name="T42" fmla="*/ 38 w 39"/>
              <a:gd name="T43" fmla="*/ 57 h 82"/>
              <a:gd name="T44" fmla="*/ 38 w 39"/>
              <a:gd name="T45" fmla="*/ 5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9" h="82">
                <a:moveTo>
                  <a:pt x="38" y="55"/>
                </a:moveTo>
                <a:cubicBezTo>
                  <a:pt x="37" y="55"/>
                  <a:pt x="37" y="55"/>
                  <a:pt x="36" y="55"/>
                </a:cubicBezTo>
                <a:cubicBezTo>
                  <a:pt x="21" y="78"/>
                  <a:pt x="21" y="78"/>
                  <a:pt x="21" y="78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1" y="0"/>
                  <a:pt x="20" y="0"/>
                </a:cubicBezTo>
                <a:cubicBezTo>
                  <a:pt x="19" y="0"/>
                  <a:pt x="19" y="0"/>
                  <a:pt x="19" y="1"/>
                </a:cubicBezTo>
                <a:cubicBezTo>
                  <a:pt x="19" y="78"/>
                  <a:pt x="19" y="78"/>
                  <a:pt x="19" y="78"/>
                </a:cubicBezTo>
                <a:cubicBezTo>
                  <a:pt x="3" y="56"/>
                  <a:pt x="3" y="56"/>
                  <a:pt x="3" y="56"/>
                </a:cubicBezTo>
                <a:cubicBezTo>
                  <a:pt x="2" y="56"/>
                  <a:pt x="1" y="56"/>
                  <a:pt x="1" y="56"/>
                </a:cubicBezTo>
                <a:cubicBezTo>
                  <a:pt x="0" y="56"/>
                  <a:pt x="0" y="57"/>
                  <a:pt x="1" y="57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82"/>
                  <a:pt x="19" y="82"/>
                  <a:pt x="19" y="82"/>
                </a:cubicBezTo>
                <a:cubicBezTo>
                  <a:pt x="20" y="82"/>
                  <a:pt x="20" y="82"/>
                  <a:pt x="20" y="82"/>
                </a:cubicBezTo>
                <a:cubicBezTo>
                  <a:pt x="20" y="82"/>
                  <a:pt x="20" y="82"/>
                  <a:pt x="20" y="82"/>
                </a:cubicBezTo>
                <a:cubicBezTo>
                  <a:pt x="20" y="82"/>
                  <a:pt x="20" y="82"/>
                  <a:pt x="20" y="82"/>
                </a:cubicBezTo>
                <a:cubicBezTo>
                  <a:pt x="20" y="82"/>
                  <a:pt x="20" y="82"/>
                  <a:pt x="20" y="82"/>
                </a:cubicBezTo>
                <a:cubicBezTo>
                  <a:pt x="20" y="82"/>
                  <a:pt x="21" y="82"/>
                  <a:pt x="21" y="82"/>
                </a:cubicBezTo>
                <a:cubicBezTo>
                  <a:pt x="21" y="82"/>
                  <a:pt x="21" y="82"/>
                  <a:pt x="21" y="82"/>
                </a:cubicBezTo>
                <a:cubicBezTo>
                  <a:pt x="21" y="82"/>
                  <a:pt x="21" y="82"/>
                  <a:pt x="21" y="82"/>
                </a:cubicBezTo>
                <a:cubicBezTo>
                  <a:pt x="21" y="82"/>
                  <a:pt x="21" y="82"/>
                  <a:pt x="21" y="82"/>
                </a:cubicBezTo>
                <a:cubicBezTo>
                  <a:pt x="38" y="57"/>
                  <a:pt x="38" y="57"/>
                  <a:pt x="38" y="57"/>
                </a:cubicBezTo>
                <a:cubicBezTo>
                  <a:pt x="39" y="56"/>
                  <a:pt x="38" y="55"/>
                  <a:pt x="38" y="55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843" name="Freeform 1042"/>
          <p:cNvSpPr>
            <a:spLocks/>
          </p:cNvSpPr>
          <p:nvPr/>
        </p:nvSpPr>
        <p:spPr bwMode="auto">
          <a:xfrm>
            <a:off x="7030163" y="6242268"/>
            <a:ext cx="95066" cy="205256"/>
          </a:xfrm>
          <a:custGeom>
            <a:avLst/>
            <a:gdLst>
              <a:gd name="T0" fmla="*/ 38 w 38"/>
              <a:gd name="T1" fmla="*/ 25 h 82"/>
              <a:gd name="T2" fmla="*/ 19 w 38"/>
              <a:gd name="T3" fmla="*/ 0 h 82"/>
              <a:gd name="T4" fmla="*/ 19 w 38"/>
              <a:gd name="T5" fmla="*/ 0 h 82"/>
              <a:gd name="T6" fmla="*/ 19 w 38"/>
              <a:gd name="T7" fmla="*/ 0 h 82"/>
              <a:gd name="T8" fmla="*/ 19 w 38"/>
              <a:gd name="T9" fmla="*/ 0 h 82"/>
              <a:gd name="T10" fmla="*/ 19 w 38"/>
              <a:gd name="T11" fmla="*/ 0 h 82"/>
              <a:gd name="T12" fmla="*/ 18 w 38"/>
              <a:gd name="T13" fmla="*/ 0 h 82"/>
              <a:gd name="T14" fmla="*/ 18 w 38"/>
              <a:gd name="T15" fmla="*/ 0 h 82"/>
              <a:gd name="T16" fmla="*/ 18 w 38"/>
              <a:gd name="T17" fmla="*/ 0 h 82"/>
              <a:gd name="T18" fmla="*/ 18 w 38"/>
              <a:gd name="T19" fmla="*/ 0 h 82"/>
              <a:gd name="T20" fmla="*/ 18 w 38"/>
              <a:gd name="T21" fmla="*/ 0 h 82"/>
              <a:gd name="T22" fmla="*/ 18 w 38"/>
              <a:gd name="T23" fmla="*/ 0 h 82"/>
              <a:gd name="T24" fmla="*/ 17 w 38"/>
              <a:gd name="T25" fmla="*/ 0 h 82"/>
              <a:gd name="T26" fmla="*/ 17 w 38"/>
              <a:gd name="T27" fmla="*/ 0 h 82"/>
              <a:gd name="T28" fmla="*/ 17 w 38"/>
              <a:gd name="T29" fmla="*/ 0 h 82"/>
              <a:gd name="T30" fmla="*/ 0 w 38"/>
              <a:gd name="T31" fmla="*/ 26 h 82"/>
              <a:gd name="T32" fmla="*/ 0 w 38"/>
              <a:gd name="T33" fmla="*/ 27 h 82"/>
              <a:gd name="T34" fmla="*/ 1 w 38"/>
              <a:gd name="T35" fmla="*/ 27 h 82"/>
              <a:gd name="T36" fmla="*/ 2 w 38"/>
              <a:gd name="T37" fmla="*/ 27 h 82"/>
              <a:gd name="T38" fmla="*/ 17 w 38"/>
              <a:gd name="T39" fmla="*/ 4 h 82"/>
              <a:gd name="T40" fmla="*/ 17 w 38"/>
              <a:gd name="T41" fmla="*/ 81 h 82"/>
              <a:gd name="T42" fmla="*/ 18 w 38"/>
              <a:gd name="T43" fmla="*/ 82 h 82"/>
              <a:gd name="T44" fmla="*/ 19 w 38"/>
              <a:gd name="T45" fmla="*/ 81 h 82"/>
              <a:gd name="T46" fmla="*/ 19 w 38"/>
              <a:gd name="T47" fmla="*/ 4 h 82"/>
              <a:gd name="T48" fmla="*/ 36 w 38"/>
              <a:gd name="T49" fmla="*/ 26 h 82"/>
              <a:gd name="T50" fmla="*/ 37 w 38"/>
              <a:gd name="T51" fmla="*/ 26 h 82"/>
              <a:gd name="T52" fmla="*/ 38 w 38"/>
              <a:gd name="T53" fmla="*/ 2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8" h="82">
                <a:moveTo>
                  <a:pt x="38" y="25"/>
                </a:move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7"/>
                  <a:pt x="0" y="27"/>
                </a:cubicBezTo>
                <a:cubicBezTo>
                  <a:pt x="1" y="27"/>
                  <a:pt x="1" y="27"/>
                  <a:pt x="1" y="27"/>
                </a:cubicBezTo>
                <a:cubicBezTo>
                  <a:pt x="1" y="27"/>
                  <a:pt x="2" y="27"/>
                  <a:pt x="2" y="27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81"/>
                  <a:pt x="17" y="81"/>
                  <a:pt x="17" y="81"/>
                </a:cubicBezTo>
                <a:cubicBezTo>
                  <a:pt x="17" y="82"/>
                  <a:pt x="18" y="82"/>
                  <a:pt x="18" y="82"/>
                </a:cubicBezTo>
                <a:cubicBezTo>
                  <a:pt x="19" y="82"/>
                  <a:pt x="19" y="82"/>
                  <a:pt x="19" y="81"/>
                </a:cubicBezTo>
                <a:cubicBezTo>
                  <a:pt x="19" y="4"/>
                  <a:pt x="19" y="4"/>
                  <a:pt x="19" y="4"/>
                </a:cubicBezTo>
                <a:cubicBezTo>
                  <a:pt x="36" y="26"/>
                  <a:pt x="36" y="26"/>
                  <a:pt x="36" y="26"/>
                </a:cubicBezTo>
                <a:cubicBezTo>
                  <a:pt x="36" y="26"/>
                  <a:pt x="37" y="27"/>
                  <a:pt x="37" y="26"/>
                </a:cubicBezTo>
                <a:cubicBezTo>
                  <a:pt x="38" y="26"/>
                  <a:pt x="38" y="25"/>
                  <a:pt x="38" y="25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844" name="Freeform 1336"/>
          <p:cNvSpPr>
            <a:spLocks/>
          </p:cNvSpPr>
          <p:nvPr/>
        </p:nvSpPr>
        <p:spPr bwMode="auto">
          <a:xfrm>
            <a:off x="5565968" y="6297364"/>
            <a:ext cx="207414" cy="95066"/>
          </a:xfrm>
          <a:custGeom>
            <a:avLst/>
            <a:gdLst>
              <a:gd name="T0" fmla="*/ 82 w 83"/>
              <a:gd name="T1" fmla="*/ 19 h 38"/>
              <a:gd name="T2" fmla="*/ 4 w 83"/>
              <a:gd name="T3" fmla="*/ 19 h 38"/>
              <a:gd name="T4" fmla="*/ 26 w 83"/>
              <a:gd name="T5" fmla="*/ 2 h 38"/>
              <a:gd name="T6" fmla="*/ 27 w 83"/>
              <a:gd name="T7" fmla="*/ 1 h 38"/>
              <a:gd name="T8" fmla="*/ 25 w 83"/>
              <a:gd name="T9" fmla="*/ 0 h 38"/>
              <a:gd name="T10" fmla="*/ 0 w 83"/>
              <a:gd name="T11" fmla="*/ 19 h 38"/>
              <a:gd name="T12" fmla="*/ 0 w 83"/>
              <a:gd name="T13" fmla="*/ 19 h 38"/>
              <a:gd name="T14" fmla="*/ 0 w 83"/>
              <a:gd name="T15" fmla="*/ 19 h 38"/>
              <a:gd name="T16" fmla="*/ 0 w 83"/>
              <a:gd name="T17" fmla="*/ 19 h 38"/>
              <a:gd name="T18" fmla="*/ 0 w 83"/>
              <a:gd name="T19" fmla="*/ 19 h 38"/>
              <a:gd name="T20" fmla="*/ 0 w 83"/>
              <a:gd name="T21" fmla="*/ 20 h 38"/>
              <a:gd name="T22" fmla="*/ 0 w 83"/>
              <a:gd name="T23" fmla="*/ 20 h 38"/>
              <a:gd name="T24" fmla="*/ 0 w 83"/>
              <a:gd name="T25" fmla="*/ 20 h 38"/>
              <a:gd name="T26" fmla="*/ 0 w 83"/>
              <a:gd name="T27" fmla="*/ 20 h 38"/>
              <a:gd name="T28" fmla="*/ 0 w 83"/>
              <a:gd name="T29" fmla="*/ 20 h 38"/>
              <a:gd name="T30" fmla="*/ 0 w 83"/>
              <a:gd name="T31" fmla="*/ 20 h 38"/>
              <a:gd name="T32" fmla="*/ 0 w 83"/>
              <a:gd name="T33" fmla="*/ 20 h 38"/>
              <a:gd name="T34" fmla="*/ 0 w 83"/>
              <a:gd name="T35" fmla="*/ 21 h 38"/>
              <a:gd name="T36" fmla="*/ 0 w 83"/>
              <a:gd name="T37" fmla="*/ 21 h 38"/>
              <a:gd name="T38" fmla="*/ 26 w 83"/>
              <a:gd name="T39" fmla="*/ 38 h 38"/>
              <a:gd name="T40" fmla="*/ 27 w 83"/>
              <a:gd name="T41" fmla="*/ 38 h 38"/>
              <a:gd name="T42" fmla="*/ 28 w 83"/>
              <a:gd name="T43" fmla="*/ 38 h 38"/>
              <a:gd name="T44" fmla="*/ 27 w 83"/>
              <a:gd name="T45" fmla="*/ 36 h 38"/>
              <a:gd name="T46" fmla="*/ 5 w 83"/>
              <a:gd name="T47" fmla="*/ 21 h 38"/>
              <a:gd name="T48" fmla="*/ 82 w 83"/>
              <a:gd name="T49" fmla="*/ 21 h 38"/>
              <a:gd name="T50" fmla="*/ 83 w 83"/>
              <a:gd name="T51" fmla="*/ 20 h 38"/>
              <a:gd name="T52" fmla="*/ 82 w 83"/>
              <a:gd name="T53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3" h="38">
                <a:moveTo>
                  <a:pt x="82" y="19"/>
                </a:moveTo>
                <a:cubicBezTo>
                  <a:pt x="4" y="19"/>
                  <a:pt x="4" y="19"/>
                  <a:pt x="4" y="19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2"/>
                  <a:pt x="27" y="1"/>
                  <a:pt x="27" y="1"/>
                </a:cubicBezTo>
                <a:cubicBezTo>
                  <a:pt x="26" y="0"/>
                  <a:pt x="25" y="0"/>
                  <a:pt x="25" y="0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26" y="38"/>
                  <a:pt x="26" y="38"/>
                  <a:pt x="26" y="38"/>
                </a:cubicBezTo>
                <a:cubicBezTo>
                  <a:pt x="26" y="38"/>
                  <a:pt x="26" y="38"/>
                  <a:pt x="27" y="38"/>
                </a:cubicBezTo>
                <a:cubicBezTo>
                  <a:pt x="27" y="38"/>
                  <a:pt x="27" y="38"/>
                  <a:pt x="28" y="38"/>
                </a:cubicBezTo>
                <a:cubicBezTo>
                  <a:pt x="28" y="37"/>
                  <a:pt x="28" y="36"/>
                  <a:pt x="27" y="36"/>
                </a:cubicBezTo>
                <a:cubicBezTo>
                  <a:pt x="5" y="21"/>
                  <a:pt x="5" y="21"/>
                  <a:pt x="5" y="21"/>
                </a:cubicBezTo>
                <a:cubicBezTo>
                  <a:pt x="82" y="21"/>
                  <a:pt x="82" y="21"/>
                  <a:pt x="82" y="21"/>
                </a:cubicBezTo>
                <a:cubicBezTo>
                  <a:pt x="82" y="21"/>
                  <a:pt x="83" y="20"/>
                  <a:pt x="83" y="20"/>
                </a:cubicBezTo>
                <a:cubicBezTo>
                  <a:pt x="83" y="19"/>
                  <a:pt x="82" y="19"/>
                  <a:pt x="82" y="19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845" name="그룹 844"/>
          <p:cNvGrpSpPr/>
          <p:nvPr/>
        </p:nvGrpSpPr>
        <p:grpSpPr>
          <a:xfrm>
            <a:off x="7695136" y="6243349"/>
            <a:ext cx="183650" cy="203094"/>
            <a:chOff x="8440734" y="3098178"/>
            <a:chExt cx="255262" cy="282288"/>
          </a:xfrm>
          <a:solidFill>
            <a:schemeClr val="bg1"/>
          </a:solidFill>
        </p:grpSpPr>
        <p:sp>
          <p:nvSpPr>
            <p:cNvPr id="846" name="Freeform 764"/>
            <p:cNvSpPr>
              <a:spLocks/>
            </p:cNvSpPr>
            <p:nvPr/>
          </p:nvSpPr>
          <p:spPr bwMode="auto">
            <a:xfrm>
              <a:off x="8440734" y="3098178"/>
              <a:ext cx="114117" cy="282288"/>
            </a:xfrm>
            <a:custGeom>
              <a:avLst/>
              <a:gdLst>
                <a:gd name="T0" fmla="*/ 17 w 33"/>
                <a:gd name="T1" fmla="*/ 1 h 82"/>
                <a:gd name="T2" fmla="*/ 16 w 33"/>
                <a:gd name="T3" fmla="*/ 0 h 82"/>
                <a:gd name="T4" fmla="*/ 15 w 33"/>
                <a:gd name="T5" fmla="*/ 1 h 82"/>
                <a:gd name="T6" fmla="*/ 0 w 33"/>
                <a:gd name="T7" fmla="*/ 26 h 82"/>
                <a:gd name="T8" fmla="*/ 1 w 33"/>
                <a:gd name="T9" fmla="*/ 28 h 82"/>
                <a:gd name="T10" fmla="*/ 2 w 33"/>
                <a:gd name="T11" fmla="*/ 28 h 82"/>
                <a:gd name="T12" fmla="*/ 15 w 33"/>
                <a:gd name="T13" fmla="*/ 6 h 82"/>
                <a:gd name="T14" fmla="*/ 15 w 33"/>
                <a:gd name="T15" fmla="*/ 81 h 82"/>
                <a:gd name="T16" fmla="*/ 16 w 33"/>
                <a:gd name="T17" fmla="*/ 82 h 82"/>
                <a:gd name="T18" fmla="*/ 17 w 33"/>
                <a:gd name="T19" fmla="*/ 81 h 82"/>
                <a:gd name="T20" fmla="*/ 17 w 33"/>
                <a:gd name="T21" fmla="*/ 6 h 82"/>
                <a:gd name="T22" fmla="*/ 30 w 33"/>
                <a:gd name="T23" fmla="*/ 28 h 82"/>
                <a:gd name="T24" fmla="*/ 31 w 33"/>
                <a:gd name="T25" fmla="*/ 28 h 82"/>
                <a:gd name="T26" fmla="*/ 32 w 33"/>
                <a:gd name="T27" fmla="*/ 28 h 82"/>
                <a:gd name="T28" fmla="*/ 32 w 33"/>
                <a:gd name="T29" fmla="*/ 26 h 82"/>
                <a:gd name="T30" fmla="*/ 17 w 33"/>
                <a:gd name="T31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82">
                  <a:moveTo>
                    <a:pt x="17" y="1"/>
                  </a:moveTo>
                  <a:cubicBezTo>
                    <a:pt x="17" y="1"/>
                    <a:pt x="17" y="0"/>
                    <a:pt x="16" y="0"/>
                  </a:cubicBezTo>
                  <a:cubicBezTo>
                    <a:pt x="16" y="0"/>
                    <a:pt x="15" y="1"/>
                    <a:pt x="15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8"/>
                    <a:pt x="1" y="28"/>
                  </a:cubicBezTo>
                  <a:cubicBezTo>
                    <a:pt x="1" y="28"/>
                    <a:pt x="2" y="28"/>
                    <a:pt x="2" y="2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81"/>
                    <a:pt x="15" y="81"/>
                    <a:pt x="15" y="81"/>
                  </a:cubicBezTo>
                  <a:cubicBezTo>
                    <a:pt x="15" y="81"/>
                    <a:pt x="16" y="82"/>
                    <a:pt x="16" y="82"/>
                  </a:cubicBezTo>
                  <a:cubicBezTo>
                    <a:pt x="17" y="82"/>
                    <a:pt x="17" y="81"/>
                    <a:pt x="17" y="81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1" y="28"/>
                    <a:pt x="31" y="28"/>
                  </a:cubicBezTo>
                  <a:cubicBezTo>
                    <a:pt x="31" y="28"/>
                    <a:pt x="32" y="28"/>
                    <a:pt x="32" y="28"/>
                  </a:cubicBezTo>
                  <a:cubicBezTo>
                    <a:pt x="32" y="28"/>
                    <a:pt x="33" y="27"/>
                    <a:pt x="32" y="26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47" name="Freeform 765"/>
            <p:cNvSpPr>
              <a:spLocks/>
            </p:cNvSpPr>
            <p:nvPr/>
          </p:nvSpPr>
          <p:spPr bwMode="auto">
            <a:xfrm>
              <a:off x="8581879" y="3098178"/>
              <a:ext cx="114117" cy="282288"/>
            </a:xfrm>
            <a:custGeom>
              <a:avLst/>
              <a:gdLst>
                <a:gd name="T0" fmla="*/ 32 w 33"/>
                <a:gd name="T1" fmla="*/ 54 h 82"/>
                <a:gd name="T2" fmla="*/ 30 w 33"/>
                <a:gd name="T3" fmla="*/ 55 h 82"/>
                <a:gd name="T4" fmla="*/ 18 w 33"/>
                <a:gd name="T5" fmla="*/ 77 h 82"/>
                <a:gd name="T6" fmla="*/ 18 w 33"/>
                <a:gd name="T7" fmla="*/ 2 h 82"/>
                <a:gd name="T8" fmla="*/ 16 w 33"/>
                <a:gd name="T9" fmla="*/ 0 h 82"/>
                <a:gd name="T10" fmla="*/ 15 w 33"/>
                <a:gd name="T11" fmla="*/ 2 h 82"/>
                <a:gd name="T12" fmla="*/ 15 w 33"/>
                <a:gd name="T13" fmla="*/ 77 h 82"/>
                <a:gd name="T14" fmla="*/ 2 w 33"/>
                <a:gd name="T15" fmla="*/ 55 h 82"/>
                <a:gd name="T16" fmla="*/ 1 w 33"/>
                <a:gd name="T17" fmla="*/ 54 h 82"/>
                <a:gd name="T18" fmla="*/ 0 w 33"/>
                <a:gd name="T19" fmla="*/ 56 h 82"/>
                <a:gd name="T20" fmla="*/ 15 w 33"/>
                <a:gd name="T21" fmla="*/ 81 h 82"/>
                <a:gd name="T22" fmla="*/ 16 w 33"/>
                <a:gd name="T23" fmla="*/ 82 h 82"/>
                <a:gd name="T24" fmla="*/ 17 w 33"/>
                <a:gd name="T25" fmla="*/ 81 h 82"/>
                <a:gd name="T26" fmla="*/ 32 w 33"/>
                <a:gd name="T27" fmla="*/ 56 h 82"/>
                <a:gd name="T28" fmla="*/ 32 w 33"/>
                <a:gd name="T29" fmla="*/ 5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82">
                  <a:moveTo>
                    <a:pt x="32" y="54"/>
                  </a:moveTo>
                  <a:cubicBezTo>
                    <a:pt x="31" y="54"/>
                    <a:pt x="31" y="54"/>
                    <a:pt x="30" y="55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6" y="0"/>
                    <a:pt x="15" y="1"/>
                    <a:pt x="15" y="2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54"/>
                    <a:pt x="1" y="54"/>
                    <a:pt x="1" y="54"/>
                  </a:cubicBezTo>
                  <a:cubicBezTo>
                    <a:pt x="0" y="55"/>
                    <a:pt x="0" y="55"/>
                    <a:pt x="0" y="56"/>
                  </a:cubicBezTo>
                  <a:cubicBezTo>
                    <a:pt x="15" y="81"/>
                    <a:pt x="15" y="81"/>
                    <a:pt x="15" y="81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7" y="82"/>
                    <a:pt x="17" y="82"/>
                    <a:pt x="17" y="8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5"/>
                    <a:pt x="32" y="55"/>
                    <a:pt x="32" y="5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48" name="Freeform 915"/>
          <p:cNvSpPr>
            <a:spLocks/>
          </p:cNvSpPr>
          <p:nvPr/>
        </p:nvSpPr>
        <p:spPr bwMode="auto">
          <a:xfrm>
            <a:off x="6264301" y="6297364"/>
            <a:ext cx="205254" cy="95066"/>
          </a:xfrm>
          <a:custGeom>
            <a:avLst/>
            <a:gdLst>
              <a:gd name="T0" fmla="*/ 82 w 82"/>
              <a:gd name="T1" fmla="*/ 19 h 38"/>
              <a:gd name="T2" fmla="*/ 82 w 82"/>
              <a:gd name="T3" fmla="*/ 19 h 38"/>
              <a:gd name="T4" fmla="*/ 82 w 82"/>
              <a:gd name="T5" fmla="*/ 18 h 38"/>
              <a:gd name="T6" fmla="*/ 82 w 82"/>
              <a:gd name="T7" fmla="*/ 18 h 38"/>
              <a:gd name="T8" fmla="*/ 82 w 82"/>
              <a:gd name="T9" fmla="*/ 18 h 38"/>
              <a:gd name="T10" fmla="*/ 82 w 82"/>
              <a:gd name="T11" fmla="*/ 18 h 38"/>
              <a:gd name="T12" fmla="*/ 82 w 82"/>
              <a:gd name="T13" fmla="*/ 18 h 38"/>
              <a:gd name="T14" fmla="*/ 82 w 82"/>
              <a:gd name="T15" fmla="*/ 18 h 38"/>
              <a:gd name="T16" fmla="*/ 82 w 82"/>
              <a:gd name="T17" fmla="*/ 18 h 38"/>
              <a:gd name="T18" fmla="*/ 82 w 82"/>
              <a:gd name="T19" fmla="*/ 18 h 38"/>
              <a:gd name="T20" fmla="*/ 82 w 82"/>
              <a:gd name="T21" fmla="*/ 17 h 38"/>
              <a:gd name="T22" fmla="*/ 57 w 82"/>
              <a:gd name="T23" fmla="*/ 0 h 38"/>
              <a:gd name="T24" fmla="*/ 55 w 82"/>
              <a:gd name="T25" fmla="*/ 1 h 38"/>
              <a:gd name="T26" fmla="*/ 55 w 82"/>
              <a:gd name="T27" fmla="*/ 2 h 38"/>
              <a:gd name="T28" fmla="*/ 78 w 82"/>
              <a:gd name="T29" fmla="*/ 17 h 38"/>
              <a:gd name="T30" fmla="*/ 1 w 82"/>
              <a:gd name="T31" fmla="*/ 17 h 38"/>
              <a:gd name="T32" fmla="*/ 0 w 82"/>
              <a:gd name="T33" fmla="*/ 18 h 38"/>
              <a:gd name="T34" fmla="*/ 1 w 82"/>
              <a:gd name="T35" fmla="*/ 20 h 38"/>
              <a:gd name="T36" fmla="*/ 78 w 82"/>
              <a:gd name="T37" fmla="*/ 20 h 38"/>
              <a:gd name="T38" fmla="*/ 56 w 82"/>
              <a:gd name="T39" fmla="*/ 36 h 38"/>
              <a:gd name="T40" fmla="*/ 56 w 82"/>
              <a:gd name="T41" fmla="*/ 38 h 38"/>
              <a:gd name="T42" fmla="*/ 57 w 82"/>
              <a:gd name="T43" fmla="*/ 38 h 38"/>
              <a:gd name="T44" fmla="*/ 57 w 82"/>
              <a:gd name="T45" fmla="*/ 38 h 38"/>
              <a:gd name="T46" fmla="*/ 82 w 82"/>
              <a:gd name="T47" fmla="*/ 19 h 38"/>
              <a:gd name="T48" fmla="*/ 82 w 82"/>
              <a:gd name="T49" fmla="*/ 19 h 38"/>
              <a:gd name="T50" fmla="*/ 82 w 82"/>
              <a:gd name="T51" fmla="*/ 19 h 38"/>
              <a:gd name="T52" fmla="*/ 82 w 82"/>
              <a:gd name="T53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2" h="38">
                <a:moveTo>
                  <a:pt x="82" y="19"/>
                </a:moveTo>
                <a:cubicBezTo>
                  <a:pt x="82" y="19"/>
                  <a:pt x="82" y="19"/>
                  <a:pt x="82" y="19"/>
                </a:cubicBezTo>
                <a:cubicBezTo>
                  <a:pt x="82" y="19"/>
                  <a:pt x="82" y="19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7"/>
                  <a:pt x="82" y="17"/>
                </a:cubicBezTo>
                <a:cubicBezTo>
                  <a:pt x="57" y="0"/>
                  <a:pt x="57" y="0"/>
                  <a:pt x="57" y="0"/>
                </a:cubicBezTo>
                <a:cubicBezTo>
                  <a:pt x="56" y="0"/>
                  <a:pt x="55" y="0"/>
                  <a:pt x="55" y="1"/>
                </a:cubicBezTo>
                <a:cubicBezTo>
                  <a:pt x="55" y="1"/>
                  <a:pt x="55" y="2"/>
                  <a:pt x="55" y="2"/>
                </a:cubicBezTo>
                <a:cubicBezTo>
                  <a:pt x="78" y="17"/>
                  <a:pt x="78" y="17"/>
                  <a:pt x="78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8"/>
                  <a:pt x="0" y="18"/>
                </a:cubicBezTo>
                <a:cubicBezTo>
                  <a:pt x="0" y="19"/>
                  <a:pt x="0" y="20"/>
                  <a:pt x="1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7"/>
                  <a:pt x="56" y="38"/>
                </a:cubicBezTo>
                <a:cubicBezTo>
                  <a:pt x="56" y="38"/>
                  <a:pt x="56" y="38"/>
                  <a:pt x="57" y="38"/>
                </a:cubicBezTo>
                <a:cubicBezTo>
                  <a:pt x="57" y="38"/>
                  <a:pt x="57" y="38"/>
                  <a:pt x="57" y="38"/>
                </a:cubicBezTo>
                <a:cubicBezTo>
                  <a:pt x="82" y="19"/>
                  <a:pt x="82" y="19"/>
                  <a:pt x="82" y="19"/>
                </a:cubicBezTo>
                <a:cubicBezTo>
                  <a:pt x="82" y="19"/>
                  <a:pt x="82" y="19"/>
                  <a:pt x="82" y="19"/>
                </a:cubicBezTo>
                <a:cubicBezTo>
                  <a:pt x="82" y="19"/>
                  <a:pt x="82" y="19"/>
                  <a:pt x="82" y="19"/>
                </a:cubicBezTo>
                <a:cubicBezTo>
                  <a:pt x="82" y="19"/>
                  <a:pt x="82" y="19"/>
                  <a:pt x="82" y="19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849" name="그룹 848"/>
          <p:cNvGrpSpPr/>
          <p:nvPr/>
        </p:nvGrpSpPr>
        <p:grpSpPr>
          <a:xfrm>
            <a:off x="8388114" y="1442700"/>
            <a:ext cx="186190" cy="228234"/>
            <a:chOff x="2071234" y="2491557"/>
            <a:chExt cx="186190" cy="228234"/>
          </a:xfrm>
          <a:solidFill>
            <a:schemeClr val="bg1"/>
          </a:solidFill>
        </p:grpSpPr>
        <p:sp>
          <p:nvSpPr>
            <p:cNvPr id="850" name="Freeform 121"/>
            <p:cNvSpPr>
              <a:spLocks noEditPoints="1"/>
            </p:cNvSpPr>
            <p:nvPr/>
          </p:nvSpPr>
          <p:spPr bwMode="auto">
            <a:xfrm>
              <a:off x="2071234" y="2491557"/>
              <a:ext cx="186190" cy="228234"/>
            </a:xfrm>
            <a:custGeom>
              <a:avLst/>
              <a:gdLst>
                <a:gd name="T0" fmla="*/ 0 w 54"/>
                <a:gd name="T1" fmla="*/ 2 h 66"/>
                <a:gd name="T2" fmla="*/ 0 w 54"/>
                <a:gd name="T3" fmla="*/ 65 h 66"/>
                <a:gd name="T4" fmla="*/ 2 w 54"/>
                <a:gd name="T5" fmla="*/ 66 h 66"/>
                <a:gd name="T6" fmla="*/ 39 w 54"/>
                <a:gd name="T7" fmla="*/ 66 h 66"/>
                <a:gd name="T8" fmla="*/ 39 w 54"/>
                <a:gd name="T9" fmla="*/ 66 h 66"/>
                <a:gd name="T10" fmla="*/ 39 w 54"/>
                <a:gd name="T11" fmla="*/ 66 h 66"/>
                <a:gd name="T12" fmla="*/ 39 w 54"/>
                <a:gd name="T13" fmla="*/ 66 h 66"/>
                <a:gd name="T14" fmla="*/ 39 w 54"/>
                <a:gd name="T15" fmla="*/ 66 h 66"/>
                <a:gd name="T16" fmla="*/ 39 w 54"/>
                <a:gd name="T17" fmla="*/ 66 h 66"/>
                <a:gd name="T18" fmla="*/ 54 w 54"/>
                <a:gd name="T19" fmla="*/ 52 h 66"/>
                <a:gd name="T20" fmla="*/ 54 w 54"/>
                <a:gd name="T21" fmla="*/ 51 h 66"/>
                <a:gd name="T22" fmla="*/ 54 w 54"/>
                <a:gd name="T23" fmla="*/ 2 h 66"/>
                <a:gd name="T24" fmla="*/ 53 w 54"/>
                <a:gd name="T25" fmla="*/ 0 h 66"/>
                <a:gd name="T26" fmla="*/ 2 w 54"/>
                <a:gd name="T27" fmla="*/ 0 h 66"/>
                <a:gd name="T28" fmla="*/ 0 w 54"/>
                <a:gd name="T29" fmla="*/ 2 h 66"/>
                <a:gd name="T30" fmla="*/ 40 w 54"/>
                <a:gd name="T31" fmla="*/ 63 h 66"/>
                <a:gd name="T32" fmla="*/ 40 w 54"/>
                <a:gd name="T33" fmla="*/ 53 h 66"/>
                <a:gd name="T34" fmla="*/ 50 w 54"/>
                <a:gd name="T35" fmla="*/ 53 h 66"/>
                <a:gd name="T36" fmla="*/ 40 w 54"/>
                <a:gd name="T37" fmla="*/ 63 h 66"/>
                <a:gd name="T38" fmla="*/ 3 w 54"/>
                <a:gd name="T39" fmla="*/ 3 h 66"/>
                <a:gd name="T40" fmla="*/ 52 w 54"/>
                <a:gd name="T41" fmla="*/ 3 h 66"/>
                <a:gd name="T42" fmla="*/ 52 w 54"/>
                <a:gd name="T43" fmla="*/ 50 h 66"/>
                <a:gd name="T44" fmla="*/ 39 w 54"/>
                <a:gd name="T45" fmla="*/ 50 h 66"/>
                <a:gd name="T46" fmla="*/ 38 w 54"/>
                <a:gd name="T47" fmla="*/ 51 h 66"/>
                <a:gd name="T48" fmla="*/ 38 w 54"/>
                <a:gd name="T49" fmla="*/ 64 h 66"/>
                <a:gd name="T50" fmla="*/ 3 w 54"/>
                <a:gd name="T51" fmla="*/ 64 h 66"/>
                <a:gd name="T52" fmla="*/ 3 w 54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66">
                  <a:moveTo>
                    <a:pt x="0" y="2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6"/>
                    <a:pt x="2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4" y="52"/>
                    <a:pt x="54" y="52"/>
                    <a:pt x="54" y="51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1"/>
                    <a:pt x="54" y="0"/>
                    <a:pt x="5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  <a:moveTo>
                    <a:pt x="40" y="63"/>
                  </a:moveTo>
                  <a:cubicBezTo>
                    <a:pt x="40" y="53"/>
                    <a:pt x="40" y="53"/>
                    <a:pt x="40" y="53"/>
                  </a:cubicBezTo>
                  <a:cubicBezTo>
                    <a:pt x="50" y="53"/>
                    <a:pt x="50" y="53"/>
                    <a:pt x="50" y="53"/>
                  </a:cubicBezTo>
                  <a:lnTo>
                    <a:pt x="40" y="63"/>
                  </a:lnTo>
                  <a:close/>
                  <a:moveTo>
                    <a:pt x="3" y="3"/>
                  </a:moveTo>
                  <a:cubicBezTo>
                    <a:pt x="52" y="3"/>
                    <a:pt x="52" y="3"/>
                    <a:pt x="52" y="3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8" y="50"/>
                    <a:pt x="38" y="51"/>
                    <a:pt x="38" y="51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" y="64"/>
                    <a:pt x="3" y="64"/>
                    <a:pt x="3" y="64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51" name="Freeform 122"/>
            <p:cNvSpPr>
              <a:spLocks/>
            </p:cNvSpPr>
            <p:nvPr/>
          </p:nvSpPr>
          <p:spPr bwMode="auto">
            <a:xfrm>
              <a:off x="2125290" y="2602674"/>
              <a:ext cx="81082" cy="9009"/>
            </a:xfrm>
            <a:custGeom>
              <a:avLst/>
              <a:gdLst>
                <a:gd name="T0" fmla="*/ 23 w 23"/>
                <a:gd name="T1" fmla="*/ 1 h 3"/>
                <a:gd name="T2" fmla="*/ 22 w 23"/>
                <a:gd name="T3" fmla="*/ 0 h 3"/>
                <a:gd name="T4" fmla="*/ 1 w 23"/>
                <a:gd name="T5" fmla="*/ 0 h 3"/>
                <a:gd name="T6" fmla="*/ 0 w 23"/>
                <a:gd name="T7" fmla="*/ 1 h 3"/>
                <a:gd name="T8" fmla="*/ 1 w 23"/>
                <a:gd name="T9" fmla="*/ 3 h 3"/>
                <a:gd name="T10" fmla="*/ 22 w 23"/>
                <a:gd name="T11" fmla="*/ 3 h 3"/>
                <a:gd name="T12" fmla="*/ 23 w 23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">
                  <a:moveTo>
                    <a:pt x="23" y="1"/>
                  </a:moveTo>
                  <a:cubicBezTo>
                    <a:pt x="23" y="1"/>
                    <a:pt x="23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3"/>
                    <a:pt x="23" y="2"/>
                    <a:pt x="23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52" name="Freeform 11"/>
          <p:cNvSpPr>
            <a:spLocks noEditPoints="1"/>
          </p:cNvSpPr>
          <p:nvPr/>
        </p:nvSpPr>
        <p:spPr bwMode="auto">
          <a:xfrm>
            <a:off x="6986102" y="1442700"/>
            <a:ext cx="183186" cy="228234"/>
          </a:xfrm>
          <a:custGeom>
            <a:avLst/>
            <a:gdLst>
              <a:gd name="T0" fmla="*/ 0 w 53"/>
              <a:gd name="T1" fmla="*/ 2 h 66"/>
              <a:gd name="T2" fmla="*/ 0 w 53"/>
              <a:gd name="T3" fmla="*/ 65 h 66"/>
              <a:gd name="T4" fmla="*/ 1 w 53"/>
              <a:gd name="T5" fmla="*/ 66 h 66"/>
              <a:gd name="T6" fmla="*/ 38 w 53"/>
              <a:gd name="T7" fmla="*/ 66 h 66"/>
              <a:gd name="T8" fmla="*/ 38 w 53"/>
              <a:gd name="T9" fmla="*/ 66 h 66"/>
              <a:gd name="T10" fmla="*/ 38 w 53"/>
              <a:gd name="T11" fmla="*/ 66 h 66"/>
              <a:gd name="T12" fmla="*/ 39 w 53"/>
              <a:gd name="T13" fmla="*/ 66 h 66"/>
              <a:gd name="T14" fmla="*/ 39 w 53"/>
              <a:gd name="T15" fmla="*/ 66 h 66"/>
              <a:gd name="T16" fmla="*/ 39 w 53"/>
              <a:gd name="T17" fmla="*/ 66 h 66"/>
              <a:gd name="T18" fmla="*/ 53 w 53"/>
              <a:gd name="T19" fmla="*/ 52 h 66"/>
              <a:gd name="T20" fmla="*/ 53 w 53"/>
              <a:gd name="T21" fmla="*/ 51 h 66"/>
              <a:gd name="T22" fmla="*/ 53 w 53"/>
              <a:gd name="T23" fmla="*/ 2 h 66"/>
              <a:gd name="T24" fmla="*/ 52 w 53"/>
              <a:gd name="T25" fmla="*/ 0 h 66"/>
              <a:gd name="T26" fmla="*/ 1 w 53"/>
              <a:gd name="T27" fmla="*/ 0 h 66"/>
              <a:gd name="T28" fmla="*/ 0 w 53"/>
              <a:gd name="T29" fmla="*/ 2 h 66"/>
              <a:gd name="T30" fmla="*/ 39 w 53"/>
              <a:gd name="T31" fmla="*/ 63 h 66"/>
              <a:gd name="T32" fmla="*/ 39 w 53"/>
              <a:gd name="T33" fmla="*/ 53 h 66"/>
              <a:gd name="T34" fmla="*/ 49 w 53"/>
              <a:gd name="T35" fmla="*/ 53 h 66"/>
              <a:gd name="T36" fmla="*/ 39 w 53"/>
              <a:gd name="T37" fmla="*/ 63 h 66"/>
              <a:gd name="T38" fmla="*/ 2 w 53"/>
              <a:gd name="T39" fmla="*/ 3 h 66"/>
              <a:gd name="T40" fmla="*/ 51 w 53"/>
              <a:gd name="T41" fmla="*/ 3 h 66"/>
              <a:gd name="T42" fmla="*/ 51 w 53"/>
              <a:gd name="T43" fmla="*/ 50 h 66"/>
              <a:gd name="T44" fmla="*/ 38 w 53"/>
              <a:gd name="T45" fmla="*/ 50 h 66"/>
              <a:gd name="T46" fmla="*/ 37 w 53"/>
              <a:gd name="T47" fmla="*/ 51 h 66"/>
              <a:gd name="T48" fmla="*/ 37 w 53"/>
              <a:gd name="T49" fmla="*/ 64 h 66"/>
              <a:gd name="T50" fmla="*/ 2 w 53"/>
              <a:gd name="T51" fmla="*/ 64 h 66"/>
              <a:gd name="T52" fmla="*/ 2 w 53"/>
              <a:gd name="T53" fmla="*/ 3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3" h="66">
                <a:moveTo>
                  <a:pt x="0" y="2"/>
                </a:moveTo>
                <a:cubicBezTo>
                  <a:pt x="0" y="65"/>
                  <a:pt x="0" y="65"/>
                  <a:pt x="0" y="65"/>
                </a:cubicBezTo>
                <a:cubicBezTo>
                  <a:pt x="0" y="66"/>
                  <a:pt x="0" y="66"/>
                  <a:pt x="1" y="66"/>
                </a:cubicBezTo>
                <a:cubicBezTo>
                  <a:pt x="38" y="66"/>
                  <a:pt x="38" y="66"/>
                  <a:pt x="38" y="66"/>
                </a:cubicBezTo>
                <a:cubicBezTo>
                  <a:pt x="38" y="66"/>
                  <a:pt x="38" y="66"/>
                  <a:pt x="38" y="66"/>
                </a:cubicBezTo>
                <a:cubicBezTo>
                  <a:pt x="38" y="66"/>
                  <a:pt x="38" y="66"/>
                  <a:pt x="38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2"/>
                  <a:pt x="53" y="52"/>
                  <a:pt x="53" y="51"/>
                </a:cubicBezTo>
                <a:cubicBezTo>
                  <a:pt x="53" y="2"/>
                  <a:pt x="53" y="2"/>
                  <a:pt x="53" y="2"/>
                </a:cubicBezTo>
                <a:cubicBezTo>
                  <a:pt x="53" y="1"/>
                  <a:pt x="53" y="0"/>
                  <a:pt x="5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lose/>
                <a:moveTo>
                  <a:pt x="39" y="63"/>
                </a:moveTo>
                <a:cubicBezTo>
                  <a:pt x="39" y="53"/>
                  <a:pt x="39" y="53"/>
                  <a:pt x="39" y="53"/>
                </a:cubicBezTo>
                <a:cubicBezTo>
                  <a:pt x="49" y="53"/>
                  <a:pt x="49" y="53"/>
                  <a:pt x="49" y="53"/>
                </a:cubicBezTo>
                <a:lnTo>
                  <a:pt x="39" y="63"/>
                </a:lnTo>
                <a:close/>
                <a:moveTo>
                  <a:pt x="2" y="3"/>
                </a:moveTo>
                <a:cubicBezTo>
                  <a:pt x="51" y="3"/>
                  <a:pt x="51" y="3"/>
                  <a:pt x="51" y="3"/>
                </a:cubicBezTo>
                <a:cubicBezTo>
                  <a:pt x="51" y="50"/>
                  <a:pt x="51" y="50"/>
                  <a:pt x="51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7" y="50"/>
                  <a:pt x="37" y="51"/>
                  <a:pt x="37" y="51"/>
                </a:cubicBezTo>
                <a:cubicBezTo>
                  <a:pt x="37" y="64"/>
                  <a:pt x="37" y="64"/>
                  <a:pt x="37" y="64"/>
                </a:cubicBezTo>
                <a:cubicBezTo>
                  <a:pt x="2" y="64"/>
                  <a:pt x="2" y="64"/>
                  <a:pt x="2" y="64"/>
                </a:cubicBezTo>
                <a:lnTo>
                  <a:pt x="2" y="3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853" name="그룹 852"/>
          <p:cNvGrpSpPr/>
          <p:nvPr/>
        </p:nvGrpSpPr>
        <p:grpSpPr>
          <a:xfrm>
            <a:off x="5578082" y="1441198"/>
            <a:ext cx="183186" cy="231239"/>
            <a:chOff x="4206415" y="1221260"/>
            <a:chExt cx="183186" cy="231239"/>
          </a:xfrm>
          <a:solidFill>
            <a:schemeClr val="bg1"/>
          </a:solidFill>
        </p:grpSpPr>
        <p:sp>
          <p:nvSpPr>
            <p:cNvPr id="854" name="Freeform 318"/>
            <p:cNvSpPr>
              <a:spLocks noEditPoints="1"/>
            </p:cNvSpPr>
            <p:nvPr/>
          </p:nvSpPr>
          <p:spPr bwMode="auto">
            <a:xfrm>
              <a:off x="4206415" y="1221260"/>
              <a:ext cx="183186" cy="231239"/>
            </a:xfrm>
            <a:custGeom>
              <a:avLst/>
              <a:gdLst>
                <a:gd name="T0" fmla="*/ 1 w 53"/>
                <a:gd name="T1" fmla="*/ 66 h 66"/>
                <a:gd name="T2" fmla="*/ 52 w 53"/>
                <a:gd name="T3" fmla="*/ 66 h 66"/>
                <a:gd name="T4" fmla="*/ 53 w 53"/>
                <a:gd name="T5" fmla="*/ 65 h 66"/>
                <a:gd name="T6" fmla="*/ 53 w 53"/>
                <a:gd name="T7" fmla="*/ 15 h 66"/>
                <a:gd name="T8" fmla="*/ 53 w 53"/>
                <a:gd name="T9" fmla="*/ 14 h 66"/>
                <a:gd name="T10" fmla="*/ 39 w 53"/>
                <a:gd name="T11" fmla="*/ 1 h 66"/>
                <a:gd name="T12" fmla="*/ 39 w 53"/>
                <a:gd name="T13" fmla="*/ 1 h 66"/>
                <a:gd name="T14" fmla="*/ 39 w 53"/>
                <a:gd name="T15" fmla="*/ 1 h 66"/>
                <a:gd name="T16" fmla="*/ 38 w 53"/>
                <a:gd name="T17" fmla="*/ 1 h 66"/>
                <a:gd name="T18" fmla="*/ 38 w 53"/>
                <a:gd name="T19" fmla="*/ 0 h 66"/>
                <a:gd name="T20" fmla="*/ 38 w 53"/>
                <a:gd name="T21" fmla="*/ 0 h 66"/>
                <a:gd name="T22" fmla="*/ 1 w 53"/>
                <a:gd name="T23" fmla="*/ 0 h 66"/>
                <a:gd name="T24" fmla="*/ 0 w 53"/>
                <a:gd name="T25" fmla="*/ 1 h 66"/>
                <a:gd name="T26" fmla="*/ 0 w 53"/>
                <a:gd name="T27" fmla="*/ 65 h 66"/>
                <a:gd name="T28" fmla="*/ 1 w 53"/>
                <a:gd name="T29" fmla="*/ 66 h 66"/>
                <a:gd name="T30" fmla="*/ 39 w 53"/>
                <a:gd name="T31" fmla="*/ 4 h 66"/>
                <a:gd name="T32" fmla="*/ 49 w 53"/>
                <a:gd name="T33" fmla="*/ 14 h 66"/>
                <a:gd name="T34" fmla="*/ 39 w 53"/>
                <a:gd name="T35" fmla="*/ 14 h 66"/>
                <a:gd name="T36" fmla="*/ 39 w 53"/>
                <a:gd name="T37" fmla="*/ 4 h 66"/>
                <a:gd name="T38" fmla="*/ 2 w 53"/>
                <a:gd name="T39" fmla="*/ 3 h 66"/>
                <a:gd name="T40" fmla="*/ 37 w 53"/>
                <a:gd name="T41" fmla="*/ 3 h 66"/>
                <a:gd name="T42" fmla="*/ 37 w 53"/>
                <a:gd name="T43" fmla="*/ 15 h 66"/>
                <a:gd name="T44" fmla="*/ 38 w 53"/>
                <a:gd name="T45" fmla="*/ 16 h 66"/>
                <a:gd name="T46" fmla="*/ 51 w 53"/>
                <a:gd name="T47" fmla="*/ 16 h 66"/>
                <a:gd name="T48" fmla="*/ 51 w 53"/>
                <a:gd name="T49" fmla="*/ 64 h 66"/>
                <a:gd name="T50" fmla="*/ 2 w 53"/>
                <a:gd name="T51" fmla="*/ 64 h 66"/>
                <a:gd name="T52" fmla="*/ 2 w 53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" h="66">
                  <a:moveTo>
                    <a:pt x="1" y="66"/>
                  </a:moveTo>
                  <a:cubicBezTo>
                    <a:pt x="52" y="66"/>
                    <a:pt x="52" y="66"/>
                    <a:pt x="52" y="66"/>
                  </a:cubicBezTo>
                  <a:cubicBezTo>
                    <a:pt x="53" y="66"/>
                    <a:pt x="53" y="66"/>
                    <a:pt x="53" y="6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6"/>
                    <a:pt x="1" y="66"/>
                  </a:cubicBezTo>
                  <a:close/>
                  <a:moveTo>
                    <a:pt x="39" y="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39" y="14"/>
                    <a:pt x="39" y="14"/>
                    <a:pt x="39" y="14"/>
                  </a:cubicBezTo>
                  <a:lnTo>
                    <a:pt x="39" y="4"/>
                  </a:lnTo>
                  <a:close/>
                  <a:moveTo>
                    <a:pt x="2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6"/>
                    <a:pt x="37" y="16"/>
                    <a:pt x="38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2" y="64"/>
                    <a:pt x="2" y="64"/>
                    <a:pt x="2" y="6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55" name="Freeform 319"/>
            <p:cNvSpPr>
              <a:spLocks/>
            </p:cNvSpPr>
            <p:nvPr/>
          </p:nvSpPr>
          <p:spPr bwMode="auto">
            <a:xfrm>
              <a:off x="4260471" y="1332376"/>
              <a:ext cx="78080" cy="9009"/>
            </a:xfrm>
            <a:custGeom>
              <a:avLst/>
              <a:gdLst>
                <a:gd name="T0" fmla="*/ 22 w 23"/>
                <a:gd name="T1" fmla="*/ 0 h 2"/>
                <a:gd name="T2" fmla="*/ 1 w 23"/>
                <a:gd name="T3" fmla="*/ 0 h 2"/>
                <a:gd name="T4" fmla="*/ 0 w 23"/>
                <a:gd name="T5" fmla="*/ 1 h 2"/>
                <a:gd name="T6" fmla="*/ 1 w 23"/>
                <a:gd name="T7" fmla="*/ 2 h 2"/>
                <a:gd name="T8" fmla="*/ 22 w 23"/>
                <a:gd name="T9" fmla="*/ 2 h 2"/>
                <a:gd name="T10" fmla="*/ 23 w 23"/>
                <a:gd name="T11" fmla="*/ 1 h 2"/>
                <a:gd name="T12" fmla="*/ 22 w 2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">
                  <a:moveTo>
                    <a:pt x="2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2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56" name="그룹 855"/>
          <p:cNvGrpSpPr/>
          <p:nvPr/>
        </p:nvGrpSpPr>
        <p:grpSpPr>
          <a:xfrm>
            <a:off x="7693866" y="1442700"/>
            <a:ext cx="186190" cy="228234"/>
            <a:chOff x="1359508" y="2491557"/>
            <a:chExt cx="186190" cy="228234"/>
          </a:xfrm>
          <a:solidFill>
            <a:schemeClr val="bg1"/>
          </a:solidFill>
        </p:grpSpPr>
        <p:sp>
          <p:nvSpPr>
            <p:cNvPr id="857" name="Freeform 66"/>
            <p:cNvSpPr>
              <a:spLocks noEditPoints="1"/>
            </p:cNvSpPr>
            <p:nvPr/>
          </p:nvSpPr>
          <p:spPr bwMode="auto">
            <a:xfrm>
              <a:off x="1359508" y="2491557"/>
              <a:ext cx="186190" cy="228234"/>
            </a:xfrm>
            <a:custGeom>
              <a:avLst/>
              <a:gdLst>
                <a:gd name="T0" fmla="*/ 0 w 54"/>
                <a:gd name="T1" fmla="*/ 2 h 66"/>
                <a:gd name="T2" fmla="*/ 0 w 54"/>
                <a:gd name="T3" fmla="*/ 65 h 66"/>
                <a:gd name="T4" fmla="*/ 1 w 54"/>
                <a:gd name="T5" fmla="*/ 66 h 66"/>
                <a:gd name="T6" fmla="*/ 38 w 54"/>
                <a:gd name="T7" fmla="*/ 66 h 66"/>
                <a:gd name="T8" fmla="*/ 39 w 54"/>
                <a:gd name="T9" fmla="*/ 66 h 66"/>
                <a:gd name="T10" fmla="*/ 39 w 54"/>
                <a:gd name="T11" fmla="*/ 66 h 66"/>
                <a:gd name="T12" fmla="*/ 39 w 54"/>
                <a:gd name="T13" fmla="*/ 66 h 66"/>
                <a:gd name="T14" fmla="*/ 39 w 54"/>
                <a:gd name="T15" fmla="*/ 66 h 66"/>
                <a:gd name="T16" fmla="*/ 39 w 54"/>
                <a:gd name="T17" fmla="*/ 66 h 66"/>
                <a:gd name="T18" fmla="*/ 53 w 54"/>
                <a:gd name="T19" fmla="*/ 52 h 66"/>
                <a:gd name="T20" fmla="*/ 54 w 54"/>
                <a:gd name="T21" fmla="*/ 51 h 66"/>
                <a:gd name="T22" fmla="*/ 54 w 54"/>
                <a:gd name="T23" fmla="*/ 2 h 66"/>
                <a:gd name="T24" fmla="*/ 53 w 54"/>
                <a:gd name="T25" fmla="*/ 0 h 66"/>
                <a:gd name="T26" fmla="*/ 1 w 54"/>
                <a:gd name="T27" fmla="*/ 0 h 66"/>
                <a:gd name="T28" fmla="*/ 0 w 54"/>
                <a:gd name="T29" fmla="*/ 2 h 66"/>
                <a:gd name="T30" fmla="*/ 39 w 54"/>
                <a:gd name="T31" fmla="*/ 63 h 66"/>
                <a:gd name="T32" fmla="*/ 39 w 54"/>
                <a:gd name="T33" fmla="*/ 53 h 66"/>
                <a:gd name="T34" fmla="*/ 50 w 54"/>
                <a:gd name="T35" fmla="*/ 53 h 66"/>
                <a:gd name="T36" fmla="*/ 39 w 54"/>
                <a:gd name="T37" fmla="*/ 63 h 66"/>
                <a:gd name="T38" fmla="*/ 2 w 54"/>
                <a:gd name="T39" fmla="*/ 3 h 66"/>
                <a:gd name="T40" fmla="*/ 51 w 54"/>
                <a:gd name="T41" fmla="*/ 3 h 66"/>
                <a:gd name="T42" fmla="*/ 51 w 54"/>
                <a:gd name="T43" fmla="*/ 50 h 66"/>
                <a:gd name="T44" fmla="*/ 38 w 54"/>
                <a:gd name="T45" fmla="*/ 50 h 66"/>
                <a:gd name="T46" fmla="*/ 37 w 54"/>
                <a:gd name="T47" fmla="*/ 51 h 66"/>
                <a:gd name="T48" fmla="*/ 37 w 54"/>
                <a:gd name="T49" fmla="*/ 64 h 66"/>
                <a:gd name="T50" fmla="*/ 2 w 54"/>
                <a:gd name="T51" fmla="*/ 64 h 66"/>
                <a:gd name="T52" fmla="*/ 2 w 54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66">
                  <a:moveTo>
                    <a:pt x="0" y="2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6"/>
                    <a:pt x="1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8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1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1"/>
                    <a:pt x="53" y="0"/>
                    <a:pt x="5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lose/>
                  <a:moveTo>
                    <a:pt x="39" y="6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50" y="53"/>
                    <a:pt x="50" y="53"/>
                    <a:pt x="50" y="53"/>
                  </a:cubicBezTo>
                  <a:lnTo>
                    <a:pt x="39" y="63"/>
                  </a:lnTo>
                  <a:close/>
                  <a:moveTo>
                    <a:pt x="2" y="3"/>
                  </a:moveTo>
                  <a:cubicBezTo>
                    <a:pt x="51" y="3"/>
                    <a:pt x="51" y="3"/>
                    <a:pt x="51" y="3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0"/>
                    <a:pt x="37" y="51"/>
                    <a:pt x="37" y="51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2" y="64"/>
                    <a:pt x="2" y="64"/>
                    <a:pt x="2" y="6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58" name="Freeform 67"/>
            <p:cNvSpPr>
              <a:spLocks/>
            </p:cNvSpPr>
            <p:nvPr/>
          </p:nvSpPr>
          <p:spPr bwMode="auto">
            <a:xfrm>
              <a:off x="1410561" y="2566636"/>
              <a:ext cx="84085" cy="81082"/>
            </a:xfrm>
            <a:custGeom>
              <a:avLst/>
              <a:gdLst>
                <a:gd name="T0" fmla="*/ 24 w 24"/>
                <a:gd name="T1" fmla="*/ 11 h 23"/>
                <a:gd name="T2" fmla="*/ 23 w 24"/>
                <a:gd name="T3" fmla="*/ 10 h 23"/>
                <a:gd name="T4" fmla="*/ 13 w 24"/>
                <a:gd name="T5" fmla="*/ 10 h 23"/>
                <a:gd name="T6" fmla="*/ 13 w 24"/>
                <a:gd name="T7" fmla="*/ 1 h 23"/>
                <a:gd name="T8" fmla="*/ 12 w 24"/>
                <a:gd name="T9" fmla="*/ 0 h 23"/>
                <a:gd name="T10" fmla="*/ 11 w 24"/>
                <a:gd name="T11" fmla="*/ 1 h 23"/>
                <a:gd name="T12" fmla="*/ 11 w 24"/>
                <a:gd name="T13" fmla="*/ 10 h 23"/>
                <a:gd name="T14" fmla="*/ 1 w 24"/>
                <a:gd name="T15" fmla="*/ 10 h 23"/>
                <a:gd name="T16" fmla="*/ 0 w 24"/>
                <a:gd name="T17" fmla="*/ 11 h 23"/>
                <a:gd name="T18" fmla="*/ 1 w 24"/>
                <a:gd name="T19" fmla="*/ 12 h 23"/>
                <a:gd name="T20" fmla="*/ 11 w 24"/>
                <a:gd name="T21" fmla="*/ 12 h 23"/>
                <a:gd name="T22" fmla="*/ 11 w 24"/>
                <a:gd name="T23" fmla="*/ 22 h 23"/>
                <a:gd name="T24" fmla="*/ 12 w 24"/>
                <a:gd name="T25" fmla="*/ 23 h 23"/>
                <a:gd name="T26" fmla="*/ 13 w 24"/>
                <a:gd name="T27" fmla="*/ 22 h 23"/>
                <a:gd name="T28" fmla="*/ 13 w 24"/>
                <a:gd name="T29" fmla="*/ 12 h 23"/>
                <a:gd name="T30" fmla="*/ 23 w 24"/>
                <a:gd name="T31" fmla="*/ 12 h 23"/>
                <a:gd name="T32" fmla="*/ 24 w 24"/>
                <a:gd name="T3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3">
                  <a:moveTo>
                    <a:pt x="24" y="11"/>
                  </a:moveTo>
                  <a:cubicBezTo>
                    <a:pt x="24" y="10"/>
                    <a:pt x="23" y="10"/>
                    <a:pt x="2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11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4" y="12"/>
                    <a:pt x="24" y="1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59" name="그룹 858"/>
          <p:cNvGrpSpPr/>
          <p:nvPr/>
        </p:nvGrpSpPr>
        <p:grpSpPr>
          <a:xfrm>
            <a:off x="6273833" y="1441198"/>
            <a:ext cx="186190" cy="231239"/>
            <a:chOff x="4918139" y="1221260"/>
            <a:chExt cx="186190" cy="231239"/>
          </a:xfrm>
          <a:solidFill>
            <a:schemeClr val="bg1"/>
          </a:solidFill>
        </p:grpSpPr>
        <p:sp>
          <p:nvSpPr>
            <p:cNvPr id="860" name="Freeform 383"/>
            <p:cNvSpPr>
              <a:spLocks noEditPoints="1"/>
            </p:cNvSpPr>
            <p:nvPr/>
          </p:nvSpPr>
          <p:spPr bwMode="auto">
            <a:xfrm>
              <a:off x="4918139" y="1221260"/>
              <a:ext cx="186190" cy="231239"/>
            </a:xfrm>
            <a:custGeom>
              <a:avLst/>
              <a:gdLst>
                <a:gd name="T0" fmla="*/ 1 w 54"/>
                <a:gd name="T1" fmla="*/ 66 h 66"/>
                <a:gd name="T2" fmla="*/ 53 w 54"/>
                <a:gd name="T3" fmla="*/ 66 h 66"/>
                <a:gd name="T4" fmla="*/ 54 w 54"/>
                <a:gd name="T5" fmla="*/ 65 h 66"/>
                <a:gd name="T6" fmla="*/ 54 w 54"/>
                <a:gd name="T7" fmla="*/ 15 h 66"/>
                <a:gd name="T8" fmla="*/ 53 w 54"/>
                <a:gd name="T9" fmla="*/ 14 h 66"/>
                <a:gd name="T10" fmla="*/ 39 w 54"/>
                <a:gd name="T11" fmla="*/ 1 h 66"/>
                <a:gd name="T12" fmla="*/ 39 w 54"/>
                <a:gd name="T13" fmla="*/ 1 h 66"/>
                <a:gd name="T14" fmla="*/ 39 w 54"/>
                <a:gd name="T15" fmla="*/ 1 h 66"/>
                <a:gd name="T16" fmla="*/ 39 w 54"/>
                <a:gd name="T17" fmla="*/ 1 h 66"/>
                <a:gd name="T18" fmla="*/ 39 w 54"/>
                <a:gd name="T19" fmla="*/ 0 h 66"/>
                <a:gd name="T20" fmla="*/ 38 w 54"/>
                <a:gd name="T21" fmla="*/ 0 h 66"/>
                <a:gd name="T22" fmla="*/ 1 w 54"/>
                <a:gd name="T23" fmla="*/ 0 h 66"/>
                <a:gd name="T24" fmla="*/ 0 w 54"/>
                <a:gd name="T25" fmla="*/ 1 h 66"/>
                <a:gd name="T26" fmla="*/ 0 w 54"/>
                <a:gd name="T27" fmla="*/ 65 h 66"/>
                <a:gd name="T28" fmla="*/ 1 w 54"/>
                <a:gd name="T29" fmla="*/ 66 h 66"/>
                <a:gd name="T30" fmla="*/ 39 w 54"/>
                <a:gd name="T31" fmla="*/ 4 h 66"/>
                <a:gd name="T32" fmla="*/ 50 w 54"/>
                <a:gd name="T33" fmla="*/ 14 h 66"/>
                <a:gd name="T34" fmla="*/ 39 w 54"/>
                <a:gd name="T35" fmla="*/ 14 h 66"/>
                <a:gd name="T36" fmla="*/ 39 w 54"/>
                <a:gd name="T37" fmla="*/ 4 h 66"/>
                <a:gd name="T38" fmla="*/ 2 w 54"/>
                <a:gd name="T39" fmla="*/ 3 h 66"/>
                <a:gd name="T40" fmla="*/ 37 w 54"/>
                <a:gd name="T41" fmla="*/ 3 h 66"/>
                <a:gd name="T42" fmla="*/ 37 w 54"/>
                <a:gd name="T43" fmla="*/ 15 h 66"/>
                <a:gd name="T44" fmla="*/ 38 w 54"/>
                <a:gd name="T45" fmla="*/ 16 h 66"/>
                <a:gd name="T46" fmla="*/ 51 w 54"/>
                <a:gd name="T47" fmla="*/ 16 h 66"/>
                <a:gd name="T48" fmla="*/ 51 w 54"/>
                <a:gd name="T49" fmla="*/ 64 h 66"/>
                <a:gd name="T50" fmla="*/ 2 w 54"/>
                <a:gd name="T51" fmla="*/ 64 h 66"/>
                <a:gd name="T52" fmla="*/ 2 w 54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66">
                  <a:moveTo>
                    <a:pt x="1" y="66"/>
                  </a:move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4" y="66"/>
                    <a:pt x="54" y="6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3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6"/>
                    <a:pt x="1" y="66"/>
                  </a:cubicBezTo>
                  <a:close/>
                  <a:moveTo>
                    <a:pt x="39" y="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39" y="14"/>
                    <a:pt x="39" y="14"/>
                    <a:pt x="39" y="14"/>
                  </a:cubicBezTo>
                  <a:lnTo>
                    <a:pt x="39" y="4"/>
                  </a:lnTo>
                  <a:close/>
                  <a:moveTo>
                    <a:pt x="2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6"/>
                    <a:pt x="38" y="16"/>
                    <a:pt x="38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2" y="64"/>
                    <a:pt x="2" y="64"/>
                    <a:pt x="2" y="6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61" name="Freeform 384"/>
            <p:cNvSpPr>
              <a:spLocks/>
            </p:cNvSpPr>
            <p:nvPr/>
          </p:nvSpPr>
          <p:spPr bwMode="auto">
            <a:xfrm>
              <a:off x="4981205" y="1305345"/>
              <a:ext cx="60060" cy="63065"/>
            </a:xfrm>
            <a:custGeom>
              <a:avLst/>
              <a:gdLst>
                <a:gd name="T0" fmla="*/ 17 w 18"/>
                <a:gd name="T1" fmla="*/ 18 h 18"/>
                <a:gd name="T2" fmla="*/ 16 w 18"/>
                <a:gd name="T3" fmla="*/ 18 h 18"/>
                <a:gd name="T4" fmla="*/ 0 w 18"/>
                <a:gd name="T5" fmla="*/ 2 h 18"/>
                <a:gd name="T6" fmla="*/ 0 w 18"/>
                <a:gd name="T7" fmla="*/ 1 h 18"/>
                <a:gd name="T8" fmla="*/ 2 w 18"/>
                <a:gd name="T9" fmla="*/ 1 h 18"/>
                <a:gd name="T10" fmla="*/ 17 w 18"/>
                <a:gd name="T11" fmla="*/ 16 h 18"/>
                <a:gd name="T12" fmla="*/ 17 w 18"/>
                <a:gd name="T13" fmla="*/ 18 h 18"/>
                <a:gd name="T14" fmla="*/ 17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7" y="18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7"/>
                    <a:pt x="18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62" name="Freeform 385"/>
            <p:cNvSpPr>
              <a:spLocks/>
            </p:cNvSpPr>
            <p:nvPr/>
          </p:nvSpPr>
          <p:spPr bwMode="auto">
            <a:xfrm>
              <a:off x="4981205" y="1305345"/>
              <a:ext cx="60060" cy="63065"/>
            </a:xfrm>
            <a:custGeom>
              <a:avLst/>
              <a:gdLst>
                <a:gd name="T0" fmla="*/ 1 w 18"/>
                <a:gd name="T1" fmla="*/ 18 h 18"/>
                <a:gd name="T2" fmla="*/ 0 w 18"/>
                <a:gd name="T3" fmla="*/ 18 h 18"/>
                <a:gd name="T4" fmla="*/ 0 w 18"/>
                <a:gd name="T5" fmla="*/ 16 h 18"/>
                <a:gd name="T6" fmla="*/ 16 w 18"/>
                <a:gd name="T7" fmla="*/ 1 h 18"/>
                <a:gd name="T8" fmla="*/ 17 w 18"/>
                <a:gd name="T9" fmla="*/ 1 h 18"/>
                <a:gd name="T10" fmla="*/ 17 w 18"/>
                <a:gd name="T11" fmla="*/ 2 h 18"/>
                <a:gd name="T12" fmla="*/ 2 w 18"/>
                <a:gd name="T13" fmla="*/ 18 h 18"/>
                <a:gd name="T14" fmla="*/ 1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" y="18"/>
                  </a:moveTo>
                  <a:cubicBezTo>
                    <a:pt x="1" y="18"/>
                    <a:pt x="1" y="18"/>
                    <a:pt x="0" y="18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8" y="1"/>
                    <a:pt x="18" y="2"/>
                    <a:pt x="17" y="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63" name="Freeform 15"/>
          <p:cNvSpPr>
            <a:spLocks noEditPoints="1"/>
          </p:cNvSpPr>
          <p:nvPr/>
        </p:nvSpPr>
        <p:spPr bwMode="auto">
          <a:xfrm>
            <a:off x="628236" y="1445930"/>
            <a:ext cx="282288" cy="252255"/>
          </a:xfrm>
          <a:custGeom>
            <a:avLst/>
            <a:gdLst>
              <a:gd name="T0" fmla="*/ 80 w 81"/>
              <a:gd name="T1" fmla="*/ 0 h 73"/>
              <a:gd name="T2" fmla="*/ 1 w 81"/>
              <a:gd name="T3" fmla="*/ 0 h 73"/>
              <a:gd name="T4" fmla="*/ 0 w 81"/>
              <a:gd name="T5" fmla="*/ 1 h 73"/>
              <a:gd name="T6" fmla="*/ 1 w 81"/>
              <a:gd name="T7" fmla="*/ 2 h 73"/>
              <a:gd name="T8" fmla="*/ 38 w 81"/>
              <a:gd name="T9" fmla="*/ 2 h 73"/>
              <a:gd name="T10" fmla="*/ 38 w 81"/>
              <a:gd name="T11" fmla="*/ 9 h 73"/>
              <a:gd name="T12" fmla="*/ 9 w 81"/>
              <a:gd name="T13" fmla="*/ 9 h 73"/>
              <a:gd name="T14" fmla="*/ 8 w 81"/>
              <a:gd name="T15" fmla="*/ 11 h 73"/>
              <a:gd name="T16" fmla="*/ 8 w 81"/>
              <a:gd name="T17" fmla="*/ 51 h 73"/>
              <a:gd name="T18" fmla="*/ 9 w 81"/>
              <a:gd name="T19" fmla="*/ 53 h 73"/>
              <a:gd name="T20" fmla="*/ 37 w 81"/>
              <a:gd name="T21" fmla="*/ 53 h 73"/>
              <a:gd name="T22" fmla="*/ 18 w 81"/>
              <a:gd name="T23" fmla="*/ 71 h 73"/>
              <a:gd name="T24" fmla="*/ 18 w 81"/>
              <a:gd name="T25" fmla="*/ 73 h 73"/>
              <a:gd name="T26" fmla="*/ 19 w 81"/>
              <a:gd name="T27" fmla="*/ 73 h 73"/>
              <a:gd name="T28" fmla="*/ 19 w 81"/>
              <a:gd name="T29" fmla="*/ 73 h 73"/>
              <a:gd name="T30" fmla="*/ 38 w 81"/>
              <a:gd name="T31" fmla="*/ 55 h 73"/>
              <a:gd name="T32" fmla="*/ 38 w 81"/>
              <a:gd name="T33" fmla="*/ 72 h 73"/>
              <a:gd name="T34" fmla="*/ 39 w 81"/>
              <a:gd name="T35" fmla="*/ 73 h 73"/>
              <a:gd name="T36" fmla="*/ 40 w 81"/>
              <a:gd name="T37" fmla="*/ 72 h 73"/>
              <a:gd name="T38" fmla="*/ 40 w 81"/>
              <a:gd name="T39" fmla="*/ 55 h 73"/>
              <a:gd name="T40" fmla="*/ 59 w 81"/>
              <a:gd name="T41" fmla="*/ 73 h 73"/>
              <a:gd name="T42" fmla="*/ 61 w 81"/>
              <a:gd name="T43" fmla="*/ 73 h 73"/>
              <a:gd name="T44" fmla="*/ 61 w 81"/>
              <a:gd name="T45" fmla="*/ 71 h 73"/>
              <a:gd name="T46" fmla="*/ 41 w 81"/>
              <a:gd name="T47" fmla="*/ 53 h 73"/>
              <a:gd name="T48" fmla="*/ 65 w 81"/>
              <a:gd name="T49" fmla="*/ 53 h 73"/>
              <a:gd name="T50" fmla="*/ 71 w 81"/>
              <a:gd name="T51" fmla="*/ 53 h 73"/>
              <a:gd name="T52" fmla="*/ 72 w 81"/>
              <a:gd name="T53" fmla="*/ 51 h 73"/>
              <a:gd name="T54" fmla="*/ 72 w 81"/>
              <a:gd name="T55" fmla="*/ 11 h 73"/>
              <a:gd name="T56" fmla="*/ 71 w 81"/>
              <a:gd name="T57" fmla="*/ 9 h 73"/>
              <a:gd name="T58" fmla="*/ 40 w 81"/>
              <a:gd name="T59" fmla="*/ 9 h 73"/>
              <a:gd name="T60" fmla="*/ 40 w 81"/>
              <a:gd name="T61" fmla="*/ 2 h 73"/>
              <a:gd name="T62" fmla="*/ 80 w 81"/>
              <a:gd name="T63" fmla="*/ 2 h 73"/>
              <a:gd name="T64" fmla="*/ 81 w 81"/>
              <a:gd name="T65" fmla="*/ 1 h 73"/>
              <a:gd name="T66" fmla="*/ 80 w 81"/>
              <a:gd name="T67" fmla="*/ 0 h 73"/>
              <a:gd name="T68" fmla="*/ 70 w 81"/>
              <a:gd name="T69" fmla="*/ 12 h 73"/>
              <a:gd name="T70" fmla="*/ 70 w 81"/>
              <a:gd name="T71" fmla="*/ 50 h 73"/>
              <a:gd name="T72" fmla="*/ 66 w 81"/>
              <a:gd name="T73" fmla="*/ 50 h 73"/>
              <a:gd name="T74" fmla="*/ 66 w 81"/>
              <a:gd name="T75" fmla="*/ 50 h 73"/>
              <a:gd name="T76" fmla="*/ 62 w 81"/>
              <a:gd name="T77" fmla="*/ 50 h 73"/>
              <a:gd name="T78" fmla="*/ 52 w 81"/>
              <a:gd name="T79" fmla="*/ 30 h 73"/>
              <a:gd name="T80" fmla="*/ 51 w 81"/>
              <a:gd name="T81" fmla="*/ 30 h 73"/>
              <a:gd name="T82" fmla="*/ 50 w 81"/>
              <a:gd name="T83" fmla="*/ 30 h 73"/>
              <a:gd name="T84" fmla="*/ 40 w 81"/>
              <a:gd name="T85" fmla="*/ 40 h 73"/>
              <a:gd name="T86" fmla="*/ 21 w 81"/>
              <a:gd name="T87" fmla="*/ 20 h 73"/>
              <a:gd name="T88" fmla="*/ 19 w 81"/>
              <a:gd name="T89" fmla="*/ 20 h 73"/>
              <a:gd name="T90" fmla="*/ 19 w 81"/>
              <a:gd name="T91" fmla="*/ 22 h 73"/>
              <a:gd name="T92" fmla="*/ 40 w 81"/>
              <a:gd name="T93" fmla="*/ 42 h 73"/>
              <a:gd name="T94" fmla="*/ 40 w 81"/>
              <a:gd name="T95" fmla="*/ 42 h 73"/>
              <a:gd name="T96" fmla="*/ 40 w 81"/>
              <a:gd name="T97" fmla="*/ 42 h 73"/>
              <a:gd name="T98" fmla="*/ 41 w 81"/>
              <a:gd name="T99" fmla="*/ 42 h 73"/>
              <a:gd name="T100" fmla="*/ 50 w 81"/>
              <a:gd name="T101" fmla="*/ 33 h 73"/>
              <a:gd name="T102" fmla="*/ 59 w 81"/>
              <a:gd name="T103" fmla="*/ 50 h 73"/>
              <a:gd name="T104" fmla="*/ 10 w 81"/>
              <a:gd name="T105" fmla="*/ 50 h 73"/>
              <a:gd name="T106" fmla="*/ 10 w 81"/>
              <a:gd name="T107" fmla="*/ 12 h 73"/>
              <a:gd name="T108" fmla="*/ 70 w 81"/>
              <a:gd name="T109" fmla="*/ 12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1" h="73">
                <a:moveTo>
                  <a:pt x="80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2"/>
                  <a:pt x="1" y="2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9"/>
                  <a:pt x="38" y="9"/>
                  <a:pt x="38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9"/>
                  <a:pt x="8" y="10"/>
                  <a:pt x="8" y="11"/>
                </a:cubicBezTo>
                <a:cubicBezTo>
                  <a:pt x="8" y="51"/>
                  <a:pt x="8" y="51"/>
                  <a:pt x="8" y="51"/>
                </a:cubicBezTo>
                <a:cubicBezTo>
                  <a:pt x="8" y="52"/>
                  <a:pt x="9" y="53"/>
                  <a:pt x="9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18" y="71"/>
                  <a:pt x="18" y="71"/>
                  <a:pt x="18" y="71"/>
                </a:cubicBezTo>
                <a:cubicBezTo>
                  <a:pt x="17" y="71"/>
                  <a:pt x="17" y="72"/>
                  <a:pt x="18" y="73"/>
                </a:cubicBezTo>
                <a:cubicBezTo>
                  <a:pt x="18" y="73"/>
                  <a:pt x="18" y="73"/>
                  <a:pt x="19" y="73"/>
                </a:cubicBezTo>
                <a:cubicBezTo>
                  <a:pt x="19" y="73"/>
                  <a:pt x="19" y="73"/>
                  <a:pt x="19" y="73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72"/>
                  <a:pt x="38" y="72"/>
                  <a:pt x="38" y="72"/>
                </a:cubicBezTo>
                <a:cubicBezTo>
                  <a:pt x="38" y="72"/>
                  <a:pt x="38" y="73"/>
                  <a:pt x="39" y="73"/>
                </a:cubicBezTo>
                <a:cubicBezTo>
                  <a:pt x="40" y="73"/>
                  <a:pt x="40" y="72"/>
                  <a:pt x="40" y="72"/>
                </a:cubicBezTo>
                <a:cubicBezTo>
                  <a:pt x="40" y="55"/>
                  <a:pt x="40" y="55"/>
                  <a:pt x="40" y="55"/>
                </a:cubicBezTo>
                <a:cubicBezTo>
                  <a:pt x="59" y="73"/>
                  <a:pt x="59" y="73"/>
                  <a:pt x="59" y="73"/>
                </a:cubicBezTo>
                <a:cubicBezTo>
                  <a:pt x="60" y="73"/>
                  <a:pt x="60" y="73"/>
                  <a:pt x="61" y="73"/>
                </a:cubicBezTo>
                <a:cubicBezTo>
                  <a:pt x="61" y="72"/>
                  <a:pt x="61" y="71"/>
                  <a:pt x="61" y="71"/>
                </a:cubicBezTo>
                <a:cubicBezTo>
                  <a:pt x="41" y="53"/>
                  <a:pt x="41" y="53"/>
                  <a:pt x="41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2" y="53"/>
                  <a:pt x="72" y="52"/>
                  <a:pt x="72" y="51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0"/>
                  <a:pt x="72" y="9"/>
                  <a:pt x="71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2"/>
                  <a:pt x="40" y="2"/>
                  <a:pt x="40" y="2"/>
                </a:cubicBezTo>
                <a:cubicBezTo>
                  <a:pt x="80" y="2"/>
                  <a:pt x="80" y="2"/>
                  <a:pt x="80" y="2"/>
                </a:cubicBezTo>
                <a:cubicBezTo>
                  <a:pt x="81" y="2"/>
                  <a:pt x="81" y="1"/>
                  <a:pt x="81" y="1"/>
                </a:cubicBezTo>
                <a:cubicBezTo>
                  <a:pt x="81" y="0"/>
                  <a:pt x="81" y="0"/>
                  <a:pt x="80" y="0"/>
                </a:cubicBezTo>
                <a:close/>
                <a:moveTo>
                  <a:pt x="70" y="12"/>
                </a:moveTo>
                <a:cubicBezTo>
                  <a:pt x="70" y="50"/>
                  <a:pt x="70" y="50"/>
                  <a:pt x="70" y="50"/>
                </a:cubicBezTo>
                <a:cubicBezTo>
                  <a:pt x="66" y="50"/>
                  <a:pt x="66" y="50"/>
                  <a:pt x="66" y="50"/>
                </a:cubicBezTo>
                <a:cubicBezTo>
                  <a:pt x="66" y="50"/>
                  <a:pt x="66" y="50"/>
                  <a:pt x="66" y="50"/>
                </a:cubicBezTo>
                <a:cubicBezTo>
                  <a:pt x="62" y="50"/>
                  <a:pt x="62" y="50"/>
                  <a:pt x="62" y="50"/>
                </a:cubicBezTo>
                <a:cubicBezTo>
                  <a:pt x="52" y="30"/>
                  <a:pt x="52" y="30"/>
                  <a:pt x="52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40" y="40"/>
                  <a:pt x="40" y="40"/>
                  <a:pt x="40" y="40"/>
                </a:cubicBezTo>
                <a:cubicBezTo>
                  <a:pt x="21" y="20"/>
                  <a:pt x="21" y="20"/>
                  <a:pt x="21" y="20"/>
                </a:cubicBezTo>
                <a:cubicBezTo>
                  <a:pt x="20" y="20"/>
                  <a:pt x="20" y="20"/>
                  <a:pt x="19" y="20"/>
                </a:cubicBezTo>
                <a:cubicBezTo>
                  <a:pt x="19" y="21"/>
                  <a:pt x="19" y="21"/>
                  <a:pt x="19" y="22"/>
                </a:cubicBezTo>
                <a:cubicBezTo>
                  <a:pt x="40" y="42"/>
                  <a:pt x="40" y="42"/>
                  <a:pt x="40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50" y="33"/>
                  <a:pt x="50" y="33"/>
                  <a:pt x="50" y="33"/>
                </a:cubicBezTo>
                <a:cubicBezTo>
                  <a:pt x="59" y="50"/>
                  <a:pt x="59" y="50"/>
                  <a:pt x="59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12"/>
                  <a:pt x="10" y="12"/>
                  <a:pt x="10" y="12"/>
                </a:cubicBezTo>
                <a:lnTo>
                  <a:pt x="70" y="1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864" name="그룹 863"/>
          <p:cNvGrpSpPr/>
          <p:nvPr/>
        </p:nvGrpSpPr>
        <p:grpSpPr>
          <a:xfrm>
            <a:off x="2019739" y="1444426"/>
            <a:ext cx="291298" cy="255262"/>
            <a:chOff x="11981352" y="2479545"/>
            <a:chExt cx="291298" cy="255262"/>
          </a:xfrm>
          <a:solidFill>
            <a:schemeClr val="bg1"/>
          </a:solidFill>
        </p:grpSpPr>
        <p:sp>
          <p:nvSpPr>
            <p:cNvPr id="865" name="Freeform 1040"/>
            <p:cNvSpPr>
              <a:spLocks noEditPoints="1"/>
            </p:cNvSpPr>
            <p:nvPr/>
          </p:nvSpPr>
          <p:spPr bwMode="auto">
            <a:xfrm>
              <a:off x="11981352" y="2479545"/>
              <a:ext cx="291298" cy="255262"/>
            </a:xfrm>
            <a:custGeom>
              <a:avLst/>
              <a:gdLst>
                <a:gd name="T0" fmla="*/ 83 w 84"/>
                <a:gd name="T1" fmla="*/ 0 h 73"/>
                <a:gd name="T2" fmla="*/ 1 w 84"/>
                <a:gd name="T3" fmla="*/ 0 h 73"/>
                <a:gd name="T4" fmla="*/ 0 w 84"/>
                <a:gd name="T5" fmla="*/ 1 h 73"/>
                <a:gd name="T6" fmla="*/ 1 w 84"/>
                <a:gd name="T7" fmla="*/ 2 h 73"/>
                <a:gd name="T8" fmla="*/ 41 w 84"/>
                <a:gd name="T9" fmla="*/ 2 h 73"/>
                <a:gd name="T10" fmla="*/ 41 w 84"/>
                <a:gd name="T11" fmla="*/ 10 h 73"/>
                <a:gd name="T12" fmla="*/ 11 w 84"/>
                <a:gd name="T13" fmla="*/ 10 h 73"/>
                <a:gd name="T14" fmla="*/ 10 w 84"/>
                <a:gd name="T15" fmla="*/ 11 h 73"/>
                <a:gd name="T16" fmla="*/ 10 w 84"/>
                <a:gd name="T17" fmla="*/ 52 h 73"/>
                <a:gd name="T18" fmla="*/ 11 w 84"/>
                <a:gd name="T19" fmla="*/ 53 h 73"/>
                <a:gd name="T20" fmla="*/ 39 w 84"/>
                <a:gd name="T21" fmla="*/ 53 h 73"/>
                <a:gd name="T22" fmla="*/ 20 w 84"/>
                <a:gd name="T23" fmla="*/ 71 h 73"/>
                <a:gd name="T24" fmla="*/ 20 w 84"/>
                <a:gd name="T25" fmla="*/ 73 h 73"/>
                <a:gd name="T26" fmla="*/ 22 w 84"/>
                <a:gd name="T27" fmla="*/ 73 h 73"/>
                <a:gd name="T28" fmla="*/ 41 w 84"/>
                <a:gd name="T29" fmla="*/ 55 h 73"/>
                <a:gd name="T30" fmla="*/ 41 w 84"/>
                <a:gd name="T31" fmla="*/ 72 h 73"/>
                <a:gd name="T32" fmla="*/ 42 w 84"/>
                <a:gd name="T33" fmla="*/ 73 h 73"/>
                <a:gd name="T34" fmla="*/ 43 w 84"/>
                <a:gd name="T35" fmla="*/ 72 h 73"/>
                <a:gd name="T36" fmla="*/ 43 w 84"/>
                <a:gd name="T37" fmla="*/ 55 h 73"/>
                <a:gd name="T38" fmla="*/ 62 w 84"/>
                <a:gd name="T39" fmla="*/ 73 h 73"/>
                <a:gd name="T40" fmla="*/ 62 w 84"/>
                <a:gd name="T41" fmla="*/ 73 h 73"/>
                <a:gd name="T42" fmla="*/ 63 w 84"/>
                <a:gd name="T43" fmla="*/ 73 h 73"/>
                <a:gd name="T44" fmla="*/ 63 w 84"/>
                <a:gd name="T45" fmla="*/ 71 h 73"/>
                <a:gd name="T46" fmla="*/ 45 w 84"/>
                <a:gd name="T47" fmla="*/ 53 h 73"/>
                <a:gd name="T48" fmla="*/ 72 w 84"/>
                <a:gd name="T49" fmla="*/ 53 h 73"/>
                <a:gd name="T50" fmla="*/ 73 w 84"/>
                <a:gd name="T51" fmla="*/ 52 h 73"/>
                <a:gd name="T52" fmla="*/ 73 w 84"/>
                <a:gd name="T53" fmla="*/ 11 h 73"/>
                <a:gd name="T54" fmla="*/ 72 w 84"/>
                <a:gd name="T55" fmla="*/ 10 h 73"/>
                <a:gd name="T56" fmla="*/ 43 w 84"/>
                <a:gd name="T57" fmla="*/ 10 h 73"/>
                <a:gd name="T58" fmla="*/ 43 w 84"/>
                <a:gd name="T59" fmla="*/ 2 h 73"/>
                <a:gd name="T60" fmla="*/ 83 w 84"/>
                <a:gd name="T61" fmla="*/ 2 h 73"/>
                <a:gd name="T62" fmla="*/ 84 w 84"/>
                <a:gd name="T63" fmla="*/ 1 h 73"/>
                <a:gd name="T64" fmla="*/ 83 w 84"/>
                <a:gd name="T65" fmla="*/ 0 h 73"/>
                <a:gd name="T66" fmla="*/ 71 w 84"/>
                <a:gd name="T67" fmla="*/ 51 h 73"/>
                <a:gd name="T68" fmla="*/ 12 w 84"/>
                <a:gd name="T69" fmla="*/ 51 h 73"/>
                <a:gd name="T70" fmla="*/ 12 w 84"/>
                <a:gd name="T71" fmla="*/ 12 h 73"/>
                <a:gd name="T72" fmla="*/ 71 w 84"/>
                <a:gd name="T73" fmla="*/ 12 h 73"/>
                <a:gd name="T74" fmla="*/ 71 w 84"/>
                <a:gd name="T75" fmla="*/ 5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4" h="73">
                  <a:moveTo>
                    <a:pt x="8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0" y="10"/>
                    <a:pt x="10" y="11"/>
                    <a:pt x="10" y="1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3"/>
                    <a:pt x="10" y="53"/>
                    <a:pt x="11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2"/>
                    <a:pt x="20" y="72"/>
                    <a:pt x="20" y="73"/>
                  </a:cubicBezTo>
                  <a:cubicBezTo>
                    <a:pt x="20" y="73"/>
                    <a:pt x="21" y="73"/>
                    <a:pt x="22" y="73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3"/>
                    <a:pt x="41" y="73"/>
                    <a:pt x="42" y="73"/>
                  </a:cubicBezTo>
                  <a:cubicBezTo>
                    <a:pt x="42" y="73"/>
                    <a:pt x="43" y="73"/>
                    <a:pt x="43" y="72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4" y="72"/>
                    <a:pt x="64" y="72"/>
                    <a:pt x="63" y="71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3" y="53"/>
                    <a:pt x="73" y="53"/>
                    <a:pt x="73" y="5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0"/>
                    <a:pt x="72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83" y="2"/>
                    <a:pt x="84" y="1"/>
                    <a:pt x="84" y="1"/>
                  </a:cubicBezTo>
                  <a:cubicBezTo>
                    <a:pt x="84" y="0"/>
                    <a:pt x="83" y="0"/>
                    <a:pt x="83" y="0"/>
                  </a:cubicBezTo>
                  <a:close/>
                  <a:moveTo>
                    <a:pt x="71" y="51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5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66" name="Freeform 1041"/>
            <p:cNvSpPr>
              <a:spLocks/>
            </p:cNvSpPr>
            <p:nvPr/>
          </p:nvSpPr>
          <p:spPr bwMode="auto">
            <a:xfrm>
              <a:off x="12050422" y="2548617"/>
              <a:ext cx="153159" cy="78080"/>
            </a:xfrm>
            <a:custGeom>
              <a:avLst/>
              <a:gdLst>
                <a:gd name="T0" fmla="*/ 21 w 44"/>
                <a:gd name="T1" fmla="*/ 6 h 22"/>
                <a:gd name="T2" fmla="*/ 21 w 44"/>
                <a:gd name="T3" fmla="*/ 20 h 22"/>
                <a:gd name="T4" fmla="*/ 12 w 44"/>
                <a:gd name="T5" fmla="*/ 20 h 22"/>
                <a:gd name="T6" fmla="*/ 12 w 44"/>
                <a:gd name="T7" fmla="*/ 1 h 22"/>
                <a:gd name="T8" fmla="*/ 11 w 44"/>
                <a:gd name="T9" fmla="*/ 0 h 22"/>
                <a:gd name="T10" fmla="*/ 10 w 44"/>
                <a:gd name="T11" fmla="*/ 1 h 22"/>
                <a:gd name="T12" fmla="*/ 10 w 44"/>
                <a:gd name="T13" fmla="*/ 20 h 22"/>
                <a:gd name="T14" fmla="*/ 1 w 44"/>
                <a:gd name="T15" fmla="*/ 20 h 22"/>
                <a:gd name="T16" fmla="*/ 0 w 44"/>
                <a:gd name="T17" fmla="*/ 21 h 22"/>
                <a:gd name="T18" fmla="*/ 1 w 44"/>
                <a:gd name="T19" fmla="*/ 22 h 22"/>
                <a:gd name="T20" fmla="*/ 42 w 44"/>
                <a:gd name="T21" fmla="*/ 22 h 22"/>
                <a:gd name="T22" fmla="*/ 44 w 44"/>
                <a:gd name="T23" fmla="*/ 21 h 22"/>
                <a:gd name="T24" fmla="*/ 42 w 44"/>
                <a:gd name="T25" fmla="*/ 20 h 22"/>
                <a:gd name="T26" fmla="*/ 33 w 44"/>
                <a:gd name="T27" fmla="*/ 20 h 22"/>
                <a:gd name="T28" fmla="*/ 33 w 44"/>
                <a:gd name="T29" fmla="*/ 12 h 22"/>
                <a:gd name="T30" fmla="*/ 32 w 44"/>
                <a:gd name="T31" fmla="*/ 11 h 22"/>
                <a:gd name="T32" fmla="*/ 31 w 44"/>
                <a:gd name="T33" fmla="*/ 12 h 22"/>
                <a:gd name="T34" fmla="*/ 31 w 44"/>
                <a:gd name="T35" fmla="*/ 20 h 22"/>
                <a:gd name="T36" fmla="*/ 23 w 44"/>
                <a:gd name="T37" fmla="*/ 20 h 22"/>
                <a:gd name="T38" fmla="*/ 23 w 44"/>
                <a:gd name="T39" fmla="*/ 6 h 22"/>
                <a:gd name="T40" fmla="*/ 22 w 44"/>
                <a:gd name="T41" fmla="*/ 5 h 22"/>
                <a:gd name="T42" fmla="*/ 21 w 44"/>
                <a:gd name="T43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22">
                  <a:moveTo>
                    <a:pt x="21" y="6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1"/>
                    <a:pt x="0" y="21"/>
                  </a:cubicBezTo>
                  <a:cubicBezTo>
                    <a:pt x="0" y="22"/>
                    <a:pt x="1" y="22"/>
                    <a:pt x="1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3" y="22"/>
                    <a:pt x="44" y="22"/>
                    <a:pt x="44" y="21"/>
                  </a:cubicBezTo>
                  <a:cubicBezTo>
                    <a:pt x="44" y="21"/>
                    <a:pt x="43" y="20"/>
                    <a:pt x="42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1" y="11"/>
                    <a:pt x="31" y="11"/>
                    <a:pt x="31" y="1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2" y="5"/>
                    <a:pt x="22" y="5"/>
                  </a:cubicBezTo>
                  <a:cubicBezTo>
                    <a:pt x="21" y="5"/>
                    <a:pt x="21" y="6"/>
                    <a:pt x="21" y="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67" name="Freeform 134"/>
          <p:cNvSpPr>
            <a:spLocks noEditPoints="1"/>
          </p:cNvSpPr>
          <p:nvPr/>
        </p:nvSpPr>
        <p:spPr bwMode="auto">
          <a:xfrm>
            <a:off x="2755201" y="1437447"/>
            <a:ext cx="217887" cy="262016"/>
          </a:xfrm>
          <a:custGeom>
            <a:avLst/>
            <a:gdLst>
              <a:gd name="T0" fmla="*/ 53 w 68"/>
              <a:gd name="T1" fmla="*/ 0 h 82"/>
              <a:gd name="T2" fmla="*/ 2 w 68"/>
              <a:gd name="T3" fmla="*/ 0 h 82"/>
              <a:gd name="T4" fmla="*/ 0 w 68"/>
              <a:gd name="T5" fmla="*/ 1 h 82"/>
              <a:gd name="T6" fmla="*/ 0 w 68"/>
              <a:gd name="T7" fmla="*/ 65 h 82"/>
              <a:gd name="T8" fmla="*/ 2 w 68"/>
              <a:gd name="T9" fmla="*/ 66 h 82"/>
              <a:gd name="T10" fmla="*/ 15 w 68"/>
              <a:gd name="T11" fmla="*/ 66 h 82"/>
              <a:gd name="T12" fmla="*/ 15 w 68"/>
              <a:gd name="T13" fmla="*/ 81 h 82"/>
              <a:gd name="T14" fmla="*/ 16 w 68"/>
              <a:gd name="T15" fmla="*/ 82 h 82"/>
              <a:gd name="T16" fmla="*/ 54 w 68"/>
              <a:gd name="T17" fmla="*/ 82 h 82"/>
              <a:gd name="T18" fmla="*/ 54 w 68"/>
              <a:gd name="T19" fmla="*/ 82 h 82"/>
              <a:gd name="T20" fmla="*/ 55 w 68"/>
              <a:gd name="T21" fmla="*/ 82 h 82"/>
              <a:gd name="T22" fmla="*/ 55 w 68"/>
              <a:gd name="T23" fmla="*/ 82 h 82"/>
              <a:gd name="T24" fmla="*/ 68 w 68"/>
              <a:gd name="T25" fmla="*/ 68 h 82"/>
              <a:gd name="T26" fmla="*/ 68 w 68"/>
              <a:gd name="T27" fmla="*/ 68 h 82"/>
              <a:gd name="T28" fmla="*/ 68 w 68"/>
              <a:gd name="T29" fmla="*/ 68 h 82"/>
              <a:gd name="T30" fmla="*/ 68 w 68"/>
              <a:gd name="T31" fmla="*/ 67 h 82"/>
              <a:gd name="T32" fmla="*/ 68 w 68"/>
              <a:gd name="T33" fmla="*/ 67 h 82"/>
              <a:gd name="T34" fmla="*/ 68 w 68"/>
              <a:gd name="T35" fmla="*/ 17 h 82"/>
              <a:gd name="T36" fmla="*/ 67 w 68"/>
              <a:gd name="T37" fmla="*/ 16 h 82"/>
              <a:gd name="T38" fmla="*/ 54 w 68"/>
              <a:gd name="T39" fmla="*/ 16 h 82"/>
              <a:gd name="T40" fmla="*/ 54 w 68"/>
              <a:gd name="T41" fmla="*/ 1 h 82"/>
              <a:gd name="T42" fmla="*/ 53 w 68"/>
              <a:gd name="T43" fmla="*/ 0 h 82"/>
              <a:gd name="T44" fmla="*/ 3 w 68"/>
              <a:gd name="T45" fmla="*/ 64 h 82"/>
              <a:gd name="T46" fmla="*/ 3 w 68"/>
              <a:gd name="T47" fmla="*/ 2 h 82"/>
              <a:gd name="T48" fmla="*/ 52 w 68"/>
              <a:gd name="T49" fmla="*/ 2 h 82"/>
              <a:gd name="T50" fmla="*/ 52 w 68"/>
              <a:gd name="T51" fmla="*/ 17 h 82"/>
              <a:gd name="T52" fmla="*/ 52 w 68"/>
              <a:gd name="T53" fmla="*/ 50 h 82"/>
              <a:gd name="T54" fmla="*/ 39 w 68"/>
              <a:gd name="T55" fmla="*/ 50 h 82"/>
              <a:gd name="T56" fmla="*/ 37 w 68"/>
              <a:gd name="T57" fmla="*/ 51 h 82"/>
              <a:gd name="T58" fmla="*/ 37 w 68"/>
              <a:gd name="T59" fmla="*/ 64 h 82"/>
              <a:gd name="T60" fmla="*/ 16 w 68"/>
              <a:gd name="T61" fmla="*/ 64 h 82"/>
              <a:gd name="T62" fmla="*/ 3 w 68"/>
              <a:gd name="T63" fmla="*/ 64 h 82"/>
              <a:gd name="T64" fmla="*/ 50 w 68"/>
              <a:gd name="T65" fmla="*/ 52 h 82"/>
              <a:gd name="T66" fmla="*/ 40 w 68"/>
              <a:gd name="T67" fmla="*/ 62 h 82"/>
              <a:gd name="T68" fmla="*/ 40 w 68"/>
              <a:gd name="T69" fmla="*/ 52 h 82"/>
              <a:gd name="T70" fmla="*/ 50 w 68"/>
              <a:gd name="T71" fmla="*/ 52 h 82"/>
              <a:gd name="T72" fmla="*/ 55 w 68"/>
              <a:gd name="T73" fmla="*/ 78 h 82"/>
              <a:gd name="T74" fmla="*/ 55 w 68"/>
              <a:gd name="T75" fmla="*/ 68 h 82"/>
              <a:gd name="T76" fmla="*/ 64 w 68"/>
              <a:gd name="T77" fmla="*/ 68 h 82"/>
              <a:gd name="T78" fmla="*/ 55 w 68"/>
              <a:gd name="T79" fmla="*/ 78 h 82"/>
              <a:gd name="T80" fmla="*/ 66 w 68"/>
              <a:gd name="T81" fmla="*/ 19 h 82"/>
              <a:gd name="T82" fmla="*/ 66 w 68"/>
              <a:gd name="T83" fmla="*/ 66 h 82"/>
              <a:gd name="T84" fmla="*/ 54 w 68"/>
              <a:gd name="T85" fmla="*/ 66 h 82"/>
              <a:gd name="T86" fmla="*/ 53 w 68"/>
              <a:gd name="T87" fmla="*/ 67 h 82"/>
              <a:gd name="T88" fmla="*/ 53 w 68"/>
              <a:gd name="T89" fmla="*/ 80 h 82"/>
              <a:gd name="T90" fmla="*/ 17 w 68"/>
              <a:gd name="T91" fmla="*/ 80 h 82"/>
              <a:gd name="T92" fmla="*/ 17 w 68"/>
              <a:gd name="T93" fmla="*/ 66 h 82"/>
              <a:gd name="T94" fmla="*/ 39 w 68"/>
              <a:gd name="T95" fmla="*/ 66 h 82"/>
              <a:gd name="T96" fmla="*/ 39 w 68"/>
              <a:gd name="T97" fmla="*/ 66 h 82"/>
              <a:gd name="T98" fmla="*/ 39 w 68"/>
              <a:gd name="T99" fmla="*/ 66 h 82"/>
              <a:gd name="T100" fmla="*/ 39 w 68"/>
              <a:gd name="T101" fmla="*/ 66 h 82"/>
              <a:gd name="T102" fmla="*/ 39 w 68"/>
              <a:gd name="T103" fmla="*/ 66 h 82"/>
              <a:gd name="T104" fmla="*/ 39 w 68"/>
              <a:gd name="T105" fmla="*/ 66 h 82"/>
              <a:gd name="T106" fmla="*/ 39 w 68"/>
              <a:gd name="T107" fmla="*/ 66 h 82"/>
              <a:gd name="T108" fmla="*/ 54 w 68"/>
              <a:gd name="T109" fmla="*/ 52 h 82"/>
              <a:gd name="T110" fmla="*/ 54 w 68"/>
              <a:gd name="T111" fmla="*/ 51 h 82"/>
              <a:gd name="T112" fmla="*/ 54 w 68"/>
              <a:gd name="T113" fmla="*/ 19 h 82"/>
              <a:gd name="T114" fmla="*/ 66 w 68"/>
              <a:gd name="T115" fmla="*/ 19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8" h="82">
                <a:moveTo>
                  <a:pt x="53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5"/>
                  <a:pt x="1" y="66"/>
                  <a:pt x="2" y="66"/>
                </a:cubicBezTo>
                <a:cubicBezTo>
                  <a:pt x="15" y="66"/>
                  <a:pt x="15" y="66"/>
                  <a:pt x="15" y="66"/>
                </a:cubicBezTo>
                <a:cubicBezTo>
                  <a:pt x="15" y="81"/>
                  <a:pt x="15" y="81"/>
                  <a:pt x="15" y="81"/>
                </a:cubicBezTo>
                <a:cubicBezTo>
                  <a:pt x="15" y="82"/>
                  <a:pt x="15" y="82"/>
                  <a:pt x="16" y="82"/>
                </a:cubicBezTo>
                <a:cubicBezTo>
                  <a:pt x="54" y="82"/>
                  <a:pt x="54" y="82"/>
                  <a:pt x="54" y="82"/>
                </a:cubicBezTo>
                <a:cubicBezTo>
                  <a:pt x="54" y="82"/>
                  <a:pt x="54" y="82"/>
                  <a:pt x="54" y="82"/>
                </a:cubicBezTo>
                <a:cubicBezTo>
                  <a:pt x="54" y="82"/>
                  <a:pt x="54" y="82"/>
                  <a:pt x="55" y="82"/>
                </a:cubicBezTo>
                <a:cubicBezTo>
                  <a:pt x="55" y="82"/>
                  <a:pt x="55" y="82"/>
                  <a:pt x="55" y="82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68"/>
                  <a:pt x="68" y="67"/>
                  <a:pt x="68" y="67"/>
                </a:cubicBezTo>
                <a:cubicBezTo>
                  <a:pt x="68" y="67"/>
                  <a:pt x="68" y="67"/>
                  <a:pt x="68" y="67"/>
                </a:cubicBezTo>
                <a:cubicBezTo>
                  <a:pt x="68" y="17"/>
                  <a:pt x="68" y="17"/>
                  <a:pt x="68" y="17"/>
                </a:cubicBezTo>
                <a:cubicBezTo>
                  <a:pt x="68" y="17"/>
                  <a:pt x="68" y="16"/>
                  <a:pt x="67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54" y="1"/>
                  <a:pt x="54" y="1"/>
                  <a:pt x="54" y="1"/>
                </a:cubicBezTo>
                <a:cubicBezTo>
                  <a:pt x="54" y="1"/>
                  <a:pt x="54" y="0"/>
                  <a:pt x="53" y="0"/>
                </a:cubicBezTo>
                <a:close/>
                <a:moveTo>
                  <a:pt x="3" y="64"/>
                </a:moveTo>
                <a:cubicBezTo>
                  <a:pt x="3" y="2"/>
                  <a:pt x="3" y="2"/>
                  <a:pt x="3" y="2"/>
                </a:cubicBezTo>
                <a:cubicBezTo>
                  <a:pt x="52" y="2"/>
                  <a:pt x="52" y="2"/>
                  <a:pt x="52" y="2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50"/>
                  <a:pt x="52" y="50"/>
                  <a:pt x="52" y="50"/>
                </a:cubicBezTo>
                <a:cubicBezTo>
                  <a:pt x="39" y="50"/>
                  <a:pt x="39" y="50"/>
                  <a:pt x="39" y="50"/>
                </a:cubicBezTo>
                <a:cubicBezTo>
                  <a:pt x="38" y="50"/>
                  <a:pt x="37" y="50"/>
                  <a:pt x="37" y="51"/>
                </a:cubicBezTo>
                <a:cubicBezTo>
                  <a:pt x="37" y="64"/>
                  <a:pt x="37" y="64"/>
                  <a:pt x="37" y="64"/>
                </a:cubicBezTo>
                <a:cubicBezTo>
                  <a:pt x="16" y="64"/>
                  <a:pt x="16" y="64"/>
                  <a:pt x="16" y="64"/>
                </a:cubicBezTo>
                <a:lnTo>
                  <a:pt x="3" y="64"/>
                </a:lnTo>
                <a:close/>
                <a:moveTo>
                  <a:pt x="50" y="52"/>
                </a:moveTo>
                <a:cubicBezTo>
                  <a:pt x="40" y="62"/>
                  <a:pt x="40" y="62"/>
                  <a:pt x="40" y="62"/>
                </a:cubicBezTo>
                <a:cubicBezTo>
                  <a:pt x="40" y="52"/>
                  <a:pt x="40" y="52"/>
                  <a:pt x="40" y="52"/>
                </a:cubicBezTo>
                <a:lnTo>
                  <a:pt x="50" y="52"/>
                </a:lnTo>
                <a:close/>
                <a:moveTo>
                  <a:pt x="55" y="78"/>
                </a:moveTo>
                <a:cubicBezTo>
                  <a:pt x="55" y="68"/>
                  <a:pt x="55" y="68"/>
                  <a:pt x="55" y="68"/>
                </a:cubicBezTo>
                <a:cubicBezTo>
                  <a:pt x="64" y="68"/>
                  <a:pt x="64" y="68"/>
                  <a:pt x="64" y="68"/>
                </a:cubicBezTo>
                <a:lnTo>
                  <a:pt x="55" y="78"/>
                </a:lnTo>
                <a:close/>
                <a:moveTo>
                  <a:pt x="66" y="19"/>
                </a:moveTo>
                <a:cubicBezTo>
                  <a:pt x="66" y="66"/>
                  <a:pt x="66" y="66"/>
                  <a:pt x="66" y="66"/>
                </a:cubicBezTo>
                <a:cubicBezTo>
                  <a:pt x="54" y="66"/>
                  <a:pt x="54" y="66"/>
                  <a:pt x="54" y="66"/>
                </a:cubicBezTo>
                <a:cubicBezTo>
                  <a:pt x="53" y="66"/>
                  <a:pt x="53" y="67"/>
                  <a:pt x="53" y="67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17" y="80"/>
                  <a:pt x="17" y="80"/>
                </a:cubicBezTo>
                <a:cubicBezTo>
                  <a:pt x="17" y="66"/>
                  <a:pt x="17" y="66"/>
                  <a:pt x="17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54" y="52"/>
                  <a:pt x="54" y="52"/>
                  <a:pt x="54" y="52"/>
                </a:cubicBezTo>
                <a:cubicBezTo>
                  <a:pt x="54" y="52"/>
                  <a:pt x="54" y="51"/>
                  <a:pt x="54" y="51"/>
                </a:cubicBezTo>
                <a:cubicBezTo>
                  <a:pt x="54" y="19"/>
                  <a:pt x="54" y="19"/>
                  <a:pt x="54" y="19"/>
                </a:cubicBezTo>
                <a:lnTo>
                  <a:pt x="66" y="19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868" name="그룹 867"/>
          <p:cNvGrpSpPr/>
          <p:nvPr/>
        </p:nvGrpSpPr>
        <p:grpSpPr>
          <a:xfrm>
            <a:off x="3475812" y="1442700"/>
            <a:ext cx="183186" cy="228234"/>
            <a:chOff x="650785" y="1857912"/>
            <a:chExt cx="183186" cy="228234"/>
          </a:xfrm>
          <a:solidFill>
            <a:schemeClr val="bg1"/>
          </a:solidFill>
        </p:grpSpPr>
        <p:sp>
          <p:nvSpPr>
            <p:cNvPr id="869" name="Freeform 16"/>
            <p:cNvSpPr>
              <a:spLocks noEditPoints="1"/>
            </p:cNvSpPr>
            <p:nvPr/>
          </p:nvSpPr>
          <p:spPr bwMode="auto">
            <a:xfrm>
              <a:off x="650785" y="1857912"/>
              <a:ext cx="183186" cy="228234"/>
            </a:xfrm>
            <a:custGeom>
              <a:avLst/>
              <a:gdLst>
                <a:gd name="T0" fmla="*/ 52 w 53"/>
                <a:gd name="T1" fmla="*/ 66 h 66"/>
                <a:gd name="T2" fmla="*/ 53 w 53"/>
                <a:gd name="T3" fmla="*/ 65 h 66"/>
                <a:gd name="T4" fmla="*/ 53 w 53"/>
                <a:gd name="T5" fmla="*/ 15 h 66"/>
                <a:gd name="T6" fmla="*/ 53 w 53"/>
                <a:gd name="T7" fmla="*/ 14 h 66"/>
                <a:gd name="T8" fmla="*/ 39 w 53"/>
                <a:gd name="T9" fmla="*/ 1 h 66"/>
                <a:gd name="T10" fmla="*/ 39 w 53"/>
                <a:gd name="T11" fmla="*/ 1 h 66"/>
                <a:gd name="T12" fmla="*/ 39 w 53"/>
                <a:gd name="T13" fmla="*/ 1 h 66"/>
                <a:gd name="T14" fmla="*/ 38 w 53"/>
                <a:gd name="T15" fmla="*/ 0 h 66"/>
                <a:gd name="T16" fmla="*/ 38 w 53"/>
                <a:gd name="T17" fmla="*/ 0 h 66"/>
                <a:gd name="T18" fmla="*/ 38 w 53"/>
                <a:gd name="T19" fmla="*/ 0 h 66"/>
                <a:gd name="T20" fmla="*/ 1 w 53"/>
                <a:gd name="T21" fmla="*/ 0 h 66"/>
                <a:gd name="T22" fmla="*/ 0 w 53"/>
                <a:gd name="T23" fmla="*/ 1 h 66"/>
                <a:gd name="T24" fmla="*/ 0 w 53"/>
                <a:gd name="T25" fmla="*/ 65 h 66"/>
                <a:gd name="T26" fmla="*/ 1 w 53"/>
                <a:gd name="T27" fmla="*/ 66 h 66"/>
                <a:gd name="T28" fmla="*/ 52 w 53"/>
                <a:gd name="T29" fmla="*/ 66 h 66"/>
                <a:gd name="T30" fmla="*/ 39 w 53"/>
                <a:gd name="T31" fmla="*/ 4 h 66"/>
                <a:gd name="T32" fmla="*/ 49 w 53"/>
                <a:gd name="T33" fmla="*/ 14 h 66"/>
                <a:gd name="T34" fmla="*/ 39 w 53"/>
                <a:gd name="T35" fmla="*/ 14 h 66"/>
                <a:gd name="T36" fmla="*/ 39 w 53"/>
                <a:gd name="T37" fmla="*/ 4 h 66"/>
                <a:gd name="T38" fmla="*/ 2 w 53"/>
                <a:gd name="T39" fmla="*/ 3 h 66"/>
                <a:gd name="T40" fmla="*/ 37 w 53"/>
                <a:gd name="T41" fmla="*/ 3 h 66"/>
                <a:gd name="T42" fmla="*/ 37 w 53"/>
                <a:gd name="T43" fmla="*/ 15 h 66"/>
                <a:gd name="T44" fmla="*/ 38 w 53"/>
                <a:gd name="T45" fmla="*/ 16 h 66"/>
                <a:gd name="T46" fmla="*/ 51 w 53"/>
                <a:gd name="T47" fmla="*/ 16 h 66"/>
                <a:gd name="T48" fmla="*/ 51 w 53"/>
                <a:gd name="T49" fmla="*/ 64 h 66"/>
                <a:gd name="T50" fmla="*/ 2 w 53"/>
                <a:gd name="T51" fmla="*/ 64 h 66"/>
                <a:gd name="T52" fmla="*/ 2 w 53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" h="66">
                  <a:moveTo>
                    <a:pt x="52" y="66"/>
                  </a:moveTo>
                  <a:cubicBezTo>
                    <a:pt x="53" y="66"/>
                    <a:pt x="53" y="66"/>
                    <a:pt x="53" y="6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6"/>
                    <a:pt x="1" y="66"/>
                  </a:cubicBezTo>
                  <a:lnTo>
                    <a:pt x="52" y="66"/>
                  </a:lnTo>
                  <a:close/>
                  <a:moveTo>
                    <a:pt x="39" y="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39" y="14"/>
                    <a:pt x="39" y="14"/>
                    <a:pt x="39" y="14"/>
                  </a:cubicBezTo>
                  <a:lnTo>
                    <a:pt x="39" y="4"/>
                  </a:lnTo>
                  <a:close/>
                  <a:moveTo>
                    <a:pt x="2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6"/>
                    <a:pt x="37" y="16"/>
                    <a:pt x="38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2" y="64"/>
                    <a:pt x="2" y="64"/>
                    <a:pt x="2" y="6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70" name="Freeform 17"/>
            <p:cNvSpPr>
              <a:spLocks/>
            </p:cNvSpPr>
            <p:nvPr/>
          </p:nvSpPr>
          <p:spPr bwMode="auto">
            <a:xfrm>
              <a:off x="704838" y="1954009"/>
              <a:ext cx="72073" cy="60060"/>
            </a:xfrm>
            <a:custGeom>
              <a:avLst/>
              <a:gdLst>
                <a:gd name="T0" fmla="*/ 19 w 21"/>
                <a:gd name="T1" fmla="*/ 0 h 17"/>
                <a:gd name="T2" fmla="*/ 5 w 21"/>
                <a:gd name="T3" fmla="*/ 14 h 17"/>
                <a:gd name="T4" fmla="*/ 2 w 21"/>
                <a:gd name="T5" fmla="*/ 11 h 17"/>
                <a:gd name="T6" fmla="*/ 1 w 21"/>
                <a:gd name="T7" fmla="*/ 10 h 17"/>
                <a:gd name="T8" fmla="*/ 1 w 21"/>
                <a:gd name="T9" fmla="*/ 12 h 17"/>
                <a:gd name="T10" fmla="*/ 4 w 21"/>
                <a:gd name="T11" fmla="*/ 17 h 17"/>
                <a:gd name="T12" fmla="*/ 5 w 21"/>
                <a:gd name="T13" fmla="*/ 17 h 17"/>
                <a:gd name="T14" fmla="*/ 5 w 21"/>
                <a:gd name="T15" fmla="*/ 17 h 17"/>
                <a:gd name="T16" fmla="*/ 5 w 21"/>
                <a:gd name="T17" fmla="*/ 17 h 17"/>
                <a:gd name="T18" fmla="*/ 20 w 21"/>
                <a:gd name="T19" fmla="*/ 2 h 17"/>
                <a:gd name="T20" fmla="*/ 20 w 21"/>
                <a:gd name="T21" fmla="*/ 0 h 17"/>
                <a:gd name="T22" fmla="*/ 19 w 21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7">
                  <a:moveTo>
                    <a:pt x="19" y="0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1"/>
                    <a:pt x="21" y="1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71" name="그룹 870"/>
          <p:cNvGrpSpPr/>
          <p:nvPr/>
        </p:nvGrpSpPr>
        <p:grpSpPr>
          <a:xfrm>
            <a:off x="9085366" y="1442700"/>
            <a:ext cx="183186" cy="228234"/>
            <a:chOff x="2782961" y="2491557"/>
            <a:chExt cx="183186" cy="228234"/>
          </a:xfrm>
          <a:solidFill>
            <a:schemeClr val="bg1"/>
          </a:solidFill>
        </p:grpSpPr>
        <p:sp>
          <p:nvSpPr>
            <p:cNvPr id="872" name="Freeform 180"/>
            <p:cNvSpPr>
              <a:spLocks noEditPoints="1"/>
            </p:cNvSpPr>
            <p:nvPr/>
          </p:nvSpPr>
          <p:spPr bwMode="auto">
            <a:xfrm>
              <a:off x="2782961" y="2491557"/>
              <a:ext cx="183186" cy="228234"/>
            </a:xfrm>
            <a:custGeom>
              <a:avLst/>
              <a:gdLst>
                <a:gd name="T0" fmla="*/ 38 w 53"/>
                <a:gd name="T1" fmla="*/ 66 h 66"/>
                <a:gd name="T2" fmla="*/ 38 w 53"/>
                <a:gd name="T3" fmla="*/ 66 h 66"/>
                <a:gd name="T4" fmla="*/ 39 w 53"/>
                <a:gd name="T5" fmla="*/ 66 h 66"/>
                <a:gd name="T6" fmla="*/ 39 w 53"/>
                <a:gd name="T7" fmla="*/ 66 h 66"/>
                <a:gd name="T8" fmla="*/ 39 w 53"/>
                <a:gd name="T9" fmla="*/ 66 h 66"/>
                <a:gd name="T10" fmla="*/ 39 w 53"/>
                <a:gd name="T11" fmla="*/ 66 h 66"/>
                <a:gd name="T12" fmla="*/ 53 w 53"/>
                <a:gd name="T13" fmla="*/ 52 h 66"/>
                <a:gd name="T14" fmla="*/ 53 w 53"/>
                <a:gd name="T15" fmla="*/ 51 h 66"/>
                <a:gd name="T16" fmla="*/ 53 w 53"/>
                <a:gd name="T17" fmla="*/ 2 h 66"/>
                <a:gd name="T18" fmla="*/ 52 w 53"/>
                <a:gd name="T19" fmla="*/ 0 h 66"/>
                <a:gd name="T20" fmla="*/ 1 w 53"/>
                <a:gd name="T21" fmla="*/ 0 h 66"/>
                <a:gd name="T22" fmla="*/ 0 w 53"/>
                <a:gd name="T23" fmla="*/ 2 h 66"/>
                <a:gd name="T24" fmla="*/ 0 w 53"/>
                <a:gd name="T25" fmla="*/ 65 h 66"/>
                <a:gd name="T26" fmla="*/ 1 w 53"/>
                <a:gd name="T27" fmla="*/ 66 h 66"/>
                <a:gd name="T28" fmla="*/ 38 w 53"/>
                <a:gd name="T29" fmla="*/ 66 h 66"/>
                <a:gd name="T30" fmla="*/ 39 w 53"/>
                <a:gd name="T31" fmla="*/ 63 h 66"/>
                <a:gd name="T32" fmla="*/ 39 w 53"/>
                <a:gd name="T33" fmla="*/ 53 h 66"/>
                <a:gd name="T34" fmla="*/ 50 w 53"/>
                <a:gd name="T35" fmla="*/ 53 h 66"/>
                <a:gd name="T36" fmla="*/ 39 w 53"/>
                <a:gd name="T37" fmla="*/ 63 h 66"/>
                <a:gd name="T38" fmla="*/ 2 w 53"/>
                <a:gd name="T39" fmla="*/ 3 h 66"/>
                <a:gd name="T40" fmla="*/ 51 w 53"/>
                <a:gd name="T41" fmla="*/ 3 h 66"/>
                <a:gd name="T42" fmla="*/ 51 w 53"/>
                <a:gd name="T43" fmla="*/ 50 h 66"/>
                <a:gd name="T44" fmla="*/ 38 w 53"/>
                <a:gd name="T45" fmla="*/ 50 h 66"/>
                <a:gd name="T46" fmla="*/ 37 w 53"/>
                <a:gd name="T47" fmla="*/ 51 h 66"/>
                <a:gd name="T48" fmla="*/ 37 w 53"/>
                <a:gd name="T49" fmla="*/ 64 h 66"/>
                <a:gd name="T50" fmla="*/ 2 w 53"/>
                <a:gd name="T51" fmla="*/ 64 h 66"/>
                <a:gd name="T52" fmla="*/ 2 w 53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" h="66">
                  <a:moveTo>
                    <a:pt x="38" y="66"/>
                  </a:moveTo>
                  <a:cubicBezTo>
                    <a:pt x="38" y="66"/>
                    <a:pt x="38" y="66"/>
                    <a:pt x="38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3" y="52"/>
                    <a:pt x="53" y="5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1"/>
                    <a:pt x="53" y="0"/>
                    <a:pt x="5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6"/>
                    <a:pt x="1" y="66"/>
                  </a:cubicBezTo>
                  <a:lnTo>
                    <a:pt x="38" y="66"/>
                  </a:lnTo>
                  <a:close/>
                  <a:moveTo>
                    <a:pt x="39" y="6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50" y="53"/>
                    <a:pt x="50" y="53"/>
                    <a:pt x="50" y="53"/>
                  </a:cubicBezTo>
                  <a:lnTo>
                    <a:pt x="39" y="63"/>
                  </a:lnTo>
                  <a:close/>
                  <a:moveTo>
                    <a:pt x="2" y="3"/>
                  </a:moveTo>
                  <a:cubicBezTo>
                    <a:pt x="51" y="3"/>
                    <a:pt x="51" y="3"/>
                    <a:pt x="51" y="3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7" y="50"/>
                    <a:pt x="37" y="51"/>
                    <a:pt x="37" y="51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2" y="64"/>
                    <a:pt x="2" y="64"/>
                    <a:pt x="2" y="6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73" name="Freeform 181"/>
            <p:cNvSpPr>
              <a:spLocks/>
            </p:cNvSpPr>
            <p:nvPr/>
          </p:nvSpPr>
          <p:spPr bwMode="auto">
            <a:xfrm>
              <a:off x="2846025" y="2578648"/>
              <a:ext cx="63065" cy="57061"/>
            </a:xfrm>
            <a:custGeom>
              <a:avLst/>
              <a:gdLst>
                <a:gd name="T0" fmla="*/ 10 w 18"/>
                <a:gd name="T1" fmla="*/ 8 h 17"/>
                <a:gd name="T2" fmla="*/ 17 w 18"/>
                <a:gd name="T3" fmla="*/ 2 h 17"/>
                <a:gd name="T4" fmla="*/ 17 w 18"/>
                <a:gd name="T5" fmla="*/ 0 h 17"/>
                <a:gd name="T6" fmla="*/ 15 w 18"/>
                <a:gd name="T7" fmla="*/ 0 h 17"/>
                <a:gd name="T8" fmla="*/ 9 w 18"/>
                <a:gd name="T9" fmla="*/ 7 h 17"/>
                <a:gd name="T10" fmla="*/ 2 w 18"/>
                <a:gd name="T11" fmla="*/ 0 h 17"/>
                <a:gd name="T12" fmla="*/ 1 w 18"/>
                <a:gd name="T13" fmla="*/ 0 h 17"/>
                <a:gd name="T14" fmla="*/ 1 w 18"/>
                <a:gd name="T15" fmla="*/ 2 h 17"/>
                <a:gd name="T16" fmla="*/ 7 w 18"/>
                <a:gd name="T17" fmla="*/ 8 h 17"/>
                <a:gd name="T18" fmla="*/ 0 w 18"/>
                <a:gd name="T19" fmla="*/ 15 h 17"/>
                <a:gd name="T20" fmla="*/ 0 w 18"/>
                <a:gd name="T21" fmla="*/ 17 h 17"/>
                <a:gd name="T22" fmla="*/ 1 w 18"/>
                <a:gd name="T23" fmla="*/ 17 h 17"/>
                <a:gd name="T24" fmla="*/ 2 w 18"/>
                <a:gd name="T25" fmla="*/ 17 h 17"/>
                <a:gd name="T26" fmla="*/ 9 w 18"/>
                <a:gd name="T27" fmla="*/ 10 h 17"/>
                <a:gd name="T28" fmla="*/ 16 w 18"/>
                <a:gd name="T29" fmla="*/ 17 h 17"/>
                <a:gd name="T30" fmla="*/ 16 w 18"/>
                <a:gd name="T31" fmla="*/ 17 h 17"/>
                <a:gd name="T32" fmla="*/ 17 w 18"/>
                <a:gd name="T33" fmla="*/ 17 h 17"/>
                <a:gd name="T34" fmla="*/ 17 w 18"/>
                <a:gd name="T35" fmla="*/ 15 h 17"/>
                <a:gd name="T36" fmla="*/ 10 w 18"/>
                <a:gd name="T3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17">
                  <a:moveTo>
                    <a:pt x="10" y="8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7"/>
                    <a:pt x="1" y="17"/>
                    <a:pt x="1" y="17"/>
                  </a:cubicBezTo>
                  <a:cubicBezTo>
                    <a:pt x="1" y="17"/>
                    <a:pt x="2" y="17"/>
                    <a:pt x="2" y="1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6"/>
                    <a:pt x="18" y="16"/>
                    <a:pt x="17" y="15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74" name="Freeform 71"/>
          <p:cNvSpPr>
            <a:spLocks noEditPoints="1"/>
          </p:cNvSpPr>
          <p:nvPr/>
        </p:nvSpPr>
        <p:spPr bwMode="auto">
          <a:xfrm>
            <a:off x="1322485" y="1445930"/>
            <a:ext cx="291298" cy="252255"/>
          </a:xfrm>
          <a:custGeom>
            <a:avLst/>
            <a:gdLst>
              <a:gd name="T0" fmla="*/ 41 w 84"/>
              <a:gd name="T1" fmla="*/ 10 h 73"/>
              <a:gd name="T2" fmla="*/ 11 w 84"/>
              <a:gd name="T3" fmla="*/ 10 h 73"/>
              <a:gd name="T4" fmla="*/ 10 w 84"/>
              <a:gd name="T5" fmla="*/ 11 h 73"/>
              <a:gd name="T6" fmla="*/ 10 w 84"/>
              <a:gd name="T7" fmla="*/ 52 h 73"/>
              <a:gd name="T8" fmla="*/ 11 w 84"/>
              <a:gd name="T9" fmla="*/ 53 h 73"/>
              <a:gd name="T10" fmla="*/ 39 w 84"/>
              <a:gd name="T11" fmla="*/ 53 h 73"/>
              <a:gd name="T12" fmla="*/ 20 w 84"/>
              <a:gd name="T13" fmla="*/ 71 h 73"/>
              <a:gd name="T14" fmla="*/ 20 w 84"/>
              <a:gd name="T15" fmla="*/ 73 h 73"/>
              <a:gd name="T16" fmla="*/ 22 w 84"/>
              <a:gd name="T17" fmla="*/ 73 h 73"/>
              <a:gd name="T18" fmla="*/ 41 w 84"/>
              <a:gd name="T19" fmla="*/ 55 h 73"/>
              <a:gd name="T20" fmla="*/ 41 w 84"/>
              <a:gd name="T21" fmla="*/ 72 h 73"/>
              <a:gd name="T22" fmla="*/ 42 w 84"/>
              <a:gd name="T23" fmla="*/ 73 h 73"/>
              <a:gd name="T24" fmla="*/ 43 w 84"/>
              <a:gd name="T25" fmla="*/ 72 h 73"/>
              <a:gd name="T26" fmla="*/ 43 w 84"/>
              <a:gd name="T27" fmla="*/ 55 h 73"/>
              <a:gd name="T28" fmla="*/ 62 w 84"/>
              <a:gd name="T29" fmla="*/ 73 h 73"/>
              <a:gd name="T30" fmla="*/ 62 w 84"/>
              <a:gd name="T31" fmla="*/ 73 h 73"/>
              <a:gd name="T32" fmla="*/ 63 w 84"/>
              <a:gd name="T33" fmla="*/ 73 h 73"/>
              <a:gd name="T34" fmla="*/ 63 w 84"/>
              <a:gd name="T35" fmla="*/ 71 h 73"/>
              <a:gd name="T36" fmla="*/ 45 w 84"/>
              <a:gd name="T37" fmla="*/ 53 h 73"/>
              <a:gd name="T38" fmla="*/ 72 w 84"/>
              <a:gd name="T39" fmla="*/ 53 h 73"/>
              <a:gd name="T40" fmla="*/ 73 w 84"/>
              <a:gd name="T41" fmla="*/ 52 h 73"/>
              <a:gd name="T42" fmla="*/ 73 w 84"/>
              <a:gd name="T43" fmla="*/ 11 h 73"/>
              <a:gd name="T44" fmla="*/ 72 w 84"/>
              <a:gd name="T45" fmla="*/ 10 h 73"/>
              <a:gd name="T46" fmla="*/ 43 w 84"/>
              <a:gd name="T47" fmla="*/ 10 h 73"/>
              <a:gd name="T48" fmla="*/ 43 w 84"/>
              <a:gd name="T49" fmla="*/ 2 h 73"/>
              <a:gd name="T50" fmla="*/ 83 w 84"/>
              <a:gd name="T51" fmla="*/ 2 h 73"/>
              <a:gd name="T52" fmla="*/ 84 w 84"/>
              <a:gd name="T53" fmla="*/ 1 h 73"/>
              <a:gd name="T54" fmla="*/ 83 w 84"/>
              <a:gd name="T55" fmla="*/ 0 h 73"/>
              <a:gd name="T56" fmla="*/ 1 w 84"/>
              <a:gd name="T57" fmla="*/ 0 h 73"/>
              <a:gd name="T58" fmla="*/ 0 w 84"/>
              <a:gd name="T59" fmla="*/ 1 h 73"/>
              <a:gd name="T60" fmla="*/ 1 w 84"/>
              <a:gd name="T61" fmla="*/ 2 h 73"/>
              <a:gd name="T62" fmla="*/ 41 w 84"/>
              <a:gd name="T63" fmla="*/ 2 h 73"/>
              <a:gd name="T64" fmla="*/ 41 w 84"/>
              <a:gd name="T65" fmla="*/ 10 h 73"/>
              <a:gd name="T66" fmla="*/ 71 w 84"/>
              <a:gd name="T67" fmla="*/ 12 h 73"/>
              <a:gd name="T68" fmla="*/ 71 w 84"/>
              <a:gd name="T69" fmla="*/ 51 h 73"/>
              <a:gd name="T70" fmla="*/ 42 w 84"/>
              <a:gd name="T71" fmla="*/ 51 h 73"/>
              <a:gd name="T72" fmla="*/ 42 w 84"/>
              <a:gd name="T73" fmla="*/ 51 h 73"/>
              <a:gd name="T74" fmla="*/ 12 w 84"/>
              <a:gd name="T75" fmla="*/ 51 h 73"/>
              <a:gd name="T76" fmla="*/ 12 w 84"/>
              <a:gd name="T77" fmla="*/ 12 h 73"/>
              <a:gd name="T78" fmla="*/ 71 w 84"/>
              <a:gd name="T79" fmla="*/ 12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4" h="73">
                <a:moveTo>
                  <a:pt x="41" y="10"/>
                </a:moveTo>
                <a:cubicBezTo>
                  <a:pt x="11" y="10"/>
                  <a:pt x="11" y="10"/>
                  <a:pt x="11" y="10"/>
                </a:cubicBezTo>
                <a:cubicBezTo>
                  <a:pt x="10" y="10"/>
                  <a:pt x="10" y="11"/>
                  <a:pt x="10" y="11"/>
                </a:cubicBezTo>
                <a:cubicBezTo>
                  <a:pt x="10" y="52"/>
                  <a:pt x="10" y="52"/>
                  <a:pt x="10" y="52"/>
                </a:cubicBezTo>
                <a:cubicBezTo>
                  <a:pt x="10" y="53"/>
                  <a:pt x="10" y="53"/>
                  <a:pt x="11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71"/>
                  <a:pt x="20" y="72"/>
                  <a:pt x="20" y="73"/>
                </a:cubicBezTo>
                <a:cubicBezTo>
                  <a:pt x="21" y="73"/>
                  <a:pt x="21" y="73"/>
                  <a:pt x="22" y="73"/>
                </a:cubicBezTo>
                <a:cubicBezTo>
                  <a:pt x="41" y="55"/>
                  <a:pt x="41" y="55"/>
                  <a:pt x="41" y="5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2"/>
                  <a:pt x="41" y="73"/>
                  <a:pt x="42" y="73"/>
                </a:cubicBezTo>
                <a:cubicBezTo>
                  <a:pt x="43" y="73"/>
                  <a:pt x="43" y="72"/>
                  <a:pt x="43" y="72"/>
                </a:cubicBezTo>
                <a:cubicBezTo>
                  <a:pt x="43" y="55"/>
                  <a:pt x="43" y="55"/>
                  <a:pt x="43" y="55"/>
                </a:cubicBezTo>
                <a:cubicBezTo>
                  <a:pt x="62" y="73"/>
                  <a:pt x="62" y="73"/>
                  <a:pt x="62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63" y="73"/>
                  <a:pt x="63" y="73"/>
                  <a:pt x="63" y="73"/>
                </a:cubicBezTo>
                <a:cubicBezTo>
                  <a:pt x="64" y="72"/>
                  <a:pt x="64" y="71"/>
                  <a:pt x="63" y="71"/>
                </a:cubicBezTo>
                <a:cubicBezTo>
                  <a:pt x="45" y="53"/>
                  <a:pt x="45" y="53"/>
                  <a:pt x="45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3" y="53"/>
                  <a:pt x="73" y="53"/>
                  <a:pt x="73" y="52"/>
                </a:cubicBezTo>
                <a:cubicBezTo>
                  <a:pt x="73" y="11"/>
                  <a:pt x="73" y="11"/>
                  <a:pt x="73" y="11"/>
                </a:cubicBezTo>
                <a:cubicBezTo>
                  <a:pt x="73" y="11"/>
                  <a:pt x="73" y="10"/>
                  <a:pt x="72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2"/>
                  <a:pt x="43" y="2"/>
                  <a:pt x="43" y="2"/>
                </a:cubicBezTo>
                <a:cubicBezTo>
                  <a:pt x="83" y="2"/>
                  <a:pt x="83" y="2"/>
                  <a:pt x="83" y="2"/>
                </a:cubicBezTo>
                <a:cubicBezTo>
                  <a:pt x="84" y="2"/>
                  <a:pt x="84" y="1"/>
                  <a:pt x="84" y="1"/>
                </a:cubicBezTo>
                <a:cubicBezTo>
                  <a:pt x="84" y="0"/>
                  <a:pt x="84" y="0"/>
                  <a:pt x="83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2"/>
                  <a:pt x="1" y="2"/>
                </a:cubicBezTo>
                <a:cubicBezTo>
                  <a:pt x="41" y="2"/>
                  <a:pt x="41" y="2"/>
                  <a:pt x="41" y="2"/>
                </a:cubicBezTo>
                <a:lnTo>
                  <a:pt x="41" y="10"/>
                </a:lnTo>
                <a:close/>
                <a:moveTo>
                  <a:pt x="71" y="12"/>
                </a:moveTo>
                <a:cubicBezTo>
                  <a:pt x="71" y="51"/>
                  <a:pt x="71" y="51"/>
                  <a:pt x="71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12" y="51"/>
                  <a:pt x="12" y="51"/>
                  <a:pt x="12" y="51"/>
                </a:cubicBezTo>
                <a:cubicBezTo>
                  <a:pt x="12" y="12"/>
                  <a:pt x="12" y="12"/>
                  <a:pt x="12" y="12"/>
                </a:cubicBezTo>
                <a:lnTo>
                  <a:pt x="71" y="1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875" name="그룹 874"/>
          <p:cNvGrpSpPr/>
          <p:nvPr/>
        </p:nvGrpSpPr>
        <p:grpSpPr>
          <a:xfrm>
            <a:off x="4879327" y="1441198"/>
            <a:ext cx="186190" cy="231239"/>
            <a:chOff x="3494685" y="1221260"/>
            <a:chExt cx="186190" cy="231239"/>
          </a:xfrm>
          <a:solidFill>
            <a:schemeClr val="bg1"/>
          </a:solidFill>
        </p:grpSpPr>
        <p:sp>
          <p:nvSpPr>
            <p:cNvPr id="876" name="Freeform 251"/>
            <p:cNvSpPr>
              <a:spLocks noEditPoints="1"/>
            </p:cNvSpPr>
            <p:nvPr/>
          </p:nvSpPr>
          <p:spPr bwMode="auto">
            <a:xfrm>
              <a:off x="3494685" y="1221260"/>
              <a:ext cx="186190" cy="231239"/>
            </a:xfrm>
            <a:custGeom>
              <a:avLst/>
              <a:gdLst>
                <a:gd name="T0" fmla="*/ 1 w 54"/>
                <a:gd name="T1" fmla="*/ 66 h 66"/>
                <a:gd name="T2" fmla="*/ 53 w 54"/>
                <a:gd name="T3" fmla="*/ 66 h 66"/>
                <a:gd name="T4" fmla="*/ 54 w 54"/>
                <a:gd name="T5" fmla="*/ 65 h 66"/>
                <a:gd name="T6" fmla="*/ 54 w 54"/>
                <a:gd name="T7" fmla="*/ 15 h 66"/>
                <a:gd name="T8" fmla="*/ 54 w 54"/>
                <a:gd name="T9" fmla="*/ 14 h 66"/>
                <a:gd name="T10" fmla="*/ 39 w 54"/>
                <a:gd name="T11" fmla="*/ 1 h 66"/>
                <a:gd name="T12" fmla="*/ 39 w 54"/>
                <a:gd name="T13" fmla="*/ 1 h 66"/>
                <a:gd name="T14" fmla="*/ 39 w 54"/>
                <a:gd name="T15" fmla="*/ 1 h 66"/>
                <a:gd name="T16" fmla="*/ 39 w 54"/>
                <a:gd name="T17" fmla="*/ 1 h 66"/>
                <a:gd name="T18" fmla="*/ 39 w 54"/>
                <a:gd name="T19" fmla="*/ 0 h 66"/>
                <a:gd name="T20" fmla="*/ 38 w 54"/>
                <a:gd name="T21" fmla="*/ 0 h 66"/>
                <a:gd name="T22" fmla="*/ 1 w 54"/>
                <a:gd name="T23" fmla="*/ 0 h 66"/>
                <a:gd name="T24" fmla="*/ 0 w 54"/>
                <a:gd name="T25" fmla="*/ 1 h 66"/>
                <a:gd name="T26" fmla="*/ 0 w 54"/>
                <a:gd name="T27" fmla="*/ 65 h 66"/>
                <a:gd name="T28" fmla="*/ 1 w 54"/>
                <a:gd name="T29" fmla="*/ 66 h 66"/>
                <a:gd name="T30" fmla="*/ 40 w 54"/>
                <a:gd name="T31" fmla="*/ 4 h 66"/>
                <a:gd name="T32" fmla="*/ 50 w 54"/>
                <a:gd name="T33" fmla="*/ 14 h 66"/>
                <a:gd name="T34" fmla="*/ 40 w 54"/>
                <a:gd name="T35" fmla="*/ 14 h 66"/>
                <a:gd name="T36" fmla="*/ 40 w 54"/>
                <a:gd name="T37" fmla="*/ 4 h 66"/>
                <a:gd name="T38" fmla="*/ 3 w 54"/>
                <a:gd name="T39" fmla="*/ 3 h 66"/>
                <a:gd name="T40" fmla="*/ 37 w 54"/>
                <a:gd name="T41" fmla="*/ 3 h 66"/>
                <a:gd name="T42" fmla="*/ 37 w 54"/>
                <a:gd name="T43" fmla="*/ 15 h 66"/>
                <a:gd name="T44" fmla="*/ 38 w 54"/>
                <a:gd name="T45" fmla="*/ 16 h 66"/>
                <a:gd name="T46" fmla="*/ 52 w 54"/>
                <a:gd name="T47" fmla="*/ 16 h 66"/>
                <a:gd name="T48" fmla="*/ 52 w 54"/>
                <a:gd name="T49" fmla="*/ 64 h 66"/>
                <a:gd name="T50" fmla="*/ 3 w 54"/>
                <a:gd name="T51" fmla="*/ 64 h 66"/>
                <a:gd name="T52" fmla="*/ 3 w 54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66">
                  <a:moveTo>
                    <a:pt x="1" y="66"/>
                  </a:move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4" y="66"/>
                    <a:pt x="54" y="6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6"/>
                    <a:pt x="1" y="66"/>
                  </a:cubicBezTo>
                  <a:close/>
                  <a:moveTo>
                    <a:pt x="40" y="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40" y="14"/>
                    <a:pt x="40" y="14"/>
                    <a:pt x="40" y="14"/>
                  </a:cubicBezTo>
                  <a:lnTo>
                    <a:pt x="40" y="4"/>
                  </a:lnTo>
                  <a:close/>
                  <a:moveTo>
                    <a:pt x="3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6"/>
                    <a:pt x="38" y="16"/>
                    <a:pt x="38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3" y="64"/>
                    <a:pt x="3" y="64"/>
                    <a:pt x="3" y="64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77" name="Freeform 252"/>
            <p:cNvSpPr>
              <a:spLocks/>
            </p:cNvSpPr>
            <p:nvPr/>
          </p:nvSpPr>
          <p:spPr bwMode="auto">
            <a:xfrm>
              <a:off x="3545739" y="1299342"/>
              <a:ext cx="84085" cy="78080"/>
            </a:xfrm>
            <a:custGeom>
              <a:avLst/>
              <a:gdLst>
                <a:gd name="T0" fmla="*/ 23 w 24"/>
                <a:gd name="T1" fmla="*/ 11 h 23"/>
                <a:gd name="T2" fmla="*/ 13 w 24"/>
                <a:gd name="T3" fmla="*/ 11 h 23"/>
                <a:gd name="T4" fmla="*/ 13 w 24"/>
                <a:gd name="T5" fmla="*/ 1 h 23"/>
                <a:gd name="T6" fmla="*/ 12 w 24"/>
                <a:gd name="T7" fmla="*/ 0 h 23"/>
                <a:gd name="T8" fmla="*/ 11 w 24"/>
                <a:gd name="T9" fmla="*/ 1 h 23"/>
                <a:gd name="T10" fmla="*/ 11 w 24"/>
                <a:gd name="T11" fmla="*/ 11 h 23"/>
                <a:gd name="T12" fmla="*/ 1 w 24"/>
                <a:gd name="T13" fmla="*/ 11 h 23"/>
                <a:gd name="T14" fmla="*/ 0 w 24"/>
                <a:gd name="T15" fmla="*/ 12 h 23"/>
                <a:gd name="T16" fmla="*/ 1 w 24"/>
                <a:gd name="T17" fmla="*/ 13 h 23"/>
                <a:gd name="T18" fmla="*/ 11 w 24"/>
                <a:gd name="T19" fmla="*/ 13 h 23"/>
                <a:gd name="T20" fmla="*/ 11 w 24"/>
                <a:gd name="T21" fmla="*/ 22 h 23"/>
                <a:gd name="T22" fmla="*/ 12 w 24"/>
                <a:gd name="T23" fmla="*/ 23 h 23"/>
                <a:gd name="T24" fmla="*/ 13 w 24"/>
                <a:gd name="T25" fmla="*/ 22 h 23"/>
                <a:gd name="T26" fmla="*/ 13 w 24"/>
                <a:gd name="T27" fmla="*/ 13 h 23"/>
                <a:gd name="T28" fmla="*/ 23 w 24"/>
                <a:gd name="T29" fmla="*/ 13 h 23"/>
                <a:gd name="T30" fmla="*/ 24 w 24"/>
                <a:gd name="T31" fmla="*/ 12 h 23"/>
                <a:gd name="T32" fmla="*/ 23 w 24"/>
                <a:gd name="T3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3">
                  <a:moveTo>
                    <a:pt x="2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1"/>
                    <a:pt x="0" y="12"/>
                  </a:cubicBezTo>
                  <a:cubicBezTo>
                    <a:pt x="0" y="12"/>
                    <a:pt x="1" y="13"/>
                    <a:pt x="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3"/>
                    <a:pt x="12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4" y="12"/>
                    <a:pt x="24" y="12"/>
                  </a:cubicBezTo>
                  <a:cubicBezTo>
                    <a:pt x="24" y="11"/>
                    <a:pt x="23" y="11"/>
                    <a:pt x="23" y="1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78" name="Freeform 815"/>
          <p:cNvSpPr>
            <a:spLocks noEditPoints="1"/>
          </p:cNvSpPr>
          <p:nvPr/>
        </p:nvSpPr>
        <p:spPr bwMode="auto">
          <a:xfrm>
            <a:off x="4146040" y="1442700"/>
            <a:ext cx="252255" cy="228234"/>
          </a:xfrm>
          <a:custGeom>
            <a:avLst/>
            <a:gdLst>
              <a:gd name="T0" fmla="*/ 72 w 73"/>
              <a:gd name="T1" fmla="*/ 28 h 66"/>
              <a:gd name="T2" fmla="*/ 72 w 73"/>
              <a:gd name="T3" fmla="*/ 26 h 66"/>
              <a:gd name="T4" fmla="*/ 62 w 73"/>
              <a:gd name="T5" fmla="*/ 20 h 66"/>
              <a:gd name="T6" fmla="*/ 61 w 73"/>
              <a:gd name="T7" fmla="*/ 20 h 66"/>
              <a:gd name="T8" fmla="*/ 53 w 73"/>
              <a:gd name="T9" fmla="*/ 31 h 66"/>
              <a:gd name="T10" fmla="*/ 53 w 73"/>
              <a:gd name="T11" fmla="*/ 15 h 66"/>
              <a:gd name="T12" fmla="*/ 53 w 73"/>
              <a:gd name="T13" fmla="*/ 14 h 66"/>
              <a:gd name="T14" fmla="*/ 39 w 73"/>
              <a:gd name="T15" fmla="*/ 1 h 66"/>
              <a:gd name="T16" fmla="*/ 38 w 73"/>
              <a:gd name="T17" fmla="*/ 0 h 66"/>
              <a:gd name="T18" fmla="*/ 1 w 73"/>
              <a:gd name="T19" fmla="*/ 0 h 66"/>
              <a:gd name="T20" fmla="*/ 0 w 73"/>
              <a:gd name="T21" fmla="*/ 1 h 66"/>
              <a:gd name="T22" fmla="*/ 0 w 73"/>
              <a:gd name="T23" fmla="*/ 65 h 66"/>
              <a:gd name="T24" fmla="*/ 1 w 73"/>
              <a:gd name="T25" fmla="*/ 66 h 66"/>
              <a:gd name="T26" fmla="*/ 52 w 73"/>
              <a:gd name="T27" fmla="*/ 66 h 66"/>
              <a:gd name="T28" fmla="*/ 53 w 73"/>
              <a:gd name="T29" fmla="*/ 65 h 66"/>
              <a:gd name="T30" fmla="*/ 53 w 73"/>
              <a:gd name="T31" fmla="*/ 58 h 66"/>
              <a:gd name="T32" fmla="*/ 53 w 73"/>
              <a:gd name="T33" fmla="*/ 58 h 66"/>
              <a:gd name="T34" fmla="*/ 53 w 73"/>
              <a:gd name="T35" fmla="*/ 57 h 66"/>
              <a:gd name="T36" fmla="*/ 72 w 73"/>
              <a:gd name="T37" fmla="*/ 28 h 66"/>
              <a:gd name="T38" fmla="*/ 39 w 73"/>
              <a:gd name="T39" fmla="*/ 4 h 66"/>
              <a:gd name="T40" fmla="*/ 49 w 73"/>
              <a:gd name="T41" fmla="*/ 14 h 66"/>
              <a:gd name="T42" fmla="*/ 40 w 73"/>
              <a:gd name="T43" fmla="*/ 14 h 66"/>
              <a:gd name="T44" fmla="*/ 39 w 73"/>
              <a:gd name="T45" fmla="*/ 13 h 66"/>
              <a:gd name="T46" fmla="*/ 39 w 73"/>
              <a:gd name="T47" fmla="*/ 4 h 66"/>
              <a:gd name="T48" fmla="*/ 51 w 73"/>
              <a:gd name="T49" fmla="*/ 60 h 66"/>
              <a:gd name="T50" fmla="*/ 51 w 73"/>
              <a:gd name="T51" fmla="*/ 64 h 66"/>
              <a:gd name="T52" fmla="*/ 2 w 73"/>
              <a:gd name="T53" fmla="*/ 64 h 66"/>
              <a:gd name="T54" fmla="*/ 2 w 73"/>
              <a:gd name="T55" fmla="*/ 2 h 66"/>
              <a:gd name="T56" fmla="*/ 37 w 73"/>
              <a:gd name="T57" fmla="*/ 2 h 66"/>
              <a:gd name="T58" fmla="*/ 37 w 73"/>
              <a:gd name="T59" fmla="*/ 15 h 66"/>
              <a:gd name="T60" fmla="*/ 38 w 73"/>
              <a:gd name="T61" fmla="*/ 16 h 66"/>
              <a:gd name="T62" fmla="*/ 50 w 73"/>
              <a:gd name="T63" fmla="*/ 16 h 66"/>
              <a:gd name="T64" fmla="*/ 50 w 73"/>
              <a:gd name="T65" fmla="*/ 16 h 66"/>
              <a:gd name="T66" fmla="*/ 51 w 73"/>
              <a:gd name="T67" fmla="*/ 16 h 66"/>
              <a:gd name="T68" fmla="*/ 51 w 73"/>
              <a:gd name="T69" fmla="*/ 30 h 66"/>
              <a:gd name="T70" fmla="*/ 51 w 73"/>
              <a:gd name="T71" fmla="*/ 30 h 66"/>
              <a:gd name="T72" fmla="*/ 51 w 73"/>
              <a:gd name="T73" fmla="*/ 34 h 66"/>
              <a:gd name="T74" fmla="*/ 41 w 73"/>
              <a:gd name="T75" fmla="*/ 50 h 66"/>
              <a:gd name="T76" fmla="*/ 41 w 73"/>
              <a:gd name="T77" fmla="*/ 50 h 66"/>
              <a:gd name="T78" fmla="*/ 40 w 73"/>
              <a:gd name="T79" fmla="*/ 60 h 66"/>
              <a:gd name="T80" fmla="*/ 41 w 73"/>
              <a:gd name="T81" fmla="*/ 61 h 66"/>
              <a:gd name="T82" fmla="*/ 51 w 73"/>
              <a:gd name="T83" fmla="*/ 60 h 66"/>
              <a:gd name="T84" fmla="*/ 52 w 73"/>
              <a:gd name="T85" fmla="*/ 56 h 66"/>
              <a:gd name="T86" fmla="*/ 52 w 73"/>
              <a:gd name="T87" fmla="*/ 56 h 66"/>
              <a:gd name="T88" fmla="*/ 52 w 73"/>
              <a:gd name="T89" fmla="*/ 56 h 66"/>
              <a:gd name="T90" fmla="*/ 51 w 73"/>
              <a:gd name="T91" fmla="*/ 57 h 66"/>
              <a:gd name="T92" fmla="*/ 50 w 73"/>
              <a:gd name="T93" fmla="*/ 58 h 66"/>
              <a:gd name="T94" fmla="*/ 44 w 73"/>
              <a:gd name="T95" fmla="*/ 58 h 66"/>
              <a:gd name="T96" fmla="*/ 42 w 73"/>
              <a:gd name="T97" fmla="*/ 57 h 66"/>
              <a:gd name="T98" fmla="*/ 43 w 73"/>
              <a:gd name="T99" fmla="*/ 51 h 66"/>
              <a:gd name="T100" fmla="*/ 43 w 73"/>
              <a:gd name="T101" fmla="*/ 51 h 66"/>
              <a:gd name="T102" fmla="*/ 61 w 73"/>
              <a:gd name="T103" fmla="*/ 23 h 66"/>
              <a:gd name="T104" fmla="*/ 63 w 73"/>
              <a:gd name="T105" fmla="*/ 23 h 66"/>
              <a:gd name="T106" fmla="*/ 69 w 73"/>
              <a:gd name="T107" fmla="*/ 27 h 66"/>
              <a:gd name="T108" fmla="*/ 69 w 73"/>
              <a:gd name="T109" fmla="*/ 29 h 66"/>
              <a:gd name="T110" fmla="*/ 52 w 73"/>
              <a:gd name="T111" fmla="*/ 5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3" h="66">
                <a:moveTo>
                  <a:pt x="72" y="28"/>
                </a:moveTo>
                <a:cubicBezTo>
                  <a:pt x="73" y="27"/>
                  <a:pt x="73" y="27"/>
                  <a:pt x="72" y="26"/>
                </a:cubicBezTo>
                <a:cubicBezTo>
                  <a:pt x="62" y="20"/>
                  <a:pt x="62" y="20"/>
                  <a:pt x="62" y="20"/>
                </a:cubicBezTo>
                <a:cubicBezTo>
                  <a:pt x="62" y="20"/>
                  <a:pt x="61" y="20"/>
                  <a:pt x="61" y="20"/>
                </a:cubicBezTo>
                <a:cubicBezTo>
                  <a:pt x="53" y="31"/>
                  <a:pt x="53" y="31"/>
                  <a:pt x="53" y="31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5"/>
                  <a:pt x="53" y="15"/>
                  <a:pt x="53" y="14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0"/>
                  <a:pt x="38" y="0"/>
                  <a:pt x="38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6"/>
                  <a:pt x="0" y="66"/>
                  <a:pt x="1" y="66"/>
                </a:cubicBezTo>
                <a:cubicBezTo>
                  <a:pt x="52" y="66"/>
                  <a:pt x="52" y="66"/>
                  <a:pt x="52" y="66"/>
                </a:cubicBezTo>
                <a:cubicBezTo>
                  <a:pt x="53" y="66"/>
                  <a:pt x="53" y="66"/>
                  <a:pt x="53" y="65"/>
                </a:cubicBezTo>
                <a:cubicBezTo>
                  <a:pt x="53" y="58"/>
                  <a:pt x="53" y="58"/>
                  <a:pt x="53" y="58"/>
                </a:cubicBezTo>
                <a:cubicBezTo>
                  <a:pt x="53" y="58"/>
                  <a:pt x="53" y="58"/>
                  <a:pt x="53" y="58"/>
                </a:cubicBezTo>
                <a:cubicBezTo>
                  <a:pt x="53" y="57"/>
                  <a:pt x="53" y="57"/>
                  <a:pt x="53" y="57"/>
                </a:cubicBezTo>
                <a:lnTo>
                  <a:pt x="72" y="28"/>
                </a:lnTo>
                <a:close/>
                <a:moveTo>
                  <a:pt x="39" y="4"/>
                </a:moveTo>
                <a:cubicBezTo>
                  <a:pt x="49" y="14"/>
                  <a:pt x="49" y="14"/>
                  <a:pt x="49" y="14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39" y="14"/>
                  <a:pt x="39" y="13"/>
                </a:cubicBezTo>
                <a:lnTo>
                  <a:pt x="39" y="4"/>
                </a:lnTo>
                <a:close/>
                <a:moveTo>
                  <a:pt x="51" y="60"/>
                </a:moveTo>
                <a:cubicBezTo>
                  <a:pt x="51" y="64"/>
                  <a:pt x="51" y="64"/>
                  <a:pt x="51" y="64"/>
                </a:cubicBezTo>
                <a:cubicBezTo>
                  <a:pt x="2" y="64"/>
                  <a:pt x="2" y="64"/>
                  <a:pt x="2" y="64"/>
                </a:cubicBezTo>
                <a:cubicBezTo>
                  <a:pt x="2" y="2"/>
                  <a:pt x="2" y="2"/>
                  <a:pt x="2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6"/>
                  <a:pt x="37" y="16"/>
                  <a:pt x="38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4"/>
                  <a:pt x="51" y="34"/>
                  <a:pt x="51" y="34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0" y="60"/>
                  <a:pt x="40" y="60"/>
                  <a:pt x="40" y="60"/>
                </a:cubicBezTo>
                <a:cubicBezTo>
                  <a:pt x="40" y="60"/>
                  <a:pt x="40" y="61"/>
                  <a:pt x="41" y="61"/>
                </a:cubicBezTo>
                <a:lnTo>
                  <a:pt x="51" y="60"/>
                </a:lnTo>
                <a:close/>
                <a:moveTo>
                  <a:pt x="52" y="56"/>
                </a:moveTo>
                <a:cubicBezTo>
                  <a:pt x="52" y="56"/>
                  <a:pt x="52" y="56"/>
                  <a:pt x="52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1" y="57"/>
                  <a:pt x="51" y="57"/>
                  <a:pt x="51" y="57"/>
                </a:cubicBezTo>
                <a:cubicBezTo>
                  <a:pt x="51" y="57"/>
                  <a:pt x="50" y="58"/>
                  <a:pt x="50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3" y="58"/>
                  <a:pt x="42" y="58"/>
                  <a:pt x="42" y="57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61" y="23"/>
                  <a:pt x="61" y="23"/>
                  <a:pt x="61" y="23"/>
                </a:cubicBezTo>
                <a:cubicBezTo>
                  <a:pt x="62" y="23"/>
                  <a:pt x="62" y="23"/>
                  <a:pt x="63" y="23"/>
                </a:cubicBezTo>
                <a:cubicBezTo>
                  <a:pt x="69" y="27"/>
                  <a:pt x="69" y="27"/>
                  <a:pt x="69" y="27"/>
                </a:cubicBezTo>
                <a:cubicBezTo>
                  <a:pt x="70" y="27"/>
                  <a:pt x="70" y="28"/>
                  <a:pt x="69" y="29"/>
                </a:cubicBezTo>
                <a:lnTo>
                  <a:pt x="52" y="56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879" name="그룹 878"/>
          <p:cNvGrpSpPr/>
          <p:nvPr/>
        </p:nvGrpSpPr>
        <p:grpSpPr>
          <a:xfrm>
            <a:off x="9839674" y="1442700"/>
            <a:ext cx="186190" cy="228234"/>
            <a:chOff x="3494685" y="2491557"/>
            <a:chExt cx="186190" cy="228234"/>
          </a:xfrm>
          <a:solidFill>
            <a:schemeClr val="bg1"/>
          </a:solidFill>
        </p:grpSpPr>
        <p:sp>
          <p:nvSpPr>
            <p:cNvPr id="880" name="Freeform 246"/>
            <p:cNvSpPr>
              <a:spLocks noEditPoints="1"/>
            </p:cNvSpPr>
            <p:nvPr/>
          </p:nvSpPr>
          <p:spPr bwMode="auto">
            <a:xfrm>
              <a:off x="3494685" y="2491557"/>
              <a:ext cx="186190" cy="228234"/>
            </a:xfrm>
            <a:custGeom>
              <a:avLst/>
              <a:gdLst>
                <a:gd name="T0" fmla="*/ 0 w 54"/>
                <a:gd name="T1" fmla="*/ 2 h 66"/>
                <a:gd name="T2" fmla="*/ 0 w 54"/>
                <a:gd name="T3" fmla="*/ 65 h 66"/>
                <a:gd name="T4" fmla="*/ 1 w 54"/>
                <a:gd name="T5" fmla="*/ 66 h 66"/>
                <a:gd name="T6" fmla="*/ 38 w 54"/>
                <a:gd name="T7" fmla="*/ 66 h 66"/>
                <a:gd name="T8" fmla="*/ 39 w 54"/>
                <a:gd name="T9" fmla="*/ 66 h 66"/>
                <a:gd name="T10" fmla="*/ 39 w 54"/>
                <a:gd name="T11" fmla="*/ 66 h 66"/>
                <a:gd name="T12" fmla="*/ 39 w 54"/>
                <a:gd name="T13" fmla="*/ 66 h 66"/>
                <a:gd name="T14" fmla="*/ 39 w 54"/>
                <a:gd name="T15" fmla="*/ 66 h 66"/>
                <a:gd name="T16" fmla="*/ 39 w 54"/>
                <a:gd name="T17" fmla="*/ 66 h 66"/>
                <a:gd name="T18" fmla="*/ 54 w 54"/>
                <a:gd name="T19" fmla="*/ 52 h 66"/>
                <a:gd name="T20" fmla="*/ 54 w 54"/>
                <a:gd name="T21" fmla="*/ 51 h 66"/>
                <a:gd name="T22" fmla="*/ 54 w 54"/>
                <a:gd name="T23" fmla="*/ 2 h 66"/>
                <a:gd name="T24" fmla="*/ 53 w 54"/>
                <a:gd name="T25" fmla="*/ 0 h 66"/>
                <a:gd name="T26" fmla="*/ 1 w 54"/>
                <a:gd name="T27" fmla="*/ 0 h 66"/>
                <a:gd name="T28" fmla="*/ 0 w 54"/>
                <a:gd name="T29" fmla="*/ 2 h 66"/>
                <a:gd name="T30" fmla="*/ 40 w 54"/>
                <a:gd name="T31" fmla="*/ 63 h 66"/>
                <a:gd name="T32" fmla="*/ 40 w 54"/>
                <a:gd name="T33" fmla="*/ 53 h 66"/>
                <a:gd name="T34" fmla="*/ 50 w 54"/>
                <a:gd name="T35" fmla="*/ 53 h 66"/>
                <a:gd name="T36" fmla="*/ 40 w 54"/>
                <a:gd name="T37" fmla="*/ 63 h 66"/>
                <a:gd name="T38" fmla="*/ 3 w 54"/>
                <a:gd name="T39" fmla="*/ 3 h 66"/>
                <a:gd name="T40" fmla="*/ 52 w 54"/>
                <a:gd name="T41" fmla="*/ 3 h 66"/>
                <a:gd name="T42" fmla="*/ 52 w 54"/>
                <a:gd name="T43" fmla="*/ 50 h 66"/>
                <a:gd name="T44" fmla="*/ 38 w 54"/>
                <a:gd name="T45" fmla="*/ 50 h 66"/>
                <a:gd name="T46" fmla="*/ 37 w 54"/>
                <a:gd name="T47" fmla="*/ 51 h 66"/>
                <a:gd name="T48" fmla="*/ 37 w 54"/>
                <a:gd name="T49" fmla="*/ 64 h 66"/>
                <a:gd name="T50" fmla="*/ 3 w 54"/>
                <a:gd name="T51" fmla="*/ 64 h 66"/>
                <a:gd name="T52" fmla="*/ 3 w 54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66">
                  <a:moveTo>
                    <a:pt x="0" y="2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6"/>
                    <a:pt x="1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4" y="52"/>
                    <a:pt x="54" y="52"/>
                    <a:pt x="54" y="51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1"/>
                    <a:pt x="53" y="0"/>
                    <a:pt x="5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lose/>
                  <a:moveTo>
                    <a:pt x="40" y="63"/>
                  </a:moveTo>
                  <a:cubicBezTo>
                    <a:pt x="40" y="53"/>
                    <a:pt x="40" y="53"/>
                    <a:pt x="40" y="53"/>
                  </a:cubicBezTo>
                  <a:cubicBezTo>
                    <a:pt x="50" y="53"/>
                    <a:pt x="50" y="53"/>
                    <a:pt x="50" y="53"/>
                  </a:cubicBezTo>
                  <a:lnTo>
                    <a:pt x="40" y="63"/>
                  </a:lnTo>
                  <a:close/>
                  <a:moveTo>
                    <a:pt x="3" y="3"/>
                  </a:moveTo>
                  <a:cubicBezTo>
                    <a:pt x="52" y="3"/>
                    <a:pt x="52" y="3"/>
                    <a:pt x="52" y="3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0"/>
                    <a:pt x="37" y="51"/>
                    <a:pt x="37" y="51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" y="64"/>
                    <a:pt x="3" y="64"/>
                    <a:pt x="3" y="64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81" name="Freeform 247"/>
            <p:cNvSpPr>
              <a:spLocks/>
            </p:cNvSpPr>
            <p:nvPr/>
          </p:nvSpPr>
          <p:spPr bwMode="auto">
            <a:xfrm>
              <a:off x="3551748" y="2578646"/>
              <a:ext cx="69074" cy="57061"/>
            </a:xfrm>
            <a:custGeom>
              <a:avLst/>
              <a:gdLst>
                <a:gd name="T0" fmla="*/ 18 w 20"/>
                <a:gd name="T1" fmla="*/ 0 h 17"/>
                <a:gd name="T2" fmla="*/ 4 w 20"/>
                <a:gd name="T3" fmla="*/ 14 h 17"/>
                <a:gd name="T4" fmla="*/ 2 w 20"/>
                <a:gd name="T5" fmla="*/ 10 h 17"/>
                <a:gd name="T6" fmla="*/ 0 w 20"/>
                <a:gd name="T7" fmla="*/ 10 h 17"/>
                <a:gd name="T8" fmla="*/ 0 w 20"/>
                <a:gd name="T9" fmla="*/ 12 h 17"/>
                <a:gd name="T10" fmla="*/ 3 w 20"/>
                <a:gd name="T11" fmla="*/ 16 h 17"/>
                <a:gd name="T12" fmla="*/ 4 w 20"/>
                <a:gd name="T13" fmla="*/ 17 h 17"/>
                <a:gd name="T14" fmla="*/ 4 w 20"/>
                <a:gd name="T15" fmla="*/ 17 h 17"/>
                <a:gd name="T16" fmla="*/ 5 w 20"/>
                <a:gd name="T17" fmla="*/ 17 h 17"/>
                <a:gd name="T18" fmla="*/ 20 w 20"/>
                <a:gd name="T19" fmla="*/ 2 h 17"/>
                <a:gd name="T20" fmla="*/ 20 w 20"/>
                <a:gd name="T21" fmla="*/ 0 h 17"/>
                <a:gd name="T22" fmla="*/ 18 w 20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17">
                  <a:moveTo>
                    <a:pt x="18" y="0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0" y="10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0" y="1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82" name="그룹 881"/>
          <p:cNvGrpSpPr/>
          <p:nvPr/>
        </p:nvGrpSpPr>
        <p:grpSpPr>
          <a:xfrm>
            <a:off x="632582" y="2591483"/>
            <a:ext cx="273596" cy="273596"/>
            <a:chOff x="6290544" y="1827880"/>
            <a:chExt cx="285292" cy="285292"/>
          </a:xfrm>
          <a:solidFill>
            <a:schemeClr val="bg1"/>
          </a:solidFill>
        </p:grpSpPr>
        <p:sp>
          <p:nvSpPr>
            <p:cNvPr id="883" name="Freeform 535"/>
            <p:cNvSpPr>
              <a:spLocks noEditPoints="1"/>
            </p:cNvSpPr>
            <p:nvPr/>
          </p:nvSpPr>
          <p:spPr bwMode="auto">
            <a:xfrm>
              <a:off x="6290544" y="1827880"/>
              <a:ext cx="285292" cy="285292"/>
            </a:xfrm>
            <a:custGeom>
              <a:avLst/>
              <a:gdLst>
                <a:gd name="T0" fmla="*/ 82 w 83"/>
                <a:gd name="T1" fmla="*/ 0 h 82"/>
                <a:gd name="T2" fmla="*/ 1 w 83"/>
                <a:gd name="T3" fmla="*/ 0 h 82"/>
                <a:gd name="T4" fmla="*/ 0 w 83"/>
                <a:gd name="T5" fmla="*/ 1 h 82"/>
                <a:gd name="T6" fmla="*/ 0 w 83"/>
                <a:gd name="T7" fmla="*/ 81 h 82"/>
                <a:gd name="T8" fmla="*/ 1 w 83"/>
                <a:gd name="T9" fmla="*/ 82 h 82"/>
                <a:gd name="T10" fmla="*/ 82 w 83"/>
                <a:gd name="T11" fmla="*/ 82 h 82"/>
                <a:gd name="T12" fmla="*/ 83 w 83"/>
                <a:gd name="T13" fmla="*/ 81 h 82"/>
                <a:gd name="T14" fmla="*/ 83 w 83"/>
                <a:gd name="T15" fmla="*/ 1 h 82"/>
                <a:gd name="T16" fmla="*/ 82 w 83"/>
                <a:gd name="T17" fmla="*/ 0 h 82"/>
                <a:gd name="T18" fmla="*/ 81 w 83"/>
                <a:gd name="T19" fmla="*/ 2 h 82"/>
                <a:gd name="T20" fmla="*/ 81 w 83"/>
                <a:gd name="T21" fmla="*/ 17 h 82"/>
                <a:gd name="T22" fmla="*/ 2 w 83"/>
                <a:gd name="T23" fmla="*/ 17 h 82"/>
                <a:gd name="T24" fmla="*/ 2 w 83"/>
                <a:gd name="T25" fmla="*/ 2 h 82"/>
                <a:gd name="T26" fmla="*/ 81 w 83"/>
                <a:gd name="T27" fmla="*/ 2 h 82"/>
                <a:gd name="T28" fmla="*/ 2 w 83"/>
                <a:gd name="T29" fmla="*/ 80 h 82"/>
                <a:gd name="T30" fmla="*/ 2 w 83"/>
                <a:gd name="T31" fmla="*/ 19 h 82"/>
                <a:gd name="T32" fmla="*/ 81 w 83"/>
                <a:gd name="T33" fmla="*/ 19 h 82"/>
                <a:gd name="T34" fmla="*/ 81 w 83"/>
                <a:gd name="T35" fmla="*/ 80 h 82"/>
                <a:gd name="T36" fmla="*/ 2 w 83"/>
                <a:gd name="T3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lose/>
                  <a:moveTo>
                    <a:pt x="81" y="2"/>
                  </a:moveTo>
                  <a:cubicBezTo>
                    <a:pt x="81" y="17"/>
                    <a:pt x="81" y="17"/>
                    <a:pt x="8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81" y="2"/>
                  </a:lnTo>
                  <a:close/>
                  <a:moveTo>
                    <a:pt x="2" y="8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80"/>
                    <a:pt x="81" y="80"/>
                    <a:pt x="81" y="80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84" name="Freeform 536"/>
            <p:cNvSpPr>
              <a:spLocks noEditPoints="1"/>
            </p:cNvSpPr>
            <p:nvPr/>
          </p:nvSpPr>
          <p:spPr bwMode="auto">
            <a:xfrm>
              <a:off x="6305557" y="1848902"/>
              <a:ext cx="30031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6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6" y="3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85" name="Freeform 537"/>
            <p:cNvSpPr>
              <a:spLocks noEditPoints="1"/>
            </p:cNvSpPr>
            <p:nvPr/>
          </p:nvSpPr>
          <p:spPr bwMode="auto">
            <a:xfrm>
              <a:off x="6341592" y="1848902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4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4 h 7"/>
                <a:gd name="T14" fmla="*/ 4 w 7"/>
                <a:gd name="T15" fmla="*/ 5 h 7"/>
                <a:gd name="T16" fmla="*/ 2 w 7"/>
                <a:gd name="T17" fmla="*/ 4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lose/>
                  <a:moveTo>
                    <a:pt x="4" y="2"/>
                  </a:move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86" name="Freeform 538"/>
            <p:cNvSpPr>
              <a:spLocks noEditPoints="1"/>
            </p:cNvSpPr>
            <p:nvPr/>
          </p:nvSpPr>
          <p:spPr bwMode="auto">
            <a:xfrm>
              <a:off x="6371623" y="1848902"/>
              <a:ext cx="30031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5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87" name="Freeform 539"/>
            <p:cNvSpPr>
              <a:spLocks/>
            </p:cNvSpPr>
            <p:nvPr/>
          </p:nvSpPr>
          <p:spPr bwMode="auto">
            <a:xfrm>
              <a:off x="6296548" y="1890946"/>
              <a:ext cx="276281" cy="219225"/>
            </a:xfrm>
            <a:custGeom>
              <a:avLst/>
              <a:gdLst>
                <a:gd name="T0" fmla="*/ 90 w 92"/>
                <a:gd name="T1" fmla="*/ 73 h 73"/>
                <a:gd name="T2" fmla="*/ 0 w 92"/>
                <a:gd name="T3" fmla="*/ 2 h 73"/>
                <a:gd name="T4" fmla="*/ 1 w 92"/>
                <a:gd name="T5" fmla="*/ 0 h 73"/>
                <a:gd name="T6" fmla="*/ 92 w 92"/>
                <a:gd name="T7" fmla="*/ 71 h 73"/>
                <a:gd name="T8" fmla="*/ 90 w 9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90" y="73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92" y="71"/>
                  </a:lnTo>
                  <a:lnTo>
                    <a:pt x="90" y="7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88" name="Freeform 540"/>
            <p:cNvSpPr>
              <a:spLocks/>
            </p:cNvSpPr>
            <p:nvPr/>
          </p:nvSpPr>
          <p:spPr bwMode="auto">
            <a:xfrm>
              <a:off x="6296548" y="1890946"/>
              <a:ext cx="276281" cy="219225"/>
            </a:xfrm>
            <a:custGeom>
              <a:avLst/>
              <a:gdLst>
                <a:gd name="T0" fmla="*/ 1 w 92"/>
                <a:gd name="T1" fmla="*/ 73 h 73"/>
                <a:gd name="T2" fmla="*/ 0 w 92"/>
                <a:gd name="T3" fmla="*/ 71 h 73"/>
                <a:gd name="T4" fmla="*/ 90 w 92"/>
                <a:gd name="T5" fmla="*/ 0 h 73"/>
                <a:gd name="T6" fmla="*/ 92 w 92"/>
                <a:gd name="T7" fmla="*/ 2 h 73"/>
                <a:gd name="T8" fmla="*/ 1 w 9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1" y="73"/>
                  </a:moveTo>
                  <a:lnTo>
                    <a:pt x="0" y="71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1" y="7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89" name="그룹 888"/>
          <p:cNvGrpSpPr/>
          <p:nvPr/>
        </p:nvGrpSpPr>
        <p:grpSpPr>
          <a:xfrm>
            <a:off x="623731" y="3172869"/>
            <a:ext cx="291298" cy="282288"/>
            <a:chOff x="3440633" y="6903062"/>
            <a:chExt cx="291298" cy="282288"/>
          </a:xfrm>
          <a:solidFill>
            <a:schemeClr val="bg1"/>
          </a:solidFill>
        </p:grpSpPr>
        <p:sp>
          <p:nvSpPr>
            <p:cNvPr id="890" name="Freeform 262"/>
            <p:cNvSpPr>
              <a:spLocks noEditPoints="1"/>
            </p:cNvSpPr>
            <p:nvPr/>
          </p:nvSpPr>
          <p:spPr bwMode="auto">
            <a:xfrm>
              <a:off x="3440633" y="6903062"/>
              <a:ext cx="291298" cy="282288"/>
            </a:xfrm>
            <a:custGeom>
              <a:avLst/>
              <a:gdLst>
                <a:gd name="T0" fmla="*/ 83 w 84"/>
                <a:gd name="T1" fmla="*/ 9 h 82"/>
                <a:gd name="T2" fmla="*/ 64 w 84"/>
                <a:gd name="T3" fmla="*/ 9 h 82"/>
                <a:gd name="T4" fmla="*/ 64 w 84"/>
                <a:gd name="T5" fmla="*/ 1 h 82"/>
                <a:gd name="T6" fmla="*/ 63 w 84"/>
                <a:gd name="T7" fmla="*/ 0 h 82"/>
                <a:gd name="T8" fmla="*/ 61 w 84"/>
                <a:gd name="T9" fmla="*/ 1 h 82"/>
                <a:gd name="T10" fmla="*/ 61 w 84"/>
                <a:gd name="T11" fmla="*/ 9 h 82"/>
                <a:gd name="T12" fmla="*/ 22 w 84"/>
                <a:gd name="T13" fmla="*/ 9 h 82"/>
                <a:gd name="T14" fmla="*/ 22 w 84"/>
                <a:gd name="T15" fmla="*/ 1 h 82"/>
                <a:gd name="T16" fmla="*/ 21 w 84"/>
                <a:gd name="T17" fmla="*/ 0 h 82"/>
                <a:gd name="T18" fmla="*/ 20 w 84"/>
                <a:gd name="T19" fmla="*/ 1 h 82"/>
                <a:gd name="T20" fmla="*/ 20 w 84"/>
                <a:gd name="T21" fmla="*/ 9 h 82"/>
                <a:gd name="T22" fmla="*/ 2 w 84"/>
                <a:gd name="T23" fmla="*/ 9 h 82"/>
                <a:gd name="T24" fmla="*/ 0 w 84"/>
                <a:gd name="T25" fmla="*/ 10 h 82"/>
                <a:gd name="T26" fmla="*/ 0 w 84"/>
                <a:gd name="T27" fmla="*/ 81 h 82"/>
                <a:gd name="T28" fmla="*/ 2 w 84"/>
                <a:gd name="T29" fmla="*/ 82 h 82"/>
                <a:gd name="T30" fmla="*/ 83 w 84"/>
                <a:gd name="T31" fmla="*/ 82 h 82"/>
                <a:gd name="T32" fmla="*/ 84 w 84"/>
                <a:gd name="T33" fmla="*/ 81 h 82"/>
                <a:gd name="T34" fmla="*/ 84 w 84"/>
                <a:gd name="T35" fmla="*/ 21 h 82"/>
                <a:gd name="T36" fmla="*/ 84 w 84"/>
                <a:gd name="T37" fmla="*/ 10 h 82"/>
                <a:gd name="T38" fmla="*/ 83 w 84"/>
                <a:gd name="T39" fmla="*/ 9 h 82"/>
                <a:gd name="T40" fmla="*/ 81 w 84"/>
                <a:gd name="T41" fmla="*/ 80 h 82"/>
                <a:gd name="T42" fmla="*/ 3 w 84"/>
                <a:gd name="T43" fmla="*/ 80 h 82"/>
                <a:gd name="T44" fmla="*/ 3 w 84"/>
                <a:gd name="T45" fmla="*/ 22 h 82"/>
                <a:gd name="T46" fmla="*/ 81 w 84"/>
                <a:gd name="T47" fmla="*/ 22 h 82"/>
                <a:gd name="T48" fmla="*/ 81 w 84"/>
                <a:gd name="T49" fmla="*/ 80 h 82"/>
                <a:gd name="T50" fmla="*/ 81 w 84"/>
                <a:gd name="T51" fmla="*/ 20 h 82"/>
                <a:gd name="T52" fmla="*/ 3 w 84"/>
                <a:gd name="T53" fmla="*/ 20 h 82"/>
                <a:gd name="T54" fmla="*/ 3 w 84"/>
                <a:gd name="T55" fmla="*/ 11 h 82"/>
                <a:gd name="T56" fmla="*/ 20 w 84"/>
                <a:gd name="T57" fmla="*/ 11 h 82"/>
                <a:gd name="T58" fmla="*/ 20 w 84"/>
                <a:gd name="T59" fmla="*/ 16 h 82"/>
                <a:gd name="T60" fmla="*/ 21 w 84"/>
                <a:gd name="T61" fmla="*/ 17 h 82"/>
                <a:gd name="T62" fmla="*/ 22 w 84"/>
                <a:gd name="T63" fmla="*/ 16 h 82"/>
                <a:gd name="T64" fmla="*/ 22 w 84"/>
                <a:gd name="T65" fmla="*/ 11 h 82"/>
                <a:gd name="T66" fmla="*/ 61 w 84"/>
                <a:gd name="T67" fmla="*/ 11 h 82"/>
                <a:gd name="T68" fmla="*/ 61 w 84"/>
                <a:gd name="T69" fmla="*/ 16 h 82"/>
                <a:gd name="T70" fmla="*/ 63 w 84"/>
                <a:gd name="T71" fmla="*/ 17 h 82"/>
                <a:gd name="T72" fmla="*/ 64 w 84"/>
                <a:gd name="T73" fmla="*/ 16 h 82"/>
                <a:gd name="T74" fmla="*/ 64 w 84"/>
                <a:gd name="T75" fmla="*/ 11 h 82"/>
                <a:gd name="T76" fmla="*/ 81 w 84"/>
                <a:gd name="T77" fmla="*/ 11 h 82"/>
                <a:gd name="T78" fmla="*/ 81 w 84"/>
                <a:gd name="T79" fmla="*/ 2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82">
                  <a:moveTo>
                    <a:pt x="83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3" y="0"/>
                    <a:pt x="63" y="0"/>
                  </a:cubicBezTo>
                  <a:cubicBezTo>
                    <a:pt x="62" y="0"/>
                    <a:pt x="61" y="0"/>
                    <a:pt x="61" y="1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2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4" y="82"/>
                    <a:pt x="84" y="81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9"/>
                    <a:pt x="83" y="9"/>
                    <a:pt x="83" y="9"/>
                  </a:cubicBezTo>
                  <a:close/>
                  <a:moveTo>
                    <a:pt x="81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81" y="22"/>
                    <a:pt x="81" y="22"/>
                    <a:pt x="81" y="22"/>
                  </a:cubicBezTo>
                  <a:lnTo>
                    <a:pt x="81" y="80"/>
                  </a:lnTo>
                  <a:close/>
                  <a:moveTo>
                    <a:pt x="81" y="20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7"/>
                    <a:pt x="21" y="17"/>
                  </a:cubicBezTo>
                  <a:cubicBezTo>
                    <a:pt x="22" y="17"/>
                    <a:pt x="22" y="16"/>
                    <a:pt x="22" y="1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2" y="17"/>
                    <a:pt x="63" y="17"/>
                  </a:cubicBezTo>
                  <a:cubicBezTo>
                    <a:pt x="63" y="17"/>
                    <a:pt x="64" y="16"/>
                    <a:pt x="64" y="16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81" y="11"/>
                    <a:pt x="81" y="11"/>
                    <a:pt x="81" y="11"/>
                  </a:cubicBezTo>
                  <a:lnTo>
                    <a:pt x="81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91" name="Freeform 263"/>
            <p:cNvSpPr>
              <a:spLocks/>
            </p:cNvSpPr>
            <p:nvPr/>
          </p:nvSpPr>
          <p:spPr bwMode="auto">
            <a:xfrm>
              <a:off x="3548743" y="7038201"/>
              <a:ext cx="81082" cy="78080"/>
            </a:xfrm>
            <a:custGeom>
              <a:avLst/>
              <a:gdLst>
                <a:gd name="T0" fmla="*/ 1 w 23"/>
                <a:gd name="T1" fmla="*/ 13 h 23"/>
                <a:gd name="T2" fmla="*/ 10 w 23"/>
                <a:gd name="T3" fmla="*/ 13 h 23"/>
                <a:gd name="T4" fmla="*/ 10 w 23"/>
                <a:gd name="T5" fmla="*/ 22 h 23"/>
                <a:gd name="T6" fmla="*/ 11 w 23"/>
                <a:gd name="T7" fmla="*/ 23 h 23"/>
                <a:gd name="T8" fmla="*/ 12 w 23"/>
                <a:gd name="T9" fmla="*/ 22 h 23"/>
                <a:gd name="T10" fmla="*/ 12 w 23"/>
                <a:gd name="T11" fmla="*/ 13 h 23"/>
                <a:gd name="T12" fmla="*/ 21 w 23"/>
                <a:gd name="T13" fmla="*/ 13 h 23"/>
                <a:gd name="T14" fmla="*/ 23 w 23"/>
                <a:gd name="T15" fmla="*/ 12 h 23"/>
                <a:gd name="T16" fmla="*/ 21 w 23"/>
                <a:gd name="T17" fmla="*/ 11 h 23"/>
                <a:gd name="T18" fmla="*/ 12 w 23"/>
                <a:gd name="T19" fmla="*/ 11 h 23"/>
                <a:gd name="T20" fmla="*/ 12 w 23"/>
                <a:gd name="T21" fmla="*/ 2 h 23"/>
                <a:gd name="T22" fmla="*/ 11 w 23"/>
                <a:gd name="T23" fmla="*/ 0 h 23"/>
                <a:gd name="T24" fmla="*/ 10 w 23"/>
                <a:gd name="T25" fmla="*/ 2 h 23"/>
                <a:gd name="T26" fmla="*/ 10 w 23"/>
                <a:gd name="T27" fmla="*/ 11 h 23"/>
                <a:gd name="T28" fmla="*/ 1 w 23"/>
                <a:gd name="T29" fmla="*/ 11 h 23"/>
                <a:gd name="T30" fmla="*/ 0 w 23"/>
                <a:gd name="T31" fmla="*/ 12 h 23"/>
                <a:gd name="T32" fmla="*/ 1 w 23"/>
                <a:gd name="T33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3">
                  <a:moveTo>
                    <a:pt x="1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3"/>
                    <a:pt x="11" y="23"/>
                  </a:cubicBezTo>
                  <a:cubicBezTo>
                    <a:pt x="12" y="23"/>
                    <a:pt x="12" y="22"/>
                    <a:pt x="12" y="2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3"/>
                    <a:pt x="23" y="12"/>
                    <a:pt x="23" y="12"/>
                  </a:cubicBezTo>
                  <a:cubicBezTo>
                    <a:pt x="23" y="11"/>
                    <a:pt x="22" y="11"/>
                    <a:pt x="2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0" y="12"/>
                    <a:pt x="0" y="13"/>
                    <a:pt x="1" y="1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92" name="Freeform 21"/>
          <p:cNvSpPr>
            <a:spLocks noEditPoints="1"/>
          </p:cNvSpPr>
          <p:nvPr/>
        </p:nvSpPr>
        <p:spPr bwMode="auto">
          <a:xfrm>
            <a:off x="625233" y="5008980"/>
            <a:ext cx="288294" cy="222228"/>
          </a:xfrm>
          <a:custGeom>
            <a:avLst/>
            <a:gdLst>
              <a:gd name="T0" fmla="*/ 82 w 83"/>
              <a:gd name="T1" fmla="*/ 64 h 64"/>
              <a:gd name="T2" fmla="*/ 2 w 83"/>
              <a:gd name="T3" fmla="*/ 64 h 64"/>
              <a:gd name="T4" fmla="*/ 0 w 83"/>
              <a:gd name="T5" fmla="*/ 63 h 64"/>
              <a:gd name="T6" fmla="*/ 1 w 83"/>
              <a:gd name="T7" fmla="*/ 61 h 64"/>
              <a:gd name="T8" fmla="*/ 29 w 83"/>
              <a:gd name="T9" fmla="*/ 32 h 64"/>
              <a:gd name="T10" fmla="*/ 1 w 83"/>
              <a:gd name="T11" fmla="*/ 3 h 64"/>
              <a:gd name="T12" fmla="*/ 0 w 83"/>
              <a:gd name="T13" fmla="*/ 1 h 64"/>
              <a:gd name="T14" fmla="*/ 2 w 83"/>
              <a:gd name="T15" fmla="*/ 0 h 64"/>
              <a:gd name="T16" fmla="*/ 82 w 83"/>
              <a:gd name="T17" fmla="*/ 0 h 64"/>
              <a:gd name="T18" fmla="*/ 83 w 83"/>
              <a:gd name="T19" fmla="*/ 1 h 64"/>
              <a:gd name="T20" fmla="*/ 83 w 83"/>
              <a:gd name="T21" fmla="*/ 63 h 64"/>
              <a:gd name="T22" fmla="*/ 82 w 83"/>
              <a:gd name="T23" fmla="*/ 64 h 64"/>
              <a:gd name="T24" fmla="*/ 3 w 83"/>
              <a:gd name="T25" fmla="*/ 62 h 64"/>
              <a:gd name="T26" fmla="*/ 80 w 83"/>
              <a:gd name="T27" fmla="*/ 62 h 64"/>
              <a:gd name="T28" fmla="*/ 80 w 83"/>
              <a:gd name="T29" fmla="*/ 2 h 64"/>
              <a:gd name="T30" fmla="*/ 3 w 83"/>
              <a:gd name="T31" fmla="*/ 2 h 64"/>
              <a:gd name="T32" fmla="*/ 31 w 83"/>
              <a:gd name="T33" fmla="*/ 31 h 64"/>
              <a:gd name="T34" fmla="*/ 31 w 83"/>
              <a:gd name="T35" fmla="*/ 33 h 64"/>
              <a:gd name="T36" fmla="*/ 3 w 83"/>
              <a:gd name="T37" fmla="*/ 6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3" h="64">
                <a:moveTo>
                  <a:pt x="82" y="64"/>
                </a:moveTo>
                <a:cubicBezTo>
                  <a:pt x="2" y="64"/>
                  <a:pt x="2" y="64"/>
                  <a:pt x="2" y="64"/>
                </a:cubicBezTo>
                <a:cubicBezTo>
                  <a:pt x="1" y="64"/>
                  <a:pt x="1" y="64"/>
                  <a:pt x="0" y="63"/>
                </a:cubicBezTo>
                <a:cubicBezTo>
                  <a:pt x="0" y="62"/>
                  <a:pt x="0" y="62"/>
                  <a:pt x="1" y="61"/>
                </a:cubicBezTo>
                <a:cubicBezTo>
                  <a:pt x="29" y="32"/>
                  <a:pt x="29" y="32"/>
                  <a:pt x="29" y="32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1"/>
                </a:cubicBezTo>
                <a:cubicBezTo>
                  <a:pt x="1" y="0"/>
                  <a:pt x="1" y="0"/>
                  <a:pt x="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2" y="0"/>
                  <a:pt x="83" y="1"/>
                  <a:pt x="83" y="1"/>
                </a:cubicBezTo>
                <a:cubicBezTo>
                  <a:pt x="83" y="63"/>
                  <a:pt x="83" y="63"/>
                  <a:pt x="83" y="63"/>
                </a:cubicBezTo>
                <a:cubicBezTo>
                  <a:pt x="83" y="64"/>
                  <a:pt x="82" y="64"/>
                  <a:pt x="82" y="64"/>
                </a:cubicBezTo>
                <a:close/>
                <a:moveTo>
                  <a:pt x="3" y="62"/>
                </a:moveTo>
                <a:cubicBezTo>
                  <a:pt x="80" y="62"/>
                  <a:pt x="80" y="62"/>
                  <a:pt x="80" y="62"/>
                </a:cubicBezTo>
                <a:cubicBezTo>
                  <a:pt x="80" y="2"/>
                  <a:pt x="80" y="2"/>
                  <a:pt x="80" y="2"/>
                </a:cubicBezTo>
                <a:cubicBezTo>
                  <a:pt x="3" y="2"/>
                  <a:pt x="3" y="2"/>
                  <a:pt x="3" y="2"/>
                </a:cubicBezTo>
                <a:cubicBezTo>
                  <a:pt x="31" y="31"/>
                  <a:pt x="31" y="31"/>
                  <a:pt x="31" y="31"/>
                </a:cubicBezTo>
                <a:cubicBezTo>
                  <a:pt x="31" y="32"/>
                  <a:pt x="31" y="33"/>
                  <a:pt x="31" y="33"/>
                </a:cubicBezTo>
                <a:lnTo>
                  <a:pt x="3" y="6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893" name="Freeform 916"/>
          <p:cNvSpPr>
            <a:spLocks noEditPoints="1"/>
          </p:cNvSpPr>
          <p:nvPr/>
        </p:nvSpPr>
        <p:spPr bwMode="auto">
          <a:xfrm>
            <a:off x="635881" y="6877279"/>
            <a:ext cx="266998" cy="140524"/>
          </a:xfrm>
          <a:custGeom>
            <a:avLst/>
            <a:gdLst>
              <a:gd name="T0" fmla="*/ 81 w 82"/>
              <a:gd name="T1" fmla="*/ 22 h 44"/>
              <a:gd name="T2" fmla="*/ 29 w 82"/>
              <a:gd name="T3" fmla="*/ 0 h 44"/>
              <a:gd name="T4" fmla="*/ 28 w 82"/>
              <a:gd name="T5" fmla="*/ 0 h 44"/>
              <a:gd name="T6" fmla="*/ 28 w 82"/>
              <a:gd name="T7" fmla="*/ 2 h 44"/>
              <a:gd name="T8" fmla="*/ 36 w 82"/>
              <a:gd name="T9" fmla="*/ 21 h 44"/>
              <a:gd name="T10" fmla="*/ 2 w 82"/>
              <a:gd name="T11" fmla="*/ 21 h 44"/>
              <a:gd name="T12" fmla="*/ 0 w 82"/>
              <a:gd name="T13" fmla="*/ 22 h 44"/>
              <a:gd name="T14" fmla="*/ 2 w 82"/>
              <a:gd name="T15" fmla="*/ 23 h 44"/>
              <a:gd name="T16" fmla="*/ 36 w 82"/>
              <a:gd name="T17" fmla="*/ 23 h 44"/>
              <a:gd name="T18" fmla="*/ 28 w 82"/>
              <a:gd name="T19" fmla="*/ 42 h 44"/>
              <a:gd name="T20" fmla="*/ 28 w 82"/>
              <a:gd name="T21" fmla="*/ 44 h 44"/>
              <a:gd name="T22" fmla="*/ 29 w 82"/>
              <a:gd name="T23" fmla="*/ 44 h 44"/>
              <a:gd name="T24" fmla="*/ 29 w 82"/>
              <a:gd name="T25" fmla="*/ 44 h 44"/>
              <a:gd name="T26" fmla="*/ 81 w 82"/>
              <a:gd name="T27" fmla="*/ 24 h 44"/>
              <a:gd name="T28" fmla="*/ 82 w 82"/>
              <a:gd name="T29" fmla="*/ 23 h 44"/>
              <a:gd name="T30" fmla="*/ 81 w 82"/>
              <a:gd name="T31" fmla="*/ 22 h 44"/>
              <a:gd name="T32" fmla="*/ 31 w 82"/>
              <a:gd name="T33" fmla="*/ 41 h 44"/>
              <a:gd name="T34" fmla="*/ 39 w 82"/>
              <a:gd name="T35" fmla="*/ 23 h 44"/>
              <a:gd name="T36" fmla="*/ 39 w 82"/>
              <a:gd name="T37" fmla="*/ 23 h 44"/>
              <a:gd name="T38" fmla="*/ 39 w 82"/>
              <a:gd name="T39" fmla="*/ 22 h 44"/>
              <a:gd name="T40" fmla="*/ 39 w 82"/>
              <a:gd name="T41" fmla="*/ 22 h 44"/>
              <a:gd name="T42" fmla="*/ 39 w 82"/>
              <a:gd name="T43" fmla="*/ 22 h 44"/>
              <a:gd name="T44" fmla="*/ 31 w 82"/>
              <a:gd name="T45" fmla="*/ 3 h 44"/>
              <a:gd name="T46" fmla="*/ 78 w 82"/>
              <a:gd name="T47" fmla="*/ 23 h 44"/>
              <a:gd name="T48" fmla="*/ 31 w 82"/>
              <a:gd name="T49" fmla="*/ 41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2" h="44">
                <a:moveTo>
                  <a:pt x="81" y="22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8" y="0"/>
                </a:cubicBezTo>
                <a:cubicBezTo>
                  <a:pt x="28" y="1"/>
                  <a:pt x="28" y="1"/>
                  <a:pt x="28" y="2"/>
                </a:cubicBezTo>
                <a:cubicBezTo>
                  <a:pt x="36" y="21"/>
                  <a:pt x="36" y="21"/>
                  <a:pt x="36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0" y="21"/>
                  <a:pt x="0" y="22"/>
                </a:cubicBezTo>
                <a:cubicBezTo>
                  <a:pt x="0" y="22"/>
                  <a:pt x="1" y="23"/>
                  <a:pt x="2" y="23"/>
                </a:cubicBezTo>
                <a:cubicBezTo>
                  <a:pt x="36" y="23"/>
                  <a:pt x="36" y="23"/>
                  <a:pt x="36" y="23"/>
                </a:cubicBezTo>
                <a:cubicBezTo>
                  <a:pt x="28" y="42"/>
                  <a:pt x="28" y="42"/>
                  <a:pt x="28" y="42"/>
                </a:cubicBezTo>
                <a:cubicBezTo>
                  <a:pt x="27" y="43"/>
                  <a:pt x="27" y="43"/>
                  <a:pt x="28" y="44"/>
                </a:cubicBezTo>
                <a:cubicBezTo>
                  <a:pt x="28" y="44"/>
                  <a:pt x="28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81" y="24"/>
                  <a:pt x="81" y="24"/>
                  <a:pt x="81" y="24"/>
                </a:cubicBezTo>
                <a:cubicBezTo>
                  <a:pt x="81" y="24"/>
                  <a:pt x="82" y="23"/>
                  <a:pt x="82" y="23"/>
                </a:cubicBezTo>
                <a:cubicBezTo>
                  <a:pt x="82" y="22"/>
                  <a:pt x="81" y="22"/>
                  <a:pt x="81" y="22"/>
                </a:cubicBezTo>
                <a:close/>
                <a:moveTo>
                  <a:pt x="31" y="41"/>
                </a:moveTo>
                <a:cubicBezTo>
                  <a:pt x="39" y="23"/>
                  <a:pt x="39" y="23"/>
                  <a:pt x="39" y="23"/>
                </a:cubicBezTo>
                <a:cubicBezTo>
                  <a:pt x="39" y="23"/>
                  <a:pt x="39" y="23"/>
                  <a:pt x="39" y="23"/>
                </a:cubicBezTo>
                <a:cubicBezTo>
                  <a:pt x="39" y="23"/>
                  <a:pt x="39" y="22"/>
                  <a:pt x="39" y="22"/>
                </a:cubicBezTo>
                <a:cubicBezTo>
                  <a:pt x="39" y="22"/>
                  <a:pt x="39" y="22"/>
                  <a:pt x="39" y="22"/>
                </a:cubicBezTo>
                <a:cubicBezTo>
                  <a:pt x="39" y="22"/>
                  <a:pt x="39" y="22"/>
                  <a:pt x="39" y="22"/>
                </a:cubicBezTo>
                <a:cubicBezTo>
                  <a:pt x="31" y="3"/>
                  <a:pt x="31" y="3"/>
                  <a:pt x="31" y="3"/>
                </a:cubicBezTo>
                <a:cubicBezTo>
                  <a:pt x="78" y="23"/>
                  <a:pt x="78" y="23"/>
                  <a:pt x="78" y="23"/>
                </a:cubicBezTo>
                <a:lnTo>
                  <a:pt x="31" y="4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894" name="그룹 893"/>
          <p:cNvGrpSpPr/>
          <p:nvPr/>
        </p:nvGrpSpPr>
        <p:grpSpPr>
          <a:xfrm>
            <a:off x="656765" y="3802980"/>
            <a:ext cx="225231" cy="285292"/>
            <a:chOff x="8455755" y="10068295"/>
            <a:chExt cx="225231" cy="285292"/>
          </a:xfrm>
          <a:solidFill>
            <a:schemeClr val="bg1"/>
          </a:solidFill>
        </p:grpSpPr>
        <p:sp>
          <p:nvSpPr>
            <p:cNvPr id="895" name="Freeform 741"/>
            <p:cNvSpPr>
              <a:spLocks/>
            </p:cNvSpPr>
            <p:nvPr/>
          </p:nvSpPr>
          <p:spPr bwMode="auto">
            <a:xfrm>
              <a:off x="8455755" y="10068295"/>
              <a:ext cx="225231" cy="285292"/>
            </a:xfrm>
            <a:custGeom>
              <a:avLst/>
              <a:gdLst>
                <a:gd name="T0" fmla="*/ 64 w 65"/>
                <a:gd name="T1" fmla="*/ 31 h 82"/>
                <a:gd name="T2" fmla="*/ 63 w 65"/>
                <a:gd name="T3" fmla="*/ 32 h 82"/>
                <a:gd name="T4" fmla="*/ 63 w 65"/>
                <a:gd name="T5" fmla="*/ 59 h 82"/>
                <a:gd name="T6" fmla="*/ 33 w 65"/>
                <a:gd name="T7" fmla="*/ 79 h 82"/>
                <a:gd name="T8" fmla="*/ 3 w 65"/>
                <a:gd name="T9" fmla="*/ 59 h 82"/>
                <a:gd name="T10" fmla="*/ 3 w 65"/>
                <a:gd name="T11" fmla="*/ 10 h 82"/>
                <a:gd name="T12" fmla="*/ 5 w 65"/>
                <a:gd name="T13" fmla="*/ 10 h 82"/>
                <a:gd name="T14" fmla="*/ 61 w 65"/>
                <a:gd name="T15" fmla="*/ 10 h 82"/>
                <a:gd name="T16" fmla="*/ 64 w 65"/>
                <a:gd name="T17" fmla="*/ 11 h 82"/>
                <a:gd name="T18" fmla="*/ 65 w 65"/>
                <a:gd name="T19" fmla="*/ 10 h 82"/>
                <a:gd name="T20" fmla="*/ 65 w 65"/>
                <a:gd name="T21" fmla="*/ 9 h 82"/>
                <a:gd name="T22" fmla="*/ 62 w 65"/>
                <a:gd name="T23" fmla="*/ 8 h 82"/>
                <a:gd name="T24" fmla="*/ 4 w 65"/>
                <a:gd name="T25" fmla="*/ 8 h 82"/>
                <a:gd name="T26" fmla="*/ 1 w 65"/>
                <a:gd name="T27" fmla="*/ 9 h 82"/>
                <a:gd name="T28" fmla="*/ 0 w 65"/>
                <a:gd name="T29" fmla="*/ 10 h 82"/>
                <a:gd name="T30" fmla="*/ 0 w 65"/>
                <a:gd name="T31" fmla="*/ 60 h 82"/>
                <a:gd name="T32" fmla="*/ 1 w 65"/>
                <a:gd name="T33" fmla="*/ 61 h 82"/>
                <a:gd name="T34" fmla="*/ 32 w 65"/>
                <a:gd name="T35" fmla="*/ 81 h 82"/>
                <a:gd name="T36" fmla="*/ 33 w 65"/>
                <a:gd name="T37" fmla="*/ 82 h 82"/>
                <a:gd name="T38" fmla="*/ 33 w 65"/>
                <a:gd name="T39" fmla="*/ 81 h 82"/>
                <a:gd name="T40" fmla="*/ 65 w 65"/>
                <a:gd name="T41" fmla="*/ 61 h 82"/>
                <a:gd name="T42" fmla="*/ 65 w 65"/>
                <a:gd name="T43" fmla="*/ 60 h 82"/>
                <a:gd name="T44" fmla="*/ 65 w 65"/>
                <a:gd name="T45" fmla="*/ 32 h 82"/>
                <a:gd name="T46" fmla="*/ 64 w 65"/>
                <a:gd name="T47" fmla="*/ 3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82">
                  <a:moveTo>
                    <a:pt x="64" y="31"/>
                  </a:moveTo>
                  <a:cubicBezTo>
                    <a:pt x="63" y="31"/>
                    <a:pt x="63" y="32"/>
                    <a:pt x="63" y="32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3" y="3"/>
                    <a:pt x="43" y="3"/>
                    <a:pt x="61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11"/>
                    <a:pt x="65" y="11"/>
                    <a:pt x="65" y="10"/>
                  </a:cubicBezTo>
                  <a:cubicBezTo>
                    <a:pt x="65" y="10"/>
                    <a:pt x="65" y="9"/>
                    <a:pt x="65" y="9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43" y="0"/>
                    <a:pt x="23" y="0"/>
                    <a:pt x="4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1" y="60"/>
                    <a:pt x="1" y="6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1"/>
                    <a:pt x="33" y="82"/>
                    <a:pt x="33" y="82"/>
                  </a:cubicBezTo>
                  <a:cubicBezTo>
                    <a:pt x="33" y="82"/>
                    <a:pt x="33" y="81"/>
                    <a:pt x="33" y="8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1"/>
                    <a:pt x="64" y="3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96" name="Freeform 742"/>
            <p:cNvSpPr>
              <a:spLocks/>
            </p:cNvSpPr>
            <p:nvPr/>
          </p:nvSpPr>
          <p:spPr bwMode="auto">
            <a:xfrm>
              <a:off x="8566865" y="10122348"/>
              <a:ext cx="6006" cy="120123"/>
            </a:xfrm>
            <a:custGeom>
              <a:avLst/>
              <a:gdLst>
                <a:gd name="T0" fmla="*/ 2 w 2"/>
                <a:gd name="T1" fmla="*/ 34 h 35"/>
                <a:gd name="T2" fmla="*/ 2 w 2"/>
                <a:gd name="T3" fmla="*/ 1 h 35"/>
                <a:gd name="T4" fmla="*/ 1 w 2"/>
                <a:gd name="T5" fmla="*/ 0 h 35"/>
                <a:gd name="T6" fmla="*/ 0 w 2"/>
                <a:gd name="T7" fmla="*/ 1 h 35"/>
                <a:gd name="T8" fmla="*/ 0 w 2"/>
                <a:gd name="T9" fmla="*/ 34 h 35"/>
                <a:gd name="T10" fmla="*/ 1 w 2"/>
                <a:gd name="T11" fmla="*/ 35 h 35"/>
                <a:gd name="T12" fmla="*/ 2 w 2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5">
                  <a:moveTo>
                    <a:pt x="2" y="34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1" y="35"/>
                  </a:cubicBezTo>
                  <a:cubicBezTo>
                    <a:pt x="2" y="35"/>
                    <a:pt x="2" y="34"/>
                    <a:pt x="2" y="3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97" name="Freeform 743"/>
            <p:cNvSpPr>
              <a:spLocks noEditPoints="1"/>
            </p:cNvSpPr>
            <p:nvPr/>
          </p:nvSpPr>
          <p:spPr bwMode="auto">
            <a:xfrm>
              <a:off x="8554852" y="10257490"/>
              <a:ext cx="30031" cy="30031"/>
            </a:xfrm>
            <a:custGeom>
              <a:avLst/>
              <a:gdLst>
                <a:gd name="T0" fmla="*/ 0 w 9"/>
                <a:gd name="T1" fmla="*/ 4 h 9"/>
                <a:gd name="T2" fmla="*/ 4 w 9"/>
                <a:gd name="T3" fmla="*/ 9 h 9"/>
                <a:gd name="T4" fmla="*/ 9 w 9"/>
                <a:gd name="T5" fmla="*/ 4 h 9"/>
                <a:gd name="T6" fmla="*/ 4 w 9"/>
                <a:gd name="T7" fmla="*/ 0 h 9"/>
                <a:gd name="T8" fmla="*/ 0 w 9"/>
                <a:gd name="T9" fmla="*/ 4 h 9"/>
                <a:gd name="T10" fmla="*/ 4 w 9"/>
                <a:gd name="T11" fmla="*/ 2 h 9"/>
                <a:gd name="T12" fmla="*/ 6 w 9"/>
                <a:gd name="T13" fmla="*/ 4 h 9"/>
                <a:gd name="T14" fmla="*/ 4 w 9"/>
                <a:gd name="T15" fmla="*/ 7 h 9"/>
                <a:gd name="T16" fmla="*/ 2 w 9"/>
                <a:gd name="T17" fmla="*/ 4 h 9"/>
                <a:gd name="T18" fmla="*/ 4 w 9"/>
                <a:gd name="T1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9">
                  <a:moveTo>
                    <a:pt x="0" y="4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4" y="2"/>
                  </a:moveTo>
                  <a:cubicBezTo>
                    <a:pt x="5" y="2"/>
                    <a:pt x="6" y="3"/>
                    <a:pt x="6" y="4"/>
                  </a:cubicBezTo>
                  <a:cubicBezTo>
                    <a:pt x="6" y="6"/>
                    <a:pt x="5" y="7"/>
                    <a:pt x="4" y="7"/>
                  </a:cubicBezTo>
                  <a:cubicBezTo>
                    <a:pt x="3" y="7"/>
                    <a:pt x="2" y="6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98" name="Freeform 441"/>
          <p:cNvSpPr>
            <a:spLocks/>
          </p:cNvSpPr>
          <p:nvPr/>
        </p:nvSpPr>
        <p:spPr bwMode="auto">
          <a:xfrm>
            <a:off x="661269" y="4421747"/>
            <a:ext cx="216223" cy="219225"/>
          </a:xfrm>
          <a:custGeom>
            <a:avLst/>
            <a:gdLst>
              <a:gd name="T0" fmla="*/ 48 w 63"/>
              <a:gd name="T1" fmla="*/ 30 h 63"/>
              <a:gd name="T2" fmla="*/ 63 w 63"/>
              <a:gd name="T3" fmla="*/ 3 h 63"/>
              <a:gd name="T4" fmla="*/ 62 w 63"/>
              <a:gd name="T5" fmla="*/ 1 h 63"/>
              <a:gd name="T6" fmla="*/ 62 w 63"/>
              <a:gd name="T7" fmla="*/ 1 h 63"/>
              <a:gd name="T8" fmla="*/ 61 w 63"/>
              <a:gd name="T9" fmla="*/ 2 h 63"/>
              <a:gd name="T10" fmla="*/ 3 w 63"/>
              <a:gd name="T11" fmla="*/ 59 h 63"/>
              <a:gd name="T12" fmla="*/ 2 w 63"/>
              <a:gd name="T13" fmla="*/ 58 h 63"/>
              <a:gd name="T14" fmla="*/ 2 w 63"/>
              <a:gd name="T15" fmla="*/ 1 h 63"/>
              <a:gd name="T16" fmla="*/ 1 w 63"/>
              <a:gd name="T17" fmla="*/ 0 h 63"/>
              <a:gd name="T18" fmla="*/ 1 w 63"/>
              <a:gd name="T19" fmla="*/ 0 h 63"/>
              <a:gd name="T20" fmla="*/ 0 w 63"/>
              <a:gd name="T21" fmla="*/ 1 h 63"/>
              <a:gd name="T22" fmla="*/ 0 w 63"/>
              <a:gd name="T23" fmla="*/ 61 h 63"/>
              <a:gd name="T24" fmla="*/ 1 w 63"/>
              <a:gd name="T25" fmla="*/ 63 h 63"/>
              <a:gd name="T26" fmla="*/ 61 w 63"/>
              <a:gd name="T27" fmla="*/ 63 h 63"/>
              <a:gd name="T28" fmla="*/ 63 w 63"/>
              <a:gd name="T29" fmla="*/ 61 h 63"/>
              <a:gd name="T30" fmla="*/ 63 w 63"/>
              <a:gd name="T31" fmla="*/ 61 h 63"/>
              <a:gd name="T32" fmla="*/ 61 w 63"/>
              <a:gd name="T33" fmla="*/ 60 h 63"/>
              <a:gd name="T34" fmla="*/ 10 w 63"/>
              <a:gd name="T35" fmla="*/ 60 h 63"/>
              <a:gd name="T36" fmla="*/ 48 w 63"/>
              <a:gd name="T37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" h="63">
                <a:moveTo>
                  <a:pt x="48" y="30"/>
                </a:moveTo>
                <a:cubicBezTo>
                  <a:pt x="57" y="18"/>
                  <a:pt x="61" y="7"/>
                  <a:pt x="63" y="3"/>
                </a:cubicBezTo>
                <a:cubicBezTo>
                  <a:pt x="63" y="2"/>
                  <a:pt x="63" y="2"/>
                  <a:pt x="62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61" y="1"/>
                  <a:pt x="61" y="2"/>
                  <a:pt x="61" y="2"/>
                </a:cubicBezTo>
                <a:cubicBezTo>
                  <a:pt x="57" y="10"/>
                  <a:pt x="37" y="56"/>
                  <a:pt x="3" y="59"/>
                </a:cubicBezTo>
                <a:cubicBezTo>
                  <a:pt x="3" y="59"/>
                  <a:pt x="2" y="59"/>
                  <a:pt x="2" y="58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2"/>
                  <a:pt x="0" y="63"/>
                  <a:pt x="1" y="63"/>
                </a:cubicBezTo>
                <a:cubicBezTo>
                  <a:pt x="61" y="63"/>
                  <a:pt x="61" y="63"/>
                  <a:pt x="61" y="63"/>
                </a:cubicBezTo>
                <a:cubicBezTo>
                  <a:pt x="62" y="63"/>
                  <a:pt x="63" y="62"/>
                  <a:pt x="63" y="61"/>
                </a:cubicBezTo>
                <a:cubicBezTo>
                  <a:pt x="63" y="61"/>
                  <a:pt x="63" y="61"/>
                  <a:pt x="63" y="61"/>
                </a:cubicBezTo>
                <a:cubicBezTo>
                  <a:pt x="63" y="61"/>
                  <a:pt x="62" y="60"/>
                  <a:pt x="61" y="60"/>
                </a:cubicBezTo>
                <a:cubicBezTo>
                  <a:pt x="10" y="60"/>
                  <a:pt x="10" y="60"/>
                  <a:pt x="10" y="60"/>
                </a:cubicBezTo>
                <a:cubicBezTo>
                  <a:pt x="23" y="57"/>
                  <a:pt x="36" y="47"/>
                  <a:pt x="48" y="3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899" name="그룹 898"/>
          <p:cNvGrpSpPr/>
          <p:nvPr/>
        </p:nvGrpSpPr>
        <p:grpSpPr>
          <a:xfrm>
            <a:off x="622229" y="2014918"/>
            <a:ext cx="294302" cy="255262"/>
            <a:chOff x="11266623" y="1209247"/>
            <a:chExt cx="294302" cy="255262"/>
          </a:xfrm>
          <a:solidFill>
            <a:schemeClr val="bg1"/>
          </a:solidFill>
        </p:grpSpPr>
        <p:sp>
          <p:nvSpPr>
            <p:cNvPr id="900" name="Freeform 1019"/>
            <p:cNvSpPr>
              <a:spLocks noEditPoints="1"/>
            </p:cNvSpPr>
            <p:nvPr/>
          </p:nvSpPr>
          <p:spPr bwMode="auto">
            <a:xfrm>
              <a:off x="11266623" y="1209247"/>
              <a:ext cx="294301" cy="255262"/>
            </a:xfrm>
            <a:custGeom>
              <a:avLst/>
              <a:gdLst>
                <a:gd name="T0" fmla="*/ 84 w 85"/>
                <a:gd name="T1" fmla="*/ 52 h 74"/>
                <a:gd name="T2" fmla="*/ 83 w 85"/>
                <a:gd name="T3" fmla="*/ 52 h 74"/>
                <a:gd name="T4" fmla="*/ 63 w 85"/>
                <a:gd name="T5" fmla="*/ 71 h 74"/>
                <a:gd name="T6" fmla="*/ 23 w 85"/>
                <a:gd name="T7" fmla="*/ 32 h 74"/>
                <a:gd name="T8" fmla="*/ 53 w 85"/>
                <a:gd name="T9" fmla="*/ 2 h 74"/>
                <a:gd name="T10" fmla="*/ 53 w 85"/>
                <a:gd name="T11" fmla="*/ 1 h 74"/>
                <a:gd name="T12" fmla="*/ 52 w 85"/>
                <a:gd name="T13" fmla="*/ 1 h 74"/>
                <a:gd name="T14" fmla="*/ 21 w 85"/>
                <a:gd name="T15" fmla="*/ 31 h 74"/>
                <a:gd name="T16" fmla="*/ 21 w 85"/>
                <a:gd name="T17" fmla="*/ 31 h 74"/>
                <a:gd name="T18" fmla="*/ 21 w 85"/>
                <a:gd name="T19" fmla="*/ 31 h 74"/>
                <a:gd name="T20" fmla="*/ 20 w 85"/>
                <a:gd name="T21" fmla="*/ 32 h 74"/>
                <a:gd name="T22" fmla="*/ 20 w 85"/>
                <a:gd name="T23" fmla="*/ 32 h 74"/>
                <a:gd name="T24" fmla="*/ 20 w 85"/>
                <a:gd name="T25" fmla="*/ 32 h 74"/>
                <a:gd name="T26" fmla="*/ 20 w 85"/>
                <a:gd name="T27" fmla="*/ 32 h 74"/>
                <a:gd name="T28" fmla="*/ 20 w 85"/>
                <a:gd name="T29" fmla="*/ 72 h 74"/>
                <a:gd name="T30" fmla="*/ 2 w 85"/>
                <a:gd name="T31" fmla="*/ 72 h 74"/>
                <a:gd name="T32" fmla="*/ 0 w 85"/>
                <a:gd name="T33" fmla="*/ 73 h 74"/>
                <a:gd name="T34" fmla="*/ 2 w 85"/>
                <a:gd name="T35" fmla="*/ 74 h 74"/>
                <a:gd name="T36" fmla="*/ 21 w 85"/>
                <a:gd name="T37" fmla="*/ 74 h 74"/>
                <a:gd name="T38" fmla="*/ 63 w 85"/>
                <a:gd name="T39" fmla="*/ 74 h 74"/>
                <a:gd name="T40" fmla="*/ 64 w 85"/>
                <a:gd name="T41" fmla="*/ 74 h 74"/>
                <a:gd name="T42" fmla="*/ 64 w 85"/>
                <a:gd name="T43" fmla="*/ 74 h 74"/>
                <a:gd name="T44" fmla="*/ 64 w 85"/>
                <a:gd name="T45" fmla="*/ 74 h 74"/>
                <a:gd name="T46" fmla="*/ 64 w 85"/>
                <a:gd name="T47" fmla="*/ 74 h 74"/>
                <a:gd name="T48" fmla="*/ 64 w 85"/>
                <a:gd name="T49" fmla="*/ 74 h 74"/>
                <a:gd name="T50" fmla="*/ 84 w 85"/>
                <a:gd name="T51" fmla="*/ 53 h 74"/>
                <a:gd name="T52" fmla="*/ 84 w 85"/>
                <a:gd name="T53" fmla="*/ 52 h 74"/>
                <a:gd name="T54" fmla="*/ 32 w 85"/>
                <a:gd name="T55" fmla="*/ 72 h 74"/>
                <a:gd name="T56" fmla="*/ 23 w 85"/>
                <a:gd name="T57" fmla="*/ 62 h 74"/>
                <a:gd name="T58" fmla="*/ 23 w 85"/>
                <a:gd name="T59" fmla="*/ 35 h 74"/>
                <a:gd name="T60" fmla="*/ 61 w 85"/>
                <a:gd name="T61" fmla="*/ 72 h 74"/>
                <a:gd name="T62" fmla="*/ 32 w 85"/>
                <a:gd name="T63" fmla="*/ 72 h 74"/>
                <a:gd name="T64" fmla="*/ 23 w 85"/>
                <a:gd name="T65" fmla="*/ 65 h 74"/>
                <a:gd name="T66" fmla="*/ 29 w 85"/>
                <a:gd name="T67" fmla="*/ 72 h 74"/>
                <a:gd name="T68" fmla="*/ 23 w 85"/>
                <a:gd name="T69" fmla="*/ 72 h 74"/>
                <a:gd name="T70" fmla="*/ 23 w 85"/>
                <a:gd name="T71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" h="74">
                  <a:moveTo>
                    <a:pt x="84" y="52"/>
                  </a:moveTo>
                  <a:cubicBezTo>
                    <a:pt x="84" y="51"/>
                    <a:pt x="83" y="51"/>
                    <a:pt x="83" y="52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3" y="0"/>
                    <a:pt x="52" y="0"/>
                    <a:pt x="52" y="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0" y="31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0" y="72"/>
                    <a:pt x="0" y="73"/>
                  </a:cubicBezTo>
                  <a:cubicBezTo>
                    <a:pt x="0" y="74"/>
                    <a:pt x="1" y="74"/>
                    <a:pt x="2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4" y="74"/>
                    <a:pt x="64" y="74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5" y="53"/>
                    <a:pt x="85" y="52"/>
                    <a:pt x="84" y="52"/>
                  </a:cubicBezTo>
                  <a:close/>
                  <a:moveTo>
                    <a:pt x="32" y="72"/>
                  </a:moveTo>
                  <a:cubicBezTo>
                    <a:pt x="23" y="62"/>
                    <a:pt x="23" y="62"/>
                    <a:pt x="23" y="62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61" y="72"/>
                    <a:pt x="61" y="72"/>
                    <a:pt x="61" y="72"/>
                  </a:cubicBezTo>
                  <a:lnTo>
                    <a:pt x="32" y="72"/>
                  </a:lnTo>
                  <a:close/>
                  <a:moveTo>
                    <a:pt x="23" y="65"/>
                  </a:moveTo>
                  <a:cubicBezTo>
                    <a:pt x="29" y="72"/>
                    <a:pt x="29" y="72"/>
                    <a:pt x="29" y="72"/>
                  </a:cubicBezTo>
                  <a:cubicBezTo>
                    <a:pt x="23" y="72"/>
                    <a:pt x="23" y="72"/>
                    <a:pt x="23" y="72"/>
                  </a:cubicBezTo>
                  <a:lnTo>
                    <a:pt x="23" y="6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901" name="Freeform 1020"/>
            <p:cNvSpPr>
              <a:spLocks/>
            </p:cNvSpPr>
            <p:nvPr/>
          </p:nvSpPr>
          <p:spPr bwMode="auto">
            <a:xfrm>
              <a:off x="11410771" y="1209247"/>
              <a:ext cx="150153" cy="153159"/>
            </a:xfrm>
            <a:custGeom>
              <a:avLst/>
              <a:gdLst>
                <a:gd name="T0" fmla="*/ 0 w 44"/>
                <a:gd name="T1" fmla="*/ 44 h 44"/>
                <a:gd name="T2" fmla="*/ 1 w 44"/>
                <a:gd name="T3" fmla="*/ 44 h 44"/>
                <a:gd name="T4" fmla="*/ 2 w 44"/>
                <a:gd name="T5" fmla="*/ 44 h 44"/>
                <a:gd name="T6" fmla="*/ 43 w 44"/>
                <a:gd name="T7" fmla="*/ 2 h 44"/>
                <a:gd name="T8" fmla="*/ 43 w 44"/>
                <a:gd name="T9" fmla="*/ 1 h 44"/>
                <a:gd name="T10" fmla="*/ 42 w 44"/>
                <a:gd name="T11" fmla="*/ 1 h 44"/>
                <a:gd name="T12" fmla="*/ 0 w 44"/>
                <a:gd name="T13" fmla="*/ 42 h 44"/>
                <a:gd name="T14" fmla="*/ 0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0" y="44"/>
                  </a:moveTo>
                  <a:cubicBezTo>
                    <a:pt x="0" y="44"/>
                    <a:pt x="1" y="44"/>
                    <a:pt x="1" y="44"/>
                  </a:cubicBezTo>
                  <a:cubicBezTo>
                    <a:pt x="1" y="44"/>
                    <a:pt x="2" y="44"/>
                    <a:pt x="2" y="4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2"/>
                    <a:pt x="44" y="1"/>
                    <a:pt x="43" y="1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0" y="4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902" name="Freeform 1021"/>
            <p:cNvSpPr>
              <a:spLocks/>
            </p:cNvSpPr>
            <p:nvPr/>
          </p:nvSpPr>
          <p:spPr bwMode="auto">
            <a:xfrm>
              <a:off x="11479843" y="1281322"/>
              <a:ext cx="81082" cy="81082"/>
            </a:xfrm>
            <a:custGeom>
              <a:avLst/>
              <a:gdLst>
                <a:gd name="T0" fmla="*/ 22 w 24"/>
                <a:gd name="T1" fmla="*/ 1 h 23"/>
                <a:gd name="T2" fmla="*/ 1 w 24"/>
                <a:gd name="T3" fmla="*/ 21 h 23"/>
                <a:gd name="T4" fmla="*/ 1 w 24"/>
                <a:gd name="T5" fmla="*/ 23 h 23"/>
                <a:gd name="T6" fmla="*/ 2 w 24"/>
                <a:gd name="T7" fmla="*/ 23 h 23"/>
                <a:gd name="T8" fmla="*/ 2 w 24"/>
                <a:gd name="T9" fmla="*/ 23 h 23"/>
                <a:gd name="T10" fmla="*/ 23 w 24"/>
                <a:gd name="T11" fmla="*/ 2 h 23"/>
                <a:gd name="T12" fmla="*/ 23 w 24"/>
                <a:gd name="T13" fmla="*/ 1 h 23"/>
                <a:gd name="T14" fmla="*/ 22 w 24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3">
                  <a:moveTo>
                    <a:pt x="22" y="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0" y="22"/>
                    <a:pt x="0" y="22"/>
                    <a:pt x="1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2"/>
                    <a:pt x="24" y="1"/>
                    <a:pt x="23" y="1"/>
                  </a:cubicBezTo>
                  <a:cubicBezTo>
                    <a:pt x="23" y="0"/>
                    <a:pt x="22" y="0"/>
                    <a:pt x="22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03" name="그룹 902"/>
          <p:cNvGrpSpPr/>
          <p:nvPr/>
        </p:nvGrpSpPr>
        <p:grpSpPr>
          <a:xfrm>
            <a:off x="646248" y="5606183"/>
            <a:ext cx="246264" cy="243616"/>
            <a:chOff x="11987359" y="13879184"/>
            <a:chExt cx="279286" cy="276282"/>
          </a:xfrm>
          <a:solidFill>
            <a:schemeClr val="bg1"/>
          </a:solidFill>
        </p:grpSpPr>
        <p:sp>
          <p:nvSpPr>
            <p:cNvPr id="904" name="Freeform 1098"/>
            <p:cNvSpPr>
              <a:spLocks noEditPoints="1"/>
            </p:cNvSpPr>
            <p:nvPr/>
          </p:nvSpPr>
          <p:spPr bwMode="auto">
            <a:xfrm>
              <a:off x="11987359" y="14041349"/>
              <a:ext cx="279286" cy="114117"/>
            </a:xfrm>
            <a:custGeom>
              <a:avLst/>
              <a:gdLst>
                <a:gd name="T0" fmla="*/ 79 w 80"/>
                <a:gd name="T1" fmla="*/ 33 h 33"/>
                <a:gd name="T2" fmla="*/ 1 w 80"/>
                <a:gd name="T3" fmla="*/ 33 h 33"/>
                <a:gd name="T4" fmla="*/ 0 w 80"/>
                <a:gd name="T5" fmla="*/ 32 h 33"/>
                <a:gd name="T6" fmla="*/ 0 w 80"/>
                <a:gd name="T7" fmla="*/ 1 h 33"/>
                <a:gd name="T8" fmla="*/ 1 w 80"/>
                <a:gd name="T9" fmla="*/ 0 h 33"/>
                <a:gd name="T10" fmla="*/ 30 w 80"/>
                <a:gd name="T11" fmla="*/ 0 h 33"/>
                <a:gd name="T12" fmla="*/ 31 w 80"/>
                <a:gd name="T13" fmla="*/ 1 h 33"/>
                <a:gd name="T14" fmla="*/ 31 w 80"/>
                <a:gd name="T15" fmla="*/ 14 h 33"/>
                <a:gd name="T16" fmla="*/ 49 w 80"/>
                <a:gd name="T17" fmla="*/ 14 h 33"/>
                <a:gd name="T18" fmla="*/ 49 w 80"/>
                <a:gd name="T19" fmla="*/ 1 h 33"/>
                <a:gd name="T20" fmla="*/ 50 w 80"/>
                <a:gd name="T21" fmla="*/ 0 h 33"/>
                <a:gd name="T22" fmla="*/ 79 w 80"/>
                <a:gd name="T23" fmla="*/ 0 h 33"/>
                <a:gd name="T24" fmla="*/ 80 w 80"/>
                <a:gd name="T25" fmla="*/ 1 h 33"/>
                <a:gd name="T26" fmla="*/ 80 w 80"/>
                <a:gd name="T27" fmla="*/ 32 h 33"/>
                <a:gd name="T28" fmla="*/ 79 w 80"/>
                <a:gd name="T29" fmla="*/ 33 h 33"/>
                <a:gd name="T30" fmla="*/ 2 w 80"/>
                <a:gd name="T31" fmla="*/ 31 h 33"/>
                <a:gd name="T32" fmla="*/ 77 w 80"/>
                <a:gd name="T33" fmla="*/ 31 h 33"/>
                <a:gd name="T34" fmla="*/ 77 w 80"/>
                <a:gd name="T35" fmla="*/ 2 h 33"/>
                <a:gd name="T36" fmla="*/ 51 w 80"/>
                <a:gd name="T37" fmla="*/ 2 h 33"/>
                <a:gd name="T38" fmla="*/ 51 w 80"/>
                <a:gd name="T39" fmla="*/ 15 h 33"/>
                <a:gd name="T40" fmla="*/ 50 w 80"/>
                <a:gd name="T41" fmla="*/ 16 h 33"/>
                <a:gd name="T42" fmla="*/ 30 w 80"/>
                <a:gd name="T43" fmla="*/ 16 h 33"/>
                <a:gd name="T44" fmla="*/ 29 w 80"/>
                <a:gd name="T45" fmla="*/ 15 h 33"/>
                <a:gd name="T46" fmla="*/ 29 w 80"/>
                <a:gd name="T47" fmla="*/ 2 h 33"/>
                <a:gd name="T48" fmla="*/ 2 w 80"/>
                <a:gd name="T49" fmla="*/ 2 h 33"/>
                <a:gd name="T50" fmla="*/ 2 w 80"/>
                <a:gd name="T51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" h="33">
                  <a:moveTo>
                    <a:pt x="79" y="33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1" y="0"/>
                    <a:pt x="31" y="1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0"/>
                    <a:pt x="49" y="0"/>
                    <a:pt x="5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80" y="0"/>
                    <a:pt x="80" y="1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2"/>
                    <a:pt x="79" y="33"/>
                    <a:pt x="79" y="33"/>
                  </a:cubicBezTo>
                  <a:close/>
                  <a:moveTo>
                    <a:pt x="2" y="31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6"/>
                    <a:pt x="5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5"/>
                    <a:pt x="29" y="15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905" name="Freeform 1099"/>
            <p:cNvSpPr>
              <a:spLocks/>
            </p:cNvSpPr>
            <p:nvPr/>
          </p:nvSpPr>
          <p:spPr bwMode="auto">
            <a:xfrm>
              <a:off x="11987359" y="13879184"/>
              <a:ext cx="279286" cy="168171"/>
            </a:xfrm>
            <a:custGeom>
              <a:avLst/>
              <a:gdLst>
                <a:gd name="T0" fmla="*/ 1 w 80"/>
                <a:gd name="T1" fmla="*/ 48 h 48"/>
                <a:gd name="T2" fmla="*/ 1 w 80"/>
                <a:gd name="T3" fmla="*/ 48 h 48"/>
                <a:gd name="T4" fmla="*/ 0 w 80"/>
                <a:gd name="T5" fmla="*/ 46 h 48"/>
                <a:gd name="T6" fmla="*/ 15 w 80"/>
                <a:gd name="T7" fmla="*/ 1 h 48"/>
                <a:gd name="T8" fmla="*/ 16 w 80"/>
                <a:gd name="T9" fmla="*/ 0 h 48"/>
                <a:gd name="T10" fmla="*/ 65 w 80"/>
                <a:gd name="T11" fmla="*/ 0 h 48"/>
                <a:gd name="T12" fmla="*/ 66 w 80"/>
                <a:gd name="T13" fmla="*/ 1 h 48"/>
                <a:gd name="T14" fmla="*/ 80 w 80"/>
                <a:gd name="T15" fmla="*/ 46 h 48"/>
                <a:gd name="T16" fmla="*/ 79 w 80"/>
                <a:gd name="T17" fmla="*/ 48 h 48"/>
                <a:gd name="T18" fmla="*/ 77 w 80"/>
                <a:gd name="T19" fmla="*/ 47 h 48"/>
                <a:gd name="T20" fmla="*/ 64 w 80"/>
                <a:gd name="T21" fmla="*/ 3 h 48"/>
                <a:gd name="T22" fmla="*/ 17 w 80"/>
                <a:gd name="T23" fmla="*/ 3 h 48"/>
                <a:gd name="T24" fmla="*/ 2 w 80"/>
                <a:gd name="T25" fmla="*/ 47 h 48"/>
                <a:gd name="T26" fmla="*/ 1 w 80"/>
                <a:gd name="T2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48">
                  <a:moveTo>
                    <a:pt x="1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0" y="48"/>
                    <a:pt x="0" y="47"/>
                    <a:pt x="0" y="4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0"/>
                    <a:pt x="1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6" y="1"/>
                    <a:pt x="66" y="1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80" y="48"/>
                    <a:pt x="79" y="48"/>
                  </a:cubicBezTo>
                  <a:cubicBezTo>
                    <a:pt x="78" y="48"/>
                    <a:pt x="78" y="48"/>
                    <a:pt x="77" y="47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1" y="4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06" name="그룹 905"/>
          <p:cNvGrpSpPr/>
          <p:nvPr/>
        </p:nvGrpSpPr>
        <p:grpSpPr>
          <a:xfrm>
            <a:off x="671071" y="6245510"/>
            <a:ext cx="196618" cy="198774"/>
            <a:chOff x="2737913" y="4368476"/>
            <a:chExt cx="273284" cy="276283"/>
          </a:xfrm>
          <a:solidFill>
            <a:schemeClr val="bg1"/>
          </a:solidFill>
        </p:grpSpPr>
        <p:sp>
          <p:nvSpPr>
            <p:cNvPr id="907" name="Freeform 191"/>
            <p:cNvSpPr>
              <a:spLocks/>
            </p:cNvSpPr>
            <p:nvPr/>
          </p:nvSpPr>
          <p:spPr bwMode="auto">
            <a:xfrm>
              <a:off x="2894077" y="4368476"/>
              <a:ext cx="117120" cy="123128"/>
            </a:xfrm>
            <a:custGeom>
              <a:avLst/>
              <a:gdLst>
                <a:gd name="T0" fmla="*/ 4 w 34"/>
                <a:gd name="T1" fmla="*/ 18 h 35"/>
                <a:gd name="T2" fmla="*/ 3 w 34"/>
                <a:gd name="T3" fmla="*/ 19 h 35"/>
                <a:gd name="T4" fmla="*/ 0 w 34"/>
                <a:gd name="T5" fmla="*/ 33 h 35"/>
                <a:gd name="T6" fmla="*/ 0 w 34"/>
                <a:gd name="T7" fmla="*/ 34 h 35"/>
                <a:gd name="T8" fmla="*/ 1 w 34"/>
                <a:gd name="T9" fmla="*/ 35 h 35"/>
                <a:gd name="T10" fmla="*/ 1 w 34"/>
                <a:gd name="T11" fmla="*/ 35 h 35"/>
                <a:gd name="T12" fmla="*/ 15 w 34"/>
                <a:gd name="T13" fmla="*/ 33 h 35"/>
                <a:gd name="T14" fmla="*/ 16 w 34"/>
                <a:gd name="T15" fmla="*/ 32 h 35"/>
                <a:gd name="T16" fmla="*/ 15 w 34"/>
                <a:gd name="T17" fmla="*/ 31 h 35"/>
                <a:gd name="T18" fmla="*/ 4 w 34"/>
                <a:gd name="T19" fmla="*/ 32 h 35"/>
                <a:gd name="T20" fmla="*/ 34 w 34"/>
                <a:gd name="T21" fmla="*/ 2 h 35"/>
                <a:gd name="T22" fmla="*/ 34 w 34"/>
                <a:gd name="T23" fmla="*/ 1 h 35"/>
                <a:gd name="T24" fmla="*/ 32 w 34"/>
                <a:gd name="T25" fmla="*/ 1 h 35"/>
                <a:gd name="T26" fmla="*/ 3 w 34"/>
                <a:gd name="T27" fmla="*/ 30 h 35"/>
                <a:gd name="T28" fmla="*/ 5 w 34"/>
                <a:gd name="T29" fmla="*/ 20 h 35"/>
                <a:gd name="T30" fmla="*/ 4 w 34"/>
                <a:gd name="T31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35">
                  <a:moveTo>
                    <a:pt x="4" y="18"/>
                  </a:moveTo>
                  <a:cubicBezTo>
                    <a:pt x="4" y="18"/>
                    <a:pt x="3" y="19"/>
                    <a:pt x="3" y="1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5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7" y="33"/>
                    <a:pt x="16" y="32"/>
                  </a:cubicBezTo>
                  <a:cubicBezTo>
                    <a:pt x="16" y="31"/>
                    <a:pt x="16" y="31"/>
                    <a:pt x="15" y="31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1"/>
                    <a:pt x="34" y="1"/>
                  </a:cubicBezTo>
                  <a:cubicBezTo>
                    <a:pt x="34" y="0"/>
                    <a:pt x="33" y="0"/>
                    <a:pt x="32" y="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4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908" name="Freeform 192"/>
            <p:cNvSpPr>
              <a:spLocks/>
            </p:cNvSpPr>
            <p:nvPr/>
          </p:nvSpPr>
          <p:spPr bwMode="auto">
            <a:xfrm>
              <a:off x="2737913" y="4521631"/>
              <a:ext cx="126129" cy="123128"/>
            </a:xfrm>
            <a:custGeom>
              <a:avLst/>
              <a:gdLst>
                <a:gd name="T0" fmla="*/ 0 w 36"/>
                <a:gd name="T1" fmla="*/ 35 h 36"/>
                <a:gd name="T2" fmla="*/ 1 w 36"/>
                <a:gd name="T3" fmla="*/ 36 h 36"/>
                <a:gd name="T4" fmla="*/ 2 w 36"/>
                <a:gd name="T5" fmla="*/ 35 h 36"/>
                <a:gd name="T6" fmla="*/ 33 w 36"/>
                <a:gd name="T7" fmla="*/ 5 h 36"/>
                <a:gd name="T8" fmla="*/ 30 w 36"/>
                <a:gd name="T9" fmla="*/ 15 h 36"/>
                <a:gd name="T10" fmla="*/ 31 w 36"/>
                <a:gd name="T11" fmla="*/ 17 h 36"/>
                <a:gd name="T12" fmla="*/ 32 w 36"/>
                <a:gd name="T13" fmla="*/ 17 h 36"/>
                <a:gd name="T14" fmla="*/ 33 w 36"/>
                <a:gd name="T15" fmla="*/ 16 h 36"/>
                <a:gd name="T16" fmla="*/ 36 w 36"/>
                <a:gd name="T17" fmla="*/ 1 h 36"/>
                <a:gd name="T18" fmla="*/ 35 w 36"/>
                <a:gd name="T19" fmla="*/ 0 h 36"/>
                <a:gd name="T20" fmla="*/ 35 w 36"/>
                <a:gd name="T21" fmla="*/ 0 h 36"/>
                <a:gd name="T22" fmla="*/ 20 w 36"/>
                <a:gd name="T23" fmla="*/ 2 h 36"/>
                <a:gd name="T24" fmla="*/ 19 w 36"/>
                <a:gd name="T25" fmla="*/ 3 h 36"/>
                <a:gd name="T26" fmla="*/ 20 w 36"/>
                <a:gd name="T27" fmla="*/ 4 h 36"/>
                <a:gd name="T28" fmla="*/ 31 w 36"/>
                <a:gd name="T29" fmla="*/ 3 h 36"/>
                <a:gd name="T30" fmla="*/ 0 w 36"/>
                <a:gd name="T31" fmla="*/ 34 h 36"/>
                <a:gd name="T32" fmla="*/ 0 w 36"/>
                <a:gd name="T33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6">
                  <a:moveTo>
                    <a:pt x="0" y="35"/>
                  </a:move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2" y="36"/>
                    <a:pt x="2" y="3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6"/>
                    <a:pt x="31" y="16"/>
                    <a:pt x="31" y="17"/>
                  </a:cubicBezTo>
                  <a:cubicBezTo>
                    <a:pt x="31" y="17"/>
                    <a:pt x="32" y="17"/>
                    <a:pt x="32" y="17"/>
                  </a:cubicBezTo>
                  <a:cubicBezTo>
                    <a:pt x="32" y="17"/>
                    <a:pt x="33" y="16"/>
                    <a:pt x="33" y="16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4"/>
                    <a:pt x="20" y="4"/>
                    <a:pt x="20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09" name="그룹 908"/>
          <p:cNvGrpSpPr/>
          <p:nvPr/>
        </p:nvGrpSpPr>
        <p:grpSpPr>
          <a:xfrm>
            <a:off x="2064921" y="6317889"/>
            <a:ext cx="200936" cy="54016"/>
            <a:chOff x="7005269" y="3203286"/>
            <a:chExt cx="279287" cy="75079"/>
          </a:xfrm>
          <a:solidFill>
            <a:schemeClr val="bg1"/>
          </a:solidFill>
        </p:grpSpPr>
        <p:sp>
          <p:nvSpPr>
            <p:cNvPr id="910" name="Freeform 621"/>
            <p:cNvSpPr>
              <a:spLocks/>
            </p:cNvSpPr>
            <p:nvPr/>
          </p:nvSpPr>
          <p:spPr bwMode="auto">
            <a:xfrm>
              <a:off x="7158427" y="3203286"/>
              <a:ext cx="126129" cy="72073"/>
            </a:xfrm>
            <a:custGeom>
              <a:avLst/>
              <a:gdLst>
                <a:gd name="T0" fmla="*/ 18 w 36"/>
                <a:gd name="T1" fmla="*/ 19 h 20"/>
                <a:gd name="T2" fmla="*/ 17 w 36"/>
                <a:gd name="T3" fmla="*/ 18 h 20"/>
                <a:gd name="T4" fmla="*/ 6 w 36"/>
                <a:gd name="T5" fmla="*/ 11 h 20"/>
                <a:gd name="T6" fmla="*/ 35 w 36"/>
                <a:gd name="T7" fmla="*/ 11 h 20"/>
                <a:gd name="T8" fmla="*/ 36 w 36"/>
                <a:gd name="T9" fmla="*/ 10 h 20"/>
                <a:gd name="T10" fmla="*/ 35 w 36"/>
                <a:gd name="T11" fmla="*/ 9 h 20"/>
                <a:gd name="T12" fmla="*/ 6 w 36"/>
                <a:gd name="T13" fmla="*/ 9 h 20"/>
                <a:gd name="T14" fmla="*/ 17 w 36"/>
                <a:gd name="T15" fmla="*/ 2 h 20"/>
                <a:gd name="T16" fmla="*/ 18 w 36"/>
                <a:gd name="T17" fmla="*/ 1 h 20"/>
                <a:gd name="T18" fmla="*/ 16 w 36"/>
                <a:gd name="T19" fmla="*/ 0 h 20"/>
                <a:gd name="T20" fmla="*/ 1 w 36"/>
                <a:gd name="T21" fmla="*/ 9 h 20"/>
                <a:gd name="T22" fmla="*/ 0 w 36"/>
                <a:gd name="T23" fmla="*/ 10 h 20"/>
                <a:gd name="T24" fmla="*/ 1 w 36"/>
                <a:gd name="T25" fmla="*/ 11 h 20"/>
                <a:gd name="T26" fmla="*/ 16 w 36"/>
                <a:gd name="T27" fmla="*/ 20 h 20"/>
                <a:gd name="T28" fmla="*/ 18 w 36"/>
                <a:gd name="T2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20">
                  <a:moveTo>
                    <a:pt x="18" y="19"/>
                  </a:moveTo>
                  <a:cubicBezTo>
                    <a:pt x="18" y="19"/>
                    <a:pt x="18" y="18"/>
                    <a:pt x="17" y="1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6" y="11"/>
                    <a:pt x="36" y="11"/>
                    <a:pt x="36" y="10"/>
                  </a:cubicBezTo>
                  <a:cubicBezTo>
                    <a:pt x="36" y="9"/>
                    <a:pt x="36" y="9"/>
                    <a:pt x="3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0"/>
                    <a:pt x="1" y="11"/>
                    <a:pt x="1" y="1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8" y="20"/>
                    <a:pt x="18" y="1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911" name="Freeform 622"/>
            <p:cNvSpPr>
              <a:spLocks/>
            </p:cNvSpPr>
            <p:nvPr/>
          </p:nvSpPr>
          <p:spPr bwMode="auto">
            <a:xfrm>
              <a:off x="7005269" y="3203286"/>
              <a:ext cx="126129" cy="75079"/>
            </a:xfrm>
            <a:custGeom>
              <a:avLst/>
              <a:gdLst>
                <a:gd name="T0" fmla="*/ 18 w 36"/>
                <a:gd name="T1" fmla="*/ 1 h 21"/>
                <a:gd name="T2" fmla="*/ 19 w 36"/>
                <a:gd name="T3" fmla="*/ 2 h 21"/>
                <a:gd name="T4" fmla="*/ 30 w 36"/>
                <a:gd name="T5" fmla="*/ 9 h 21"/>
                <a:gd name="T6" fmla="*/ 1 w 36"/>
                <a:gd name="T7" fmla="*/ 9 h 21"/>
                <a:gd name="T8" fmla="*/ 0 w 36"/>
                <a:gd name="T9" fmla="*/ 10 h 21"/>
                <a:gd name="T10" fmla="*/ 1 w 36"/>
                <a:gd name="T11" fmla="*/ 11 h 21"/>
                <a:gd name="T12" fmla="*/ 31 w 36"/>
                <a:gd name="T13" fmla="*/ 11 h 21"/>
                <a:gd name="T14" fmla="*/ 19 w 36"/>
                <a:gd name="T15" fmla="*/ 18 h 21"/>
                <a:gd name="T16" fmla="*/ 18 w 36"/>
                <a:gd name="T17" fmla="*/ 20 h 21"/>
                <a:gd name="T18" fmla="*/ 20 w 36"/>
                <a:gd name="T19" fmla="*/ 20 h 21"/>
                <a:gd name="T20" fmla="*/ 35 w 36"/>
                <a:gd name="T21" fmla="*/ 11 h 21"/>
                <a:gd name="T22" fmla="*/ 36 w 36"/>
                <a:gd name="T23" fmla="*/ 10 h 21"/>
                <a:gd name="T24" fmla="*/ 35 w 36"/>
                <a:gd name="T25" fmla="*/ 9 h 21"/>
                <a:gd name="T26" fmla="*/ 20 w 36"/>
                <a:gd name="T27" fmla="*/ 0 h 21"/>
                <a:gd name="T28" fmla="*/ 18 w 36"/>
                <a:gd name="T2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21">
                  <a:moveTo>
                    <a:pt x="18" y="1"/>
                  </a:moveTo>
                  <a:cubicBezTo>
                    <a:pt x="18" y="1"/>
                    <a:pt x="18" y="2"/>
                    <a:pt x="19" y="2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9"/>
                    <a:pt x="18" y="19"/>
                    <a:pt x="18" y="20"/>
                  </a:cubicBezTo>
                  <a:cubicBezTo>
                    <a:pt x="19" y="20"/>
                    <a:pt x="19" y="21"/>
                    <a:pt x="20" y="20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6" y="11"/>
                    <a:pt x="36" y="11"/>
                    <a:pt x="36" y="10"/>
                  </a:cubicBezTo>
                  <a:cubicBezTo>
                    <a:pt x="36" y="10"/>
                    <a:pt x="36" y="10"/>
                    <a:pt x="35" y="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8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912" name="Freeform 1048"/>
          <p:cNvSpPr>
            <a:spLocks/>
          </p:cNvSpPr>
          <p:nvPr/>
        </p:nvSpPr>
        <p:spPr bwMode="auto">
          <a:xfrm>
            <a:off x="2782041" y="6262793"/>
            <a:ext cx="164206" cy="164206"/>
          </a:xfrm>
          <a:custGeom>
            <a:avLst/>
            <a:gdLst>
              <a:gd name="T0" fmla="*/ 65 w 66"/>
              <a:gd name="T1" fmla="*/ 64 h 66"/>
              <a:gd name="T2" fmla="*/ 5 w 66"/>
              <a:gd name="T3" fmla="*/ 3 h 66"/>
              <a:gd name="T4" fmla="*/ 31 w 66"/>
              <a:gd name="T5" fmla="*/ 8 h 66"/>
              <a:gd name="T6" fmla="*/ 33 w 66"/>
              <a:gd name="T7" fmla="*/ 7 h 66"/>
              <a:gd name="T8" fmla="*/ 32 w 66"/>
              <a:gd name="T9" fmla="*/ 6 h 66"/>
              <a:gd name="T10" fmla="*/ 2 w 66"/>
              <a:gd name="T11" fmla="*/ 0 h 66"/>
              <a:gd name="T12" fmla="*/ 1 w 66"/>
              <a:gd name="T13" fmla="*/ 1 h 66"/>
              <a:gd name="T14" fmla="*/ 0 w 66"/>
              <a:gd name="T15" fmla="*/ 2 h 66"/>
              <a:gd name="T16" fmla="*/ 5 w 66"/>
              <a:gd name="T17" fmla="*/ 32 h 66"/>
              <a:gd name="T18" fmla="*/ 6 w 66"/>
              <a:gd name="T19" fmla="*/ 33 h 66"/>
              <a:gd name="T20" fmla="*/ 7 w 66"/>
              <a:gd name="T21" fmla="*/ 33 h 66"/>
              <a:gd name="T22" fmla="*/ 8 w 66"/>
              <a:gd name="T23" fmla="*/ 32 h 66"/>
              <a:gd name="T24" fmla="*/ 3 w 66"/>
              <a:gd name="T25" fmla="*/ 5 h 66"/>
              <a:gd name="T26" fmla="*/ 64 w 66"/>
              <a:gd name="T27" fmla="*/ 65 h 66"/>
              <a:gd name="T28" fmla="*/ 64 w 66"/>
              <a:gd name="T29" fmla="*/ 66 h 66"/>
              <a:gd name="T30" fmla="*/ 65 w 66"/>
              <a:gd name="T31" fmla="*/ 65 h 66"/>
              <a:gd name="T32" fmla="*/ 65 w 66"/>
              <a:gd name="T33" fmla="*/ 64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6" h="66">
                <a:moveTo>
                  <a:pt x="65" y="64"/>
                </a:moveTo>
                <a:cubicBezTo>
                  <a:pt x="5" y="3"/>
                  <a:pt x="5" y="3"/>
                  <a:pt x="5" y="3"/>
                </a:cubicBezTo>
                <a:cubicBezTo>
                  <a:pt x="31" y="8"/>
                  <a:pt x="31" y="8"/>
                  <a:pt x="31" y="8"/>
                </a:cubicBezTo>
                <a:cubicBezTo>
                  <a:pt x="32" y="8"/>
                  <a:pt x="33" y="7"/>
                  <a:pt x="33" y="7"/>
                </a:cubicBezTo>
                <a:cubicBezTo>
                  <a:pt x="33" y="6"/>
                  <a:pt x="32" y="6"/>
                  <a:pt x="32" y="6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1"/>
                  <a:pt x="1" y="1"/>
                </a:cubicBezTo>
                <a:cubicBezTo>
                  <a:pt x="0" y="1"/>
                  <a:pt x="0" y="1"/>
                  <a:pt x="0" y="2"/>
                </a:cubicBezTo>
                <a:cubicBezTo>
                  <a:pt x="5" y="32"/>
                  <a:pt x="5" y="32"/>
                  <a:pt x="5" y="32"/>
                </a:cubicBezTo>
                <a:cubicBezTo>
                  <a:pt x="5" y="33"/>
                  <a:pt x="6" y="33"/>
                  <a:pt x="6" y="33"/>
                </a:cubicBezTo>
                <a:cubicBezTo>
                  <a:pt x="6" y="33"/>
                  <a:pt x="7" y="33"/>
                  <a:pt x="7" y="33"/>
                </a:cubicBezTo>
                <a:cubicBezTo>
                  <a:pt x="7" y="33"/>
                  <a:pt x="8" y="32"/>
                  <a:pt x="8" y="32"/>
                </a:cubicBezTo>
                <a:cubicBezTo>
                  <a:pt x="3" y="5"/>
                  <a:pt x="3" y="5"/>
                  <a:pt x="3" y="5"/>
                </a:cubicBezTo>
                <a:cubicBezTo>
                  <a:pt x="64" y="65"/>
                  <a:pt x="64" y="65"/>
                  <a:pt x="64" y="65"/>
                </a:cubicBezTo>
                <a:cubicBezTo>
                  <a:pt x="64" y="66"/>
                  <a:pt x="64" y="66"/>
                  <a:pt x="64" y="66"/>
                </a:cubicBezTo>
                <a:cubicBezTo>
                  <a:pt x="65" y="66"/>
                  <a:pt x="65" y="66"/>
                  <a:pt x="65" y="65"/>
                </a:cubicBezTo>
                <a:cubicBezTo>
                  <a:pt x="66" y="65"/>
                  <a:pt x="66" y="64"/>
                  <a:pt x="65" y="64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913" name="Freeform 1123"/>
          <p:cNvSpPr>
            <a:spLocks/>
          </p:cNvSpPr>
          <p:nvPr/>
        </p:nvSpPr>
        <p:spPr bwMode="auto">
          <a:xfrm>
            <a:off x="3485302" y="6262793"/>
            <a:ext cx="164206" cy="164206"/>
          </a:xfrm>
          <a:custGeom>
            <a:avLst/>
            <a:gdLst>
              <a:gd name="T0" fmla="*/ 66 w 66"/>
              <a:gd name="T1" fmla="*/ 1 h 66"/>
              <a:gd name="T2" fmla="*/ 65 w 66"/>
              <a:gd name="T3" fmla="*/ 0 h 66"/>
              <a:gd name="T4" fmla="*/ 34 w 66"/>
              <a:gd name="T5" fmla="*/ 6 h 66"/>
              <a:gd name="T6" fmla="*/ 33 w 66"/>
              <a:gd name="T7" fmla="*/ 7 h 66"/>
              <a:gd name="T8" fmla="*/ 35 w 66"/>
              <a:gd name="T9" fmla="*/ 8 h 66"/>
              <a:gd name="T10" fmla="*/ 61 w 66"/>
              <a:gd name="T11" fmla="*/ 3 h 66"/>
              <a:gd name="T12" fmla="*/ 1 w 66"/>
              <a:gd name="T13" fmla="*/ 64 h 66"/>
              <a:gd name="T14" fmla="*/ 1 w 66"/>
              <a:gd name="T15" fmla="*/ 65 h 66"/>
              <a:gd name="T16" fmla="*/ 2 w 66"/>
              <a:gd name="T17" fmla="*/ 66 h 66"/>
              <a:gd name="T18" fmla="*/ 3 w 66"/>
              <a:gd name="T19" fmla="*/ 65 h 66"/>
              <a:gd name="T20" fmla="*/ 63 w 66"/>
              <a:gd name="T21" fmla="*/ 5 h 66"/>
              <a:gd name="T22" fmla="*/ 59 w 66"/>
              <a:gd name="T23" fmla="*/ 32 h 66"/>
              <a:gd name="T24" fmla="*/ 59 w 66"/>
              <a:gd name="T25" fmla="*/ 33 h 66"/>
              <a:gd name="T26" fmla="*/ 60 w 66"/>
              <a:gd name="T27" fmla="*/ 33 h 66"/>
              <a:gd name="T28" fmla="*/ 61 w 66"/>
              <a:gd name="T29" fmla="*/ 32 h 66"/>
              <a:gd name="T30" fmla="*/ 66 w 66"/>
              <a:gd name="T31" fmla="*/ 2 h 66"/>
              <a:gd name="T32" fmla="*/ 66 w 66"/>
              <a:gd name="T33" fmla="*/ 1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6" h="66">
                <a:moveTo>
                  <a:pt x="66" y="1"/>
                </a:moveTo>
                <a:cubicBezTo>
                  <a:pt x="65" y="1"/>
                  <a:pt x="65" y="0"/>
                  <a:pt x="65" y="0"/>
                </a:cubicBezTo>
                <a:cubicBezTo>
                  <a:pt x="34" y="6"/>
                  <a:pt x="34" y="6"/>
                  <a:pt x="34" y="6"/>
                </a:cubicBezTo>
                <a:cubicBezTo>
                  <a:pt x="34" y="6"/>
                  <a:pt x="33" y="6"/>
                  <a:pt x="33" y="7"/>
                </a:cubicBezTo>
                <a:cubicBezTo>
                  <a:pt x="33" y="7"/>
                  <a:pt x="34" y="8"/>
                  <a:pt x="35" y="8"/>
                </a:cubicBezTo>
                <a:cubicBezTo>
                  <a:pt x="61" y="3"/>
                  <a:pt x="61" y="3"/>
                  <a:pt x="61" y="3"/>
                </a:cubicBezTo>
                <a:cubicBezTo>
                  <a:pt x="1" y="64"/>
                  <a:pt x="1" y="64"/>
                  <a:pt x="1" y="64"/>
                </a:cubicBezTo>
                <a:cubicBezTo>
                  <a:pt x="0" y="64"/>
                  <a:pt x="0" y="65"/>
                  <a:pt x="1" y="65"/>
                </a:cubicBezTo>
                <a:cubicBezTo>
                  <a:pt x="1" y="66"/>
                  <a:pt x="1" y="66"/>
                  <a:pt x="2" y="66"/>
                </a:cubicBezTo>
                <a:cubicBezTo>
                  <a:pt x="2" y="66"/>
                  <a:pt x="2" y="66"/>
                  <a:pt x="3" y="65"/>
                </a:cubicBezTo>
                <a:cubicBezTo>
                  <a:pt x="63" y="5"/>
                  <a:pt x="63" y="5"/>
                  <a:pt x="63" y="5"/>
                </a:cubicBezTo>
                <a:cubicBezTo>
                  <a:pt x="59" y="32"/>
                  <a:pt x="59" y="32"/>
                  <a:pt x="59" y="32"/>
                </a:cubicBezTo>
                <a:cubicBezTo>
                  <a:pt x="58" y="32"/>
                  <a:pt x="59" y="33"/>
                  <a:pt x="59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60" y="33"/>
                  <a:pt x="61" y="33"/>
                  <a:pt x="61" y="32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1"/>
                  <a:pt x="66" y="1"/>
                  <a:pt x="66" y="1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914" name="Freeform 1355"/>
          <p:cNvSpPr>
            <a:spLocks/>
          </p:cNvSpPr>
          <p:nvPr/>
        </p:nvSpPr>
        <p:spPr bwMode="auto">
          <a:xfrm>
            <a:off x="9070247" y="6317707"/>
            <a:ext cx="207416" cy="97226"/>
          </a:xfrm>
          <a:custGeom>
            <a:avLst/>
            <a:gdLst>
              <a:gd name="T0" fmla="*/ 83 w 83"/>
              <a:gd name="T1" fmla="*/ 20 h 39"/>
              <a:gd name="T2" fmla="*/ 83 w 83"/>
              <a:gd name="T3" fmla="*/ 20 h 39"/>
              <a:gd name="T4" fmla="*/ 83 w 83"/>
              <a:gd name="T5" fmla="*/ 20 h 39"/>
              <a:gd name="T6" fmla="*/ 83 w 83"/>
              <a:gd name="T7" fmla="*/ 20 h 39"/>
              <a:gd name="T8" fmla="*/ 83 w 83"/>
              <a:gd name="T9" fmla="*/ 20 h 39"/>
              <a:gd name="T10" fmla="*/ 83 w 83"/>
              <a:gd name="T11" fmla="*/ 20 h 39"/>
              <a:gd name="T12" fmla="*/ 83 w 83"/>
              <a:gd name="T13" fmla="*/ 19 h 39"/>
              <a:gd name="T14" fmla="*/ 83 w 83"/>
              <a:gd name="T15" fmla="*/ 19 h 39"/>
              <a:gd name="T16" fmla="*/ 83 w 83"/>
              <a:gd name="T17" fmla="*/ 19 h 39"/>
              <a:gd name="T18" fmla="*/ 83 w 83"/>
              <a:gd name="T19" fmla="*/ 19 h 39"/>
              <a:gd name="T20" fmla="*/ 83 w 83"/>
              <a:gd name="T21" fmla="*/ 19 h 39"/>
              <a:gd name="T22" fmla="*/ 57 w 83"/>
              <a:gd name="T23" fmla="*/ 2 h 39"/>
              <a:gd name="T24" fmla="*/ 56 w 83"/>
              <a:gd name="T25" fmla="*/ 2 h 39"/>
              <a:gd name="T26" fmla="*/ 56 w 83"/>
              <a:gd name="T27" fmla="*/ 4 h 39"/>
              <a:gd name="T28" fmla="*/ 78 w 83"/>
              <a:gd name="T29" fmla="*/ 19 h 39"/>
              <a:gd name="T30" fmla="*/ 4 w 83"/>
              <a:gd name="T31" fmla="*/ 19 h 39"/>
              <a:gd name="T32" fmla="*/ 26 w 83"/>
              <a:gd name="T33" fmla="*/ 2 h 39"/>
              <a:gd name="T34" fmla="*/ 26 w 83"/>
              <a:gd name="T35" fmla="*/ 1 h 39"/>
              <a:gd name="T36" fmla="*/ 25 w 83"/>
              <a:gd name="T37" fmla="*/ 0 h 39"/>
              <a:gd name="T38" fmla="*/ 0 w 83"/>
              <a:gd name="T39" fmla="*/ 19 h 39"/>
              <a:gd name="T40" fmla="*/ 0 w 83"/>
              <a:gd name="T41" fmla="*/ 20 h 39"/>
              <a:gd name="T42" fmla="*/ 0 w 83"/>
              <a:gd name="T43" fmla="*/ 21 h 39"/>
              <a:gd name="T44" fmla="*/ 26 w 83"/>
              <a:gd name="T45" fmla="*/ 38 h 39"/>
              <a:gd name="T46" fmla="*/ 26 w 83"/>
              <a:gd name="T47" fmla="*/ 38 h 39"/>
              <a:gd name="T48" fmla="*/ 27 w 83"/>
              <a:gd name="T49" fmla="*/ 38 h 39"/>
              <a:gd name="T50" fmla="*/ 27 w 83"/>
              <a:gd name="T51" fmla="*/ 36 h 39"/>
              <a:gd name="T52" fmla="*/ 4 w 83"/>
              <a:gd name="T53" fmla="*/ 21 h 39"/>
              <a:gd name="T54" fmla="*/ 79 w 83"/>
              <a:gd name="T55" fmla="*/ 21 h 39"/>
              <a:gd name="T56" fmla="*/ 57 w 83"/>
              <a:gd name="T57" fmla="*/ 37 h 39"/>
              <a:gd name="T58" fmla="*/ 57 w 83"/>
              <a:gd name="T59" fmla="*/ 39 h 39"/>
              <a:gd name="T60" fmla="*/ 58 w 83"/>
              <a:gd name="T61" fmla="*/ 39 h 39"/>
              <a:gd name="T62" fmla="*/ 58 w 83"/>
              <a:gd name="T63" fmla="*/ 39 h 39"/>
              <a:gd name="T64" fmla="*/ 83 w 83"/>
              <a:gd name="T65" fmla="*/ 21 h 39"/>
              <a:gd name="T66" fmla="*/ 83 w 83"/>
              <a:gd name="T67" fmla="*/ 21 h 39"/>
              <a:gd name="T68" fmla="*/ 83 w 83"/>
              <a:gd name="T69" fmla="*/ 21 h 39"/>
              <a:gd name="T70" fmla="*/ 83 w 83"/>
              <a:gd name="T71" fmla="*/ 2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3" h="39">
                <a:moveTo>
                  <a:pt x="83" y="20"/>
                </a:moveTo>
                <a:cubicBezTo>
                  <a:pt x="83" y="20"/>
                  <a:pt x="83" y="20"/>
                  <a:pt x="83" y="20"/>
                </a:cubicBezTo>
                <a:cubicBezTo>
                  <a:pt x="83" y="20"/>
                  <a:pt x="83" y="20"/>
                  <a:pt x="83" y="20"/>
                </a:cubicBezTo>
                <a:cubicBezTo>
                  <a:pt x="83" y="20"/>
                  <a:pt x="83" y="20"/>
                  <a:pt x="83" y="20"/>
                </a:cubicBezTo>
                <a:cubicBezTo>
                  <a:pt x="83" y="20"/>
                  <a:pt x="83" y="20"/>
                  <a:pt x="83" y="20"/>
                </a:cubicBezTo>
                <a:cubicBezTo>
                  <a:pt x="83" y="20"/>
                  <a:pt x="83" y="20"/>
                  <a:pt x="83" y="20"/>
                </a:cubicBezTo>
                <a:cubicBezTo>
                  <a:pt x="83" y="20"/>
                  <a:pt x="83" y="20"/>
                  <a:pt x="83" y="19"/>
                </a:cubicBezTo>
                <a:cubicBezTo>
                  <a:pt x="83" y="19"/>
                  <a:pt x="83" y="19"/>
                  <a:pt x="83" y="19"/>
                </a:cubicBezTo>
                <a:cubicBezTo>
                  <a:pt x="83" y="19"/>
                  <a:pt x="83" y="19"/>
                  <a:pt x="83" y="19"/>
                </a:cubicBezTo>
                <a:cubicBezTo>
                  <a:pt x="83" y="19"/>
                  <a:pt x="83" y="19"/>
                  <a:pt x="83" y="19"/>
                </a:cubicBezTo>
                <a:cubicBezTo>
                  <a:pt x="83" y="19"/>
                  <a:pt x="83" y="19"/>
                  <a:pt x="83" y="19"/>
                </a:cubicBezTo>
                <a:cubicBezTo>
                  <a:pt x="57" y="2"/>
                  <a:pt x="57" y="2"/>
                  <a:pt x="57" y="2"/>
                </a:cubicBezTo>
                <a:cubicBezTo>
                  <a:pt x="57" y="1"/>
                  <a:pt x="56" y="1"/>
                  <a:pt x="56" y="2"/>
                </a:cubicBezTo>
                <a:cubicBezTo>
                  <a:pt x="55" y="3"/>
                  <a:pt x="55" y="3"/>
                  <a:pt x="56" y="4"/>
                </a:cubicBezTo>
                <a:cubicBezTo>
                  <a:pt x="78" y="19"/>
                  <a:pt x="78" y="19"/>
                  <a:pt x="78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2"/>
                  <a:pt x="27" y="1"/>
                  <a:pt x="26" y="1"/>
                </a:cubicBezTo>
                <a:cubicBezTo>
                  <a:pt x="26" y="0"/>
                  <a:pt x="25" y="0"/>
                  <a:pt x="25" y="0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20"/>
                </a:cubicBezTo>
                <a:cubicBezTo>
                  <a:pt x="0" y="20"/>
                  <a:pt x="0" y="21"/>
                  <a:pt x="0" y="21"/>
                </a:cubicBezTo>
                <a:cubicBezTo>
                  <a:pt x="26" y="38"/>
                  <a:pt x="26" y="38"/>
                  <a:pt x="26" y="38"/>
                </a:cubicBezTo>
                <a:cubicBezTo>
                  <a:pt x="26" y="38"/>
                  <a:pt x="26" y="38"/>
                  <a:pt x="26" y="38"/>
                </a:cubicBezTo>
                <a:cubicBezTo>
                  <a:pt x="27" y="38"/>
                  <a:pt x="27" y="38"/>
                  <a:pt x="27" y="38"/>
                </a:cubicBezTo>
                <a:cubicBezTo>
                  <a:pt x="27" y="37"/>
                  <a:pt x="27" y="36"/>
                  <a:pt x="27" y="36"/>
                </a:cubicBezTo>
                <a:cubicBezTo>
                  <a:pt x="4" y="21"/>
                  <a:pt x="4" y="21"/>
                  <a:pt x="4" y="21"/>
                </a:cubicBezTo>
                <a:cubicBezTo>
                  <a:pt x="79" y="21"/>
                  <a:pt x="79" y="21"/>
                  <a:pt x="79" y="21"/>
                </a:cubicBezTo>
                <a:cubicBezTo>
                  <a:pt x="57" y="37"/>
                  <a:pt x="57" y="37"/>
                  <a:pt x="57" y="37"/>
                </a:cubicBezTo>
                <a:cubicBezTo>
                  <a:pt x="56" y="38"/>
                  <a:pt x="56" y="38"/>
                  <a:pt x="57" y="39"/>
                </a:cubicBezTo>
                <a:cubicBezTo>
                  <a:pt x="57" y="39"/>
                  <a:pt x="57" y="39"/>
                  <a:pt x="58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83" y="21"/>
                  <a:pt x="83" y="21"/>
                  <a:pt x="83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3" y="21"/>
                  <a:pt x="83" y="20"/>
                  <a:pt x="83" y="2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915" name="그룹 914"/>
          <p:cNvGrpSpPr/>
          <p:nvPr/>
        </p:nvGrpSpPr>
        <p:grpSpPr>
          <a:xfrm>
            <a:off x="1441127" y="6244430"/>
            <a:ext cx="54016" cy="200934"/>
            <a:chOff x="6395648" y="3101179"/>
            <a:chExt cx="75081" cy="279287"/>
          </a:xfrm>
          <a:solidFill>
            <a:schemeClr val="bg1"/>
          </a:solidFill>
        </p:grpSpPr>
        <p:sp>
          <p:nvSpPr>
            <p:cNvPr id="916" name="Freeform 545"/>
            <p:cNvSpPr>
              <a:spLocks/>
            </p:cNvSpPr>
            <p:nvPr/>
          </p:nvSpPr>
          <p:spPr bwMode="auto">
            <a:xfrm>
              <a:off x="6395648" y="3101179"/>
              <a:ext cx="75079" cy="123128"/>
            </a:xfrm>
            <a:custGeom>
              <a:avLst/>
              <a:gdLst>
                <a:gd name="T0" fmla="*/ 20 w 21"/>
                <a:gd name="T1" fmla="*/ 18 h 36"/>
                <a:gd name="T2" fmla="*/ 18 w 21"/>
                <a:gd name="T3" fmla="*/ 19 h 36"/>
                <a:gd name="T4" fmla="*/ 12 w 21"/>
                <a:gd name="T5" fmla="*/ 30 h 36"/>
                <a:gd name="T6" fmla="*/ 12 w 21"/>
                <a:gd name="T7" fmla="*/ 1 h 36"/>
                <a:gd name="T8" fmla="*/ 11 w 21"/>
                <a:gd name="T9" fmla="*/ 0 h 36"/>
                <a:gd name="T10" fmla="*/ 9 w 21"/>
                <a:gd name="T11" fmla="*/ 1 h 36"/>
                <a:gd name="T12" fmla="*/ 9 w 21"/>
                <a:gd name="T13" fmla="*/ 31 h 36"/>
                <a:gd name="T14" fmla="*/ 3 w 21"/>
                <a:gd name="T15" fmla="*/ 19 h 36"/>
                <a:gd name="T16" fmla="*/ 1 w 21"/>
                <a:gd name="T17" fmla="*/ 18 h 36"/>
                <a:gd name="T18" fmla="*/ 1 w 21"/>
                <a:gd name="T19" fmla="*/ 20 h 36"/>
                <a:gd name="T20" fmla="*/ 9 w 21"/>
                <a:gd name="T21" fmla="*/ 35 h 36"/>
                <a:gd name="T22" fmla="*/ 10 w 21"/>
                <a:gd name="T23" fmla="*/ 36 h 36"/>
                <a:gd name="T24" fmla="*/ 11 w 21"/>
                <a:gd name="T25" fmla="*/ 35 h 36"/>
                <a:gd name="T26" fmla="*/ 20 w 21"/>
                <a:gd name="T27" fmla="*/ 20 h 36"/>
                <a:gd name="T28" fmla="*/ 20 w 21"/>
                <a:gd name="T2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36">
                  <a:moveTo>
                    <a:pt x="20" y="18"/>
                  </a:moveTo>
                  <a:cubicBezTo>
                    <a:pt x="19" y="18"/>
                    <a:pt x="19" y="18"/>
                    <a:pt x="18" y="1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8"/>
                    <a:pt x="2" y="18"/>
                    <a:pt x="1" y="18"/>
                  </a:cubicBezTo>
                  <a:cubicBezTo>
                    <a:pt x="0" y="19"/>
                    <a:pt x="0" y="19"/>
                    <a:pt x="1" y="20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5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19"/>
                    <a:pt x="20" y="19"/>
                    <a:pt x="20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917" name="Freeform 546"/>
            <p:cNvSpPr>
              <a:spLocks/>
            </p:cNvSpPr>
            <p:nvPr/>
          </p:nvSpPr>
          <p:spPr bwMode="auto">
            <a:xfrm>
              <a:off x="6401655" y="3254337"/>
              <a:ext cx="69074" cy="126129"/>
            </a:xfrm>
            <a:custGeom>
              <a:avLst/>
              <a:gdLst>
                <a:gd name="T0" fmla="*/ 0 w 20"/>
                <a:gd name="T1" fmla="*/ 18 h 37"/>
                <a:gd name="T2" fmla="*/ 2 w 20"/>
                <a:gd name="T3" fmla="*/ 18 h 37"/>
                <a:gd name="T4" fmla="*/ 9 w 20"/>
                <a:gd name="T5" fmla="*/ 6 h 37"/>
                <a:gd name="T6" fmla="*/ 9 w 20"/>
                <a:gd name="T7" fmla="*/ 35 h 37"/>
                <a:gd name="T8" fmla="*/ 10 w 20"/>
                <a:gd name="T9" fmla="*/ 37 h 37"/>
                <a:gd name="T10" fmla="*/ 11 w 20"/>
                <a:gd name="T11" fmla="*/ 35 h 37"/>
                <a:gd name="T12" fmla="*/ 11 w 20"/>
                <a:gd name="T13" fmla="*/ 6 h 37"/>
                <a:gd name="T14" fmla="*/ 18 w 20"/>
                <a:gd name="T15" fmla="*/ 18 h 37"/>
                <a:gd name="T16" fmla="*/ 19 w 20"/>
                <a:gd name="T17" fmla="*/ 18 h 37"/>
                <a:gd name="T18" fmla="*/ 20 w 20"/>
                <a:gd name="T19" fmla="*/ 16 h 37"/>
                <a:gd name="T20" fmla="*/ 11 w 20"/>
                <a:gd name="T21" fmla="*/ 1 h 37"/>
                <a:gd name="T22" fmla="*/ 10 w 20"/>
                <a:gd name="T23" fmla="*/ 0 h 37"/>
                <a:gd name="T24" fmla="*/ 9 w 20"/>
                <a:gd name="T25" fmla="*/ 1 h 37"/>
                <a:gd name="T26" fmla="*/ 0 w 20"/>
                <a:gd name="T27" fmla="*/ 16 h 37"/>
                <a:gd name="T28" fmla="*/ 0 w 20"/>
                <a:gd name="T2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37">
                  <a:moveTo>
                    <a:pt x="0" y="18"/>
                  </a:moveTo>
                  <a:cubicBezTo>
                    <a:pt x="1" y="18"/>
                    <a:pt x="2" y="18"/>
                    <a:pt x="2" y="1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6"/>
                    <a:pt x="9" y="37"/>
                    <a:pt x="10" y="37"/>
                  </a:cubicBezTo>
                  <a:cubicBezTo>
                    <a:pt x="10" y="37"/>
                    <a:pt x="11" y="36"/>
                    <a:pt x="11" y="3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0" y="17"/>
                    <a:pt x="20" y="1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0" y="0"/>
                    <a:pt x="10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0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918" name="Freeform 1268"/>
          <p:cNvSpPr>
            <a:spLocks/>
          </p:cNvSpPr>
          <p:nvPr/>
        </p:nvSpPr>
        <p:spPr bwMode="auto">
          <a:xfrm>
            <a:off x="4890319" y="6262793"/>
            <a:ext cx="164206" cy="164206"/>
          </a:xfrm>
          <a:custGeom>
            <a:avLst/>
            <a:gdLst>
              <a:gd name="T0" fmla="*/ 66 w 66"/>
              <a:gd name="T1" fmla="*/ 64 h 66"/>
              <a:gd name="T2" fmla="*/ 61 w 66"/>
              <a:gd name="T3" fmla="*/ 34 h 66"/>
              <a:gd name="T4" fmla="*/ 59 w 66"/>
              <a:gd name="T5" fmla="*/ 33 h 66"/>
              <a:gd name="T6" fmla="*/ 58 w 66"/>
              <a:gd name="T7" fmla="*/ 34 h 66"/>
              <a:gd name="T8" fmla="*/ 63 w 66"/>
              <a:gd name="T9" fmla="*/ 61 h 66"/>
              <a:gd name="T10" fmla="*/ 2 w 66"/>
              <a:gd name="T11" fmla="*/ 1 h 66"/>
              <a:gd name="T12" fmla="*/ 1 w 66"/>
              <a:gd name="T13" fmla="*/ 1 h 66"/>
              <a:gd name="T14" fmla="*/ 1 w 66"/>
              <a:gd name="T15" fmla="*/ 2 h 66"/>
              <a:gd name="T16" fmla="*/ 61 w 66"/>
              <a:gd name="T17" fmla="*/ 63 h 66"/>
              <a:gd name="T18" fmla="*/ 34 w 66"/>
              <a:gd name="T19" fmla="*/ 58 h 66"/>
              <a:gd name="T20" fmla="*/ 33 w 66"/>
              <a:gd name="T21" fmla="*/ 59 h 66"/>
              <a:gd name="T22" fmla="*/ 34 w 66"/>
              <a:gd name="T23" fmla="*/ 61 h 66"/>
              <a:gd name="T24" fmla="*/ 64 w 66"/>
              <a:gd name="T25" fmla="*/ 66 h 66"/>
              <a:gd name="T26" fmla="*/ 65 w 66"/>
              <a:gd name="T27" fmla="*/ 66 h 66"/>
              <a:gd name="T28" fmla="*/ 65 w 66"/>
              <a:gd name="T29" fmla="*/ 65 h 66"/>
              <a:gd name="T30" fmla="*/ 66 w 66"/>
              <a:gd name="T31" fmla="*/ 64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6" h="66">
                <a:moveTo>
                  <a:pt x="66" y="64"/>
                </a:moveTo>
                <a:cubicBezTo>
                  <a:pt x="61" y="34"/>
                  <a:pt x="61" y="34"/>
                  <a:pt x="61" y="34"/>
                </a:cubicBezTo>
                <a:cubicBezTo>
                  <a:pt x="60" y="33"/>
                  <a:pt x="60" y="33"/>
                  <a:pt x="59" y="33"/>
                </a:cubicBezTo>
                <a:cubicBezTo>
                  <a:pt x="59" y="33"/>
                  <a:pt x="58" y="34"/>
                  <a:pt x="58" y="34"/>
                </a:cubicBezTo>
                <a:cubicBezTo>
                  <a:pt x="63" y="61"/>
                  <a:pt x="63" y="61"/>
                  <a:pt x="63" y="61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1" y="0"/>
                  <a:pt x="1" y="1"/>
                </a:cubicBezTo>
                <a:cubicBezTo>
                  <a:pt x="0" y="1"/>
                  <a:pt x="0" y="2"/>
                  <a:pt x="1" y="2"/>
                </a:cubicBezTo>
                <a:cubicBezTo>
                  <a:pt x="61" y="63"/>
                  <a:pt x="61" y="63"/>
                  <a:pt x="61" y="63"/>
                </a:cubicBezTo>
                <a:cubicBezTo>
                  <a:pt x="34" y="58"/>
                  <a:pt x="34" y="58"/>
                  <a:pt x="34" y="58"/>
                </a:cubicBezTo>
                <a:cubicBezTo>
                  <a:pt x="34" y="58"/>
                  <a:pt x="33" y="59"/>
                  <a:pt x="33" y="59"/>
                </a:cubicBezTo>
                <a:cubicBezTo>
                  <a:pt x="33" y="60"/>
                  <a:pt x="33" y="60"/>
                  <a:pt x="34" y="61"/>
                </a:cubicBezTo>
                <a:cubicBezTo>
                  <a:pt x="64" y="66"/>
                  <a:pt x="64" y="66"/>
                  <a:pt x="64" y="66"/>
                </a:cubicBezTo>
                <a:cubicBezTo>
                  <a:pt x="64" y="66"/>
                  <a:pt x="64" y="66"/>
                  <a:pt x="65" y="66"/>
                </a:cubicBezTo>
                <a:cubicBezTo>
                  <a:pt x="65" y="66"/>
                  <a:pt x="65" y="66"/>
                  <a:pt x="65" y="65"/>
                </a:cubicBezTo>
                <a:cubicBezTo>
                  <a:pt x="66" y="65"/>
                  <a:pt x="66" y="65"/>
                  <a:pt x="66" y="64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919" name="Freeform 1189"/>
          <p:cNvSpPr>
            <a:spLocks/>
          </p:cNvSpPr>
          <p:nvPr/>
        </p:nvSpPr>
        <p:spPr bwMode="auto">
          <a:xfrm>
            <a:off x="4191146" y="6262793"/>
            <a:ext cx="162044" cy="164206"/>
          </a:xfrm>
          <a:custGeom>
            <a:avLst/>
            <a:gdLst>
              <a:gd name="T0" fmla="*/ 65 w 65"/>
              <a:gd name="T1" fmla="*/ 1 h 66"/>
              <a:gd name="T2" fmla="*/ 63 w 65"/>
              <a:gd name="T3" fmla="*/ 1 h 66"/>
              <a:gd name="T4" fmla="*/ 3 w 65"/>
              <a:gd name="T5" fmla="*/ 61 h 66"/>
              <a:gd name="T6" fmla="*/ 7 w 65"/>
              <a:gd name="T7" fmla="*/ 34 h 66"/>
              <a:gd name="T8" fmla="*/ 6 w 65"/>
              <a:gd name="T9" fmla="*/ 33 h 66"/>
              <a:gd name="T10" fmla="*/ 5 w 65"/>
              <a:gd name="T11" fmla="*/ 34 h 66"/>
              <a:gd name="T12" fmla="*/ 0 w 65"/>
              <a:gd name="T13" fmla="*/ 64 h 66"/>
              <a:gd name="T14" fmla="*/ 0 w 65"/>
              <a:gd name="T15" fmla="*/ 65 h 66"/>
              <a:gd name="T16" fmla="*/ 1 w 65"/>
              <a:gd name="T17" fmla="*/ 66 h 66"/>
              <a:gd name="T18" fmla="*/ 1 w 65"/>
              <a:gd name="T19" fmla="*/ 66 h 66"/>
              <a:gd name="T20" fmla="*/ 32 w 65"/>
              <a:gd name="T21" fmla="*/ 61 h 66"/>
              <a:gd name="T22" fmla="*/ 33 w 65"/>
              <a:gd name="T23" fmla="*/ 59 h 66"/>
              <a:gd name="T24" fmla="*/ 31 w 65"/>
              <a:gd name="T25" fmla="*/ 58 h 66"/>
              <a:gd name="T26" fmla="*/ 4 w 65"/>
              <a:gd name="T27" fmla="*/ 63 h 66"/>
              <a:gd name="T28" fmla="*/ 65 w 65"/>
              <a:gd name="T29" fmla="*/ 2 h 66"/>
              <a:gd name="T30" fmla="*/ 65 w 65"/>
              <a:gd name="T31" fmla="*/ 1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5" h="66">
                <a:moveTo>
                  <a:pt x="65" y="1"/>
                </a:moveTo>
                <a:cubicBezTo>
                  <a:pt x="64" y="0"/>
                  <a:pt x="64" y="0"/>
                  <a:pt x="63" y="1"/>
                </a:cubicBezTo>
                <a:cubicBezTo>
                  <a:pt x="3" y="61"/>
                  <a:pt x="3" y="61"/>
                  <a:pt x="3" y="61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3"/>
                  <a:pt x="6" y="33"/>
                </a:cubicBezTo>
                <a:cubicBezTo>
                  <a:pt x="6" y="33"/>
                  <a:pt x="5" y="33"/>
                  <a:pt x="5" y="3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5"/>
                  <a:pt x="0" y="65"/>
                  <a:pt x="0" y="65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32" y="61"/>
                  <a:pt x="32" y="61"/>
                  <a:pt x="32" y="61"/>
                </a:cubicBezTo>
                <a:cubicBezTo>
                  <a:pt x="32" y="60"/>
                  <a:pt x="33" y="60"/>
                  <a:pt x="33" y="59"/>
                </a:cubicBezTo>
                <a:cubicBezTo>
                  <a:pt x="32" y="59"/>
                  <a:pt x="32" y="58"/>
                  <a:pt x="31" y="58"/>
                </a:cubicBezTo>
                <a:cubicBezTo>
                  <a:pt x="4" y="63"/>
                  <a:pt x="4" y="63"/>
                  <a:pt x="4" y="63"/>
                </a:cubicBezTo>
                <a:cubicBezTo>
                  <a:pt x="65" y="2"/>
                  <a:pt x="65" y="2"/>
                  <a:pt x="65" y="2"/>
                </a:cubicBezTo>
                <a:cubicBezTo>
                  <a:pt x="65" y="2"/>
                  <a:pt x="65" y="1"/>
                  <a:pt x="65" y="1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920" name="그룹 919"/>
          <p:cNvGrpSpPr/>
          <p:nvPr/>
        </p:nvGrpSpPr>
        <p:grpSpPr>
          <a:xfrm>
            <a:off x="9826900" y="6271272"/>
            <a:ext cx="211738" cy="209576"/>
            <a:chOff x="12690075" y="6263409"/>
            <a:chExt cx="294300" cy="291297"/>
          </a:xfrm>
          <a:solidFill>
            <a:schemeClr val="bg1"/>
          </a:solidFill>
        </p:grpSpPr>
        <p:sp>
          <p:nvSpPr>
            <p:cNvPr id="921" name="Freeform 1110"/>
            <p:cNvSpPr>
              <a:spLocks/>
            </p:cNvSpPr>
            <p:nvPr/>
          </p:nvSpPr>
          <p:spPr bwMode="auto">
            <a:xfrm>
              <a:off x="12690075" y="6263409"/>
              <a:ext cx="99102" cy="99102"/>
            </a:xfrm>
            <a:custGeom>
              <a:avLst/>
              <a:gdLst>
                <a:gd name="T0" fmla="*/ 11 w 28"/>
                <a:gd name="T1" fmla="*/ 26 h 28"/>
                <a:gd name="T2" fmla="*/ 10 w 28"/>
                <a:gd name="T3" fmla="*/ 27 h 28"/>
                <a:gd name="T4" fmla="*/ 11 w 28"/>
                <a:gd name="T5" fmla="*/ 28 h 28"/>
                <a:gd name="T6" fmla="*/ 27 w 28"/>
                <a:gd name="T7" fmla="*/ 28 h 28"/>
                <a:gd name="T8" fmla="*/ 27 w 28"/>
                <a:gd name="T9" fmla="*/ 28 h 28"/>
                <a:gd name="T10" fmla="*/ 27 w 28"/>
                <a:gd name="T11" fmla="*/ 28 h 28"/>
                <a:gd name="T12" fmla="*/ 28 w 28"/>
                <a:gd name="T13" fmla="*/ 28 h 28"/>
                <a:gd name="T14" fmla="*/ 28 w 28"/>
                <a:gd name="T15" fmla="*/ 28 h 28"/>
                <a:gd name="T16" fmla="*/ 28 w 28"/>
                <a:gd name="T17" fmla="*/ 27 h 28"/>
                <a:gd name="T18" fmla="*/ 28 w 28"/>
                <a:gd name="T19" fmla="*/ 27 h 28"/>
                <a:gd name="T20" fmla="*/ 28 w 28"/>
                <a:gd name="T21" fmla="*/ 27 h 28"/>
                <a:gd name="T22" fmla="*/ 28 w 28"/>
                <a:gd name="T23" fmla="*/ 12 h 28"/>
                <a:gd name="T24" fmla="*/ 27 w 28"/>
                <a:gd name="T25" fmla="*/ 11 h 28"/>
                <a:gd name="T26" fmla="*/ 26 w 28"/>
                <a:gd name="T27" fmla="*/ 12 h 28"/>
                <a:gd name="T28" fmla="*/ 26 w 28"/>
                <a:gd name="T29" fmla="*/ 24 h 28"/>
                <a:gd name="T30" fmla="*/ 2 w 28"/>
                <a:gd name="T31" fmla="*/ 0 h 28"/>
                <a:gd name="T32" fmla="*/ 0 w 28"/>
                <a:gd name="T33" fmla="*/ 0 h 28"/>
                <a:gd name="T34" fmla="*/ 0 w 28"/>
                <a:gd name="T35" fmla="*/ 2 h 28"/>
                <a:gd name="T36" fmla="*/ 24 w 28"/>
                <a:gd name="T37" fmla="*/ 26 h 28"/>
                <a:gd name="T38" fmla="*/ 11 w 28"/>
                <a:gd name="T3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8">
                  <a:moveTo>
                    <a:pt x="11" y="26"/>
                  </a:moveTo>
                  <a:cubicBezTo>
                    <a:pt x="11" y="26"/>
                    <a:pt x="10" y="26"/>
                    <a:pt x="10" y="27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4" y="26"/>
                    <a:pt x="24" y="26"/>
                    <a:pt x="24" y="26"/>
                  </a:cubicBezTo>
                  <a:lnTo>
                    <a:pt x="11" y="2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922" name="Freeform 1111"/>
            <p:cNvSpPr>
              <a:spLocks noEditPoints="1"/>
            </p:cNvSpPr>
            <p:nvPr/>
          </p:nvSpPr>
          <p:spPr bwMode="auto">
            <a:xfrm>
              <a:off x="12789179" y="6362511"/>
              <a:ext cx="99102" cy="99102"/>
            </a:xfrm>
            <a:custGeom>
              <a:avLst/>
              <a:gdLst>
                <a:gd name="T0" fmla="*/ 14 w 29"/>
                <a:gd name="T1" fmla="*/ 0 h 29"/>
                <a:gd name="T2" fmla="*/ 0 w 29"/>
                <a:gd name="T3" fmla="*/ 15 h 29"/>
                <a:gd name="T4" fmla="*/ 14 w 29"/>
                <a:gd name="T5" fmla="*/ 29 h 29"/>
                <a:gd name="T6" fmla="*/ 29 w 29"/>
                <a:gd name="T7" fmla="*/ 15 h 29"/>
                <a:gd name="T8" fmla="*/ 14 w 29"/>
                <a:gd name="T9" fmla="*/ 0 h 29"/>
                <a:gd name="T10" fmla="*/ 14 w 29"/>
                <a:gd name="T11" fmla="*/ 27 h 29"/>
                <a:gd name="T12" fmla="*/ 2 w 29"/>
                <a:gd name="T13" fmla="*/ 15 h 29"/>
                <a:gd name="T14" fmla="*/ 14 w 29"/>
                <a:gd name="T15" fmla="*/ 2 h 29"/>
                <a:gd name="T16" fmla="*/ 27 w 29"/>
                <a:gd name="T17" fmla="*/ 15 h 29"/>
                <a:gd name="T18" fmla="*/ 14 w 29"/>
                <a:gd name="T1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4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29"/>
                    <a:pt x="14" y="29"/>
                  </a:cubicBezTo>
                  <a:cubicBezTo>
                    <a:pt x="22" y="29"/>
                    <a:pt x="29" y="23"/>
                    <a:pt x="29" y="15"/>
                  </a:cubicBezTo>
                  <a:cubicBezTo>
                    <a:pt x="29" y="7"/>
                    <a:pt x="22" y="0"/>
                    <a:pt x="14" y="0"/>
                  </a:cubicBezTo>
                  <a:close/>
                  <a:moveTo>
                    <a:pt x="14" y="27"/>
                  </a:moveTo>
                  <a:cubicBezTo>
                    <a:pt x="8" y="27"/>
                    <a:pt x="2" y="21"/>
                    <a:pt x="2" y="15"/>
                  </a:cubicBezTo>
                  <a:cubicBezTo>
                    <a:pt x="2" y="8"/>
                    <a:pt x="8" y="2"/>
                    <a:pt x="14" y="2"/>
                  </a:cubicBezTo>
                  <a:cubicBezTo>
                    <a:pt x="21" y="2"/>
                    <a:pt x="27" y="8"/>
                    <a:pt x="27" y="15"/>
                  </a:cubicBezTo>
                  <a:cubicBezTo>
                    <a:pt x="27" y="21"/>
                    <a:pt x="21" y="27"/>
                    <a:pt x="14" y="2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923" name="Freeform 1112"/>
            <p:cNvSpPr>
              <a:spLocks/>
            </p:cNvSpPr>
            <p:nvPr/>
          </p:nvSpPr>
          <p:spPr bwMode="auto">
            <a:xfrm>
              <a:off x="12885278" y="6263409"/>
              <a:ext cx="96098" cy="99102"/>
            </a:xfrm>
            <a:custGeom>
              <a:avLst/>
              <a:gdLst>
                <a:gd name="T0" fmla="*/ 0 w 28"/>
                <a:gd name="T1" fmla="*/ 27 h 28"/>
                <a:gd name="T2" fmla="*/ 0 w 28"/>
                <a:gd name="T3" fmla="*/ 28 h 28"/>
                <a:gd name="T4" fmla="*/ 0 w 28"/>
                <a:gd name="T5" fmla="*/ 28 h 28"/>
                <a:gd name="T6" fmla="*/ 0 w 28"/>
                <a:gd name="T7" fmla="*/ 28 h 28"/>
                <a:gd name="T8" fmla="*/ 1 w 28"/>
                <a:gd name="T9" fmla="*/ 28 h 28"/>
                <a:gd name="T10" fmla="*/ 1 w 28"/>
                <a:gd name="T11" fmla="*/ 28 h 28"/>
                <a:gd name="T12" fmla="*/ 16 w 28"/>
                <a:gd name="T13" fmla="*/ 28 h 28"/>
                <a:gd name="T14" fmla="*/ 17 w 28"/>
                <a:gd name="T15" fmla="*/ 27 h 28"/>
                <a:gd name="T16" fmla="*/ 16 w 28"/>
                <a:gd name="T17" fmla="*/ 26 h 28"/>
                <a:gd name="T18" fmla="*/ 4 w 28"/>
                <a:gd name="T19" fmla="*/ 26 h 28"/>
                <a:gd name="T20" fmla="*/ 28 w 28"/>
                <a:gd name="T21" fmla="*/ 2 h 28"/>
                <a:gd name="T22" fmla="*/ 28 w 28"/>
                <a:gd name="T23" fmla="*/ 0 h 28"/>
                <a:gd name="T24" fmla="*/ 26 w 28"/>
                <a:gd name="T25" fmla="*/ 0 h 28"/>
                <a:gd name="T26" fmla="*/ 2 w 28"/>
                <a:gd name="T27" fmla="*/ 24 h 28"/>
                <a:gd name="T28" fmla="*/ 2 w 28"/>
                <a:gd name="T29" fmla="*/ 11 h 28"/>
                <a:gd name="T30" fmla="*/ 1 w 28"/>
                <a:gd name="T31" fmla="*/ 10 h 28"/>
                <a:gd name="T32" fmla="*/ 0 w 28"/>
                <a:gd name="T33" fmla="*/ 11 h 28"/>
                <a:gd name="T34" fmla="*/ 0 w 28"/>
                <a:gd name="T35" fmla="*/ 27 h 28"/>
                <a:gd name="T36" fmla="*/ 0 w 28"/>
                <a:gd name="T37" fmla="*/ 27 h 28"/>
                <a:gd name="T38" fmla="*/ 0 w 28"/>
                <a:gd name="T39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8">
                  <a:moveTo>
                    <a:pt x="0" y="27"/>
                  </a:moveTo>
                  <a:cubicBezTo>
                    <a:pt x="0" y="27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7"/>
                    <a:pt x="17" y="27"/>
                  </a:cubicBezTo>
                  <a:cubicBezTo>
                    <a:pt x="17" y="26"/>
                    <a:pt x="17" y="26"/>
                    <a:pt x="16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1"/>
                    <a:pt x="28" y="0"/>
                  </a:cubicBezTo>
                  <a:cubicBezTo>
                    <a:pt x="27" y="0"/>
                    <a:pt x="27" y="0"/>
                    <a:pt x="26" y="0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10"/>
                    <a:pt x="0" y="11"/>
                    <a:pt x="0" y="1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924" name="Freeform 1113"/>
            <p:cNvSpPr>
              <a:spLocks/>
            </p:cNvSpPr>
            <p:nvPr/>
          </p:nvSpPr>
          <p:spPr bwMode="auto">
            <a:xfrm>
              <a:off x="12888277" y="6458608"/>
              <a:ext cx="96098" cy="96098"/>
            </a:xfrm>
            <a:custGeom>
              <a:avLst/>
              <a:gdLst>
                <a:gd name="T0" fmla="*/ 27 w 28"/>
                <a:gd name="T1" fmla="*/ 26 h 28"/>
                <a:gd name="T2" fmla="*/ 3 w 28"/>
                <a:gd name="T3" fmla="*/ 2 h 28"/>
                <a:gd name="T4" fmla="*/ 16 w 28"/>
                <a:gd name="T5" fmla="*/ 2 h 28"/>
                <a:gd name="T6" fmla="*/ 17 w 28"/>
                <a:gd name="T7" fmla="*/ 1 h 28"/>
                <a:gd name="T8" fmla="*/ 16 w 28"/>
                <a:gd name="T9" fmla="*/ 0 h 28"/>
                <a:gd name="T10" fmla="*/ 1 w 28"/>
                <a:gd name="T11" fmla="*/ 0 h 28"/>
                <a:gd name="T12" fmla="*/ 1 w 28"/>
                <a:gd name="T13" fmla="*/ 0 h 28"/>
                <a:gd name="T14" fmla="*/ 0 w 28"/>
                <a:gd name="T15" fmla="*/ 0 h 28"/>
                <a:gd name="T16" fmla="*/ 0 w 28"/>
                <a:gd name="T17" fmla="*/ 0 h 28"/>
                <a:gd name="T18" fmla="*/ 0 w 28"/>
                <a:gd name="T19" fmla="*/ 0 h 28"/>
                <a:gd name="T20" fmla="*/ 0 w 28"/>
                <a:gd name="T21" fmla="*/ 0 h 28"/>
                <a:gd name="T22" fmla="*/ 0 w 28"/>
                <a:gd name="T23" fmla="*/ 1 h 28"/>
                <a:gd name="T24" fmla="*/ 0 w 28"/>
                <a:gd name="T25" fmla="*/ 1 h 28"/>
                <a:gd name="T26" fmla="*/ 0 w 28"/>
                <a:gd name="T27" fmla="*/ 1 h 28"/>
                <a:gd name="T28" fmla="*/ 0 w 28"/>
                <a:gd name="T29" fmla="*/ 16 h 28"/>
                <a:gd name="T30" fmla="*/ 1 w 28"/>
                <a:gd name="T31" fmla="*/ 17 h 28"/>
                <a:gd name="T32" fmla="*/ 2 w 28"/>
                <a:gd name="T33" fmla="*/ 16 h 28"/>
                <a:gd name="T34" fmla="*/ 2 w 28"/>
                <a:gd name="T35" fmla="*/ 4 h 28"/>
                <a:gd name="T36" fmla="*/ 26 w 28"/>
                <a:gd name="T37" fmla="*/ 28 h 28"/>
                <a:gd name="T38" fmla="*/ 26 w 28"/>
                <a:gd name="T39" fmla="*/ 28 h 28"/>
                <a:gd name="T40" fmla="*/ 27 w 28"/>
                <a:gd name="T41" fmla="*/ 28 h 28"/>
                <a:gd name="T42" fmla="*/ 27 w 28"/>
                <a:gd name="T4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28">
                  <a:moveTo>
                    <a:pt x="27" y="26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2" y="17"/>
                    <a:pt x="2" y="1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8" y="27"/>
                    <a:pt x="28" y="26"/>
                    <a:pt x="27" y="2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925" name="Freeform 1114"/>
            <p:cNvSpPr>
              <a:spLocks/>
            </p:cNvSpPr>
            <p:nvPr/>
          </p:nvSpPr>
          <p:spPr bwMode="auto">
            <a:xfrm>
              <a:off x="12690075" y="6458608"/>
              <a:ext cx="99102" cy="96098"/>
            </a:xfrm>
            <a:custGeom>
              <a:avLst/>
              <a:gdLst>
                <a:gd name="T0" fmla="*/ 28 w 28"/>
                <a:gd name="T1" fmla="*/ 1 h 28"/>
                <a:gd name="T2" fmla="*/ 28 w 28"/>
                <a:gd name="T3" fmla="*/ 1 h 28"/>
                <a:gd name="T4" fmla="*/ 28 w 28"/>
                <a:gd name="T5" fmla="*/ 1 h 28"/>
                <a:gd name="T6" fmla="*/ 28 w 28"/>
                <a:gd name="T7" fmla="*/ 1 h 28"/>
                <a:gd name="T8" fmla="*/ 28 w 28"/>
                <a:gd name="T9" fmla="*/ 0 h 28"/>
                <a:gd name="T10" fmla="*/ 28 w 28"/>
                <a:gd name="T11" fmla="*/ 0 h 28"/>
                <a:gd name="T12" fmla="*/ 28 w 28"/>
                <a:gd name="T13" fmla="*/ 0 h 28"/>
                <a:gd name="T14" fmla="*/ 28 w 28"/>
                <a:gd name="T15" fmla="*/ 0 h 28"/>
                <a:gd name="T16" fmla="*/ 27 w 28"/>
                <a:gd name="T17" fmla="*/ 0 h 28"/>
                <a:gd name="T18" fmla="*/ 27 w 28"/>
                <a:gd name="T19" fmla="*/ 0 h 28"/>
                <a:gd name="T20" fmla="*/ 12 w 28"/>
                <a:gd name="T21" fmla="*/ 0 h 28"/>
                <a:gd name="T22" fmla="*/ 11 w 28"/>
                <a:gd name="T23" fmla="*/ 1 h 28"/>
                <a:gd name="T24" fmla="*/ 12 w 28"/>
                <a:gd name="T25" fmla="*/ 2 h 28"/>
                <a:gd name="T26" fmla="*/ 25 w 28"/>
                <a:gd name="T27" fmla="*/ 2 h 28"/>
                <a:gd name="T28" fmla="*/ 1 w 28"/>
                <a:gd name="T29" fmla="*/ 26 h 28"/>
                <a:gd name="T30" fmla="*/ 1 w 28"/>
                <a:gd name="T31" fmla="*/ 28 h 28"/>
                <a:gd name="T32" fmla="*/ 2 w 28"/>
                <a:gd name="T33" fmla="*/ 28 h 28"/>
                <a:gd name="T34" fmla="*/ 2 w 28"/>
                <a:gd name="T35" fmla="*/ 28 h 28"/>
                <a:gd name="T36" fmla="*/ 26 w 28"/>
                <a:gd name="T37" fmla="*/ 4 h 28"/>
                <a:gd name="T38" fmla="*/ 26 w 28"/>
                <a:gd name="T39" fmla="*/ 17 h 28"/>
                <a:gd name="T40" fmla="*/ 27 w 28"/>
                <a:gd name="T41" fmla="*/ 18 h 28"/>
                <a:gd name="T42" fmla="*/ 28 w 28"/>
                <a:gd name="T43" fmla="*/ 17 h 28"/>
                <a:gd name="T44" fmla="*/ 28 w 28"/>
                <a:gd name="T4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8">
                  <a:moveTo>
                    <a:pt x="28" y="1"/>
                  </a:move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7" y="18"/>
                    <a:pt x="27" y="18"/>
                  </a:cubicBezTo>
                  <a:cubicBezTo>
                    <a:pt x="28" y="18"/>
                    <a:pt x="28" y="17"/>
                    <a:pt x="28" y="17"/>
                  </a:cubicBezTo>
                  <a:cubicBezTo>
                    <a:pt x="28" y="1"/>
                    <a:pt x="28" y="1"/>
                    <a:pt x="28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26" name="그룹 925"/>
          <p:cNvGrpSpPr/>
          <p:nvPr/>
        </p:nvGrpSpPr>
        <p:grpSpPr>
          <a:xfrm>
            <a:off x="593725" y="469056"/>
            <a:ext cx="7442835" cy="553998"/>
            <a:chOff x="837565" y="499284"/>
            <a:chExt cx="7442835" cy="553998"/>
          </a:xfrm>
        </p:grpSpPr>
        <p:sp>
          <p:nvSpPr>
            <p:cNvPr id="927" name="텍스트 개체 틀 4"/>
            <p:cNvSpPr txBox="1">
              <a:spLocks/>
            </p:cNvSpPr>
            <p:nvPr/>
          </p:nvSpPr>
          <p:spPr>
            <a:xfrm>
              <a:off x="837565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ko-KR" sz="3600" b="1" spc="-7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**</a:t>
              </a:r>
              <a:endParaRPr lang="ko-KR" altLang="en-US" sz="3600" b="1" spc="-7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28" name="텍스트 개체 틀 4"/>
            <p:cNvSpPr txBox="1">
              <a:spLocks/>
            </p:cNvSpPr>
            <p:nvPr/>
          </p:nvSpPr>
          <p:spPr>
            <a:xfrm>
              <a:off x="1466995" y="560964"/>
              <a:ext cx="681340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28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아이콘 </a:t>
              </a:r>
              <a:r>
                <a:rPr lang="en-US" altLang="ko-KR" sz="20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20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 색상변경 가능 </a:t>
              </a:r>
              <a:r>
                <a:rPr lang="en-US" altLang="ko-KR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 윤곽선도 같은 색으로 조정해주세요</a:t>
              </a:r>
              <a:r>
                <a:rPr lang="en-US" altLang="ko-KR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549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0691813" cy="755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469" name="그룹 468"/>
          <p:cNvGrpSpPr/>
          <p:nvPr/>
        </p:nvGrpSpPr>
        <p:grpSpPr>
          <a:xfrm>
            <a:off x="593725" y="469056"/>
            <a:ext cx="7442835" cy="553998"/>
            <a:chOff x="837565" y="499284"/>
            <a:chExt cx="7442835" cy="553998"/>
          </a:xfrm>
        </p:grpSpPr>
        <p:sp>
          <p:nvSpPr>
            <p:cNvPr id="470" name="텍스트 개체 틀 4"/>
            <p:cNvSpPr txBox="1">
              <a:spLocks/>
            </p:cNvSpPr>
            <p:nvPr/>
          </p:nvSpPr>
          <p:spPr>
            <a:xfrm>
              <a:off x="837565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C1311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**</a:t>
              </a:r>
              <a:endParaRPr lang="ko-KR" altLang="en-US" sz="3600" b="1" spc="-7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1311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1" name="텍스트 개체 틀 4"/>
            <p:cNvSpPr txBox="1">
              <a:spLocks/>
            </p:cNvSpPr>
            <p:nvPr/>
          </p:nvSpPr>
          <p:spPr>
            <a:xfrm>
              <a:off x="1466995" y="560964"/>
              <a:ext cx="681340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아이콘 </a:t>
              </a:r>
              <a:r>
                <a:rPr lang="en-US" altLang="ko-KR" sz="20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20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 색상변경 가능 </a:t>
              </a:r>
              <a:r>
                <a:rPr lang="en-US" altLang="ko-KR" sz="1400" spc="-7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spc="-7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 윤곽선도 같은 색으로 조정해주세요</a:t>
              </a:r>
              <a:r>
                <a:rPr lang="en-US" altLang="ko-KR" sz="1400" spc="-7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4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66" name="그룹 465"/>
          <p:cNvGrpSpPr/>
          <p:nvPr/>
        </p:nvGrpSpPr>
        <p:grpSpPr>
          <a:xfrm>
            <a:off x="8337062" y="2622024"/>
            <a:ext cx="288294" cy="264270"/>
            <a:chOff x="2731908" y="3107188"/>
            <a:chExt cx="288294" cy="264270"/>
          </a:xfrm>
          <a:solidFill>
            <a:srgbClr val="FE6500"/>
          </a:solidFill>
        </p:grpSpPr>
        <p:sp>
          <p:nvSpPr>
            <p:cNvPr id="467" name="Freeform 189"/>
            <p:cNvSpPr>
              <a:spLocks noEditPoints="1"/>
            </p:cNvSpPr>
            <p:nvPr/>
          </p:nvSpPr>
          <p:spPr bwMode="auto">
            <a:xfrm>
              <a:off x="2731908" y="3107188"/>
              <a:ext cx="288294" cy="264270"/>
            </a:xfrm>
            <a:custGeom>
              <a:avLst/>
              <a:gdLst>
                <a:gd name="T0" fmla="*/ 83 w 83"/>
                <a:gd name="T1" fmla="*/ 1 h 76"/>
                <a:gd name="T2" fmla="*/ 83 w 83"/>
                <a:gd name="T3" fmla="*/ 1 h 76"/>
                <a:gd name="T4" fmla="*/ 83 w 83"/>
                <a:gd name="T5" fmla="*/ 1 h 76"/>
                <a:gd name="T6" fmla="*/ 83 w 83"/>
                <a:gd name="T7" fmla="*/ 0 h 76"/>
                <a:gd name="T8" fmla="*/ 83 w 83"/>
                <a:gd name="T9" fmla="*/ 0 h 76"/>
                <a:gd name="T10" fmla="*/ 83 w 83"/>
                <a:gd name="T11" fmla="*/ 0 h 76"/>
                <a:gd name="T12" fmla="*/ 83 w 83"/>
                <a:gd name="T13" fmla="*/ 0 h 76"/>
                <a:gd name="T14" fmla="*/ 82 w 83"/>
                <a:gd name="T15" fmla="*/ 0 h 76"/>
                <a:gd name="T16" fmla="*/ 82 w 83"/>
                <a:gd name="T17" fmla="*/ 0 h 76"/>
                <a:gd name="T18" fmla="*/ 82 w 83"/>
                <a:gd name="T19" fmla="*/ 0 h 76"/>
                <a:gd name="T20" fmla="*/ 1 w 83"/>
                <a:gd name="T21" fmla="*/ 0 h 76"/>
                <a:gd name="T22" fmla="*/ 1 w 83"/>
                <a:gd name="T23" fmla="*/ 0 h 76"/>
                <a:gd name="T24" fmla="*/ 1 w 83"/>
                <a:gd name="T25" fmla="*/ 0 h 76"/>
                <a:gd name="T26" fmla="*/ 1 w 83"/>
                <a:gd name="T27" fmla="*/ 0 h 76"/>
                <a:gd name="T28" fmla="*/ 1 w 83"/>
                <a:gd name="T29" fmla="*/ 0 h 76"/>
                <a:gd name="T30" fmla="*/ 0 w 83"/>
                <a:gd name="T31" fmla="*/ 0 h 76"/>
                <a:gd name="T32" fmla="*/ 0 w 83"/>
                <a:gd name="T33" fmla="*/ 0 h 76"/>
                <a:gd name="T34" fmla="*/ 0 w 83"/>
                <a:gd name="T35" fmla="*/ 1 h 76"/>
                <a:gd name="T36" fmla="*/ 0 w 83"/>
                <a:gd name="T37" fmla="*/ 1 h 76"/>
                <a:gd name="T38" fmla="*/ 0 w 83"/>
                <a:gd name="T39" fmla="*/ 1 h 76"/>
                <a:gd name="T40" fmla="*/ 0 w 83"/>
                <a:gd name="T41" fmla="*/ 1 h 76"/>
                <a:gd name="T42" fmla="*/ 0 w 83"/>
                <a:gd name="T43" fmla="*/ 60 h 76"/>
                <a:gd name="T44" fmla="*/ 1 w 83"/>
                <a:gd name="T45" fmla="*/ 61 h 76"/>
                <a:gd name="T46" fmla="*/ 41 w 83"/>
                <a:gd name="T47" fmla="*/ 61 h 76"/>
                <a:gd name="T48" fmla="*/ 57 w 83"/>
                <a:gd name="T49" fmla="*/ 76 h 76"/>
                <a:gd name="T50" fmla="*/ 73 w 83"/>
                <a:gd name="T51" fmla="*/ 61 h 76"/>
                <a:gd name="T52" fmla="*/ 82 w 83"/>
                <a:gd name="T53" fmla="*/ 61 h 76"/>
                <a:gd name="T54" fmla="*/ 83 w 83"/>
                <a:gd name="T55" fmla="*/ 60 h 76"/>
                <a:gd name="T56" fmla="*/ 83 w 83"/>
                <a:gd name="T57" fmla="*/ 1 h 76"/>
                <a:gd name="T58" fmla="*/ 83 w 83"/>
                <a:gd name="T59" fmla="*/ 1 h 76"/>
                <a:gd name="T60" fmla="*/ 79 w 83"/>
                <a:gd name="T61" fmla="*/ 2 h 76"/>
                <a:gd name="T62" fmla="*/ 42 w 83"/>
                <a:gd name="T63" fmla="*/ 37 h 76"/>
                <a:gd name="T64" fmla="*/ 4 w 83"/>
                <a:gd name="T65" fmla="*/ 2 h 76"/>
                <a:gd name="T66" fmla="*/ 79 w 83"/>
                <a:gd name="T67" fmla="*/ 2 h 76"/>
                <a:gd name="T68" fmla="*/ 57 w 83"/>
                <a:gd name="T69" fmla="*/ 74 h 76"/>
                <a:gd name="T70" fmla="*/ 43 w 83"/>
                <a:gd name="T71" fmla="*/ 60 h 76"/>
                <a:gd name="T72" fmla="*/ 57 w 83"/>
                <a:gd name="T73" fmla="*/ 46 h 76"/>
                <a:gd name="T74" fmla="*/ 71 w 83"/>
                <a:gd name="T75" fmla="*/ 60 h 76"/>
                <a:gd name="T76" fmla="*/ 57 w 83"/>
                <a:gd name="T77" fmla="*/ 74 h 76"/>
                <a:gd name="T78" fmla="*/ 81 w 83"/>
                <a:gd name="T79" fmla="*/ 59 h 76"/>
                <a:gd name="T80" fmla="*/ 73 w 83"/>
                <a:gd name="T81" fmla="*/ 59 h 76"/>
                <a:gd name="T82" fmla="*/ 57 w 83"/>
                <a:gd name="T83" fmla="*/ 44 h 76"/>
                <a:gd name="T84" fmla="*/ 41 w 83"/>
                <a:gd name="T85" fmla="*/ 59 h 76"/>
                <a:gd name="T86" fmla="*/ 2 w 83"/>
                <a:gd name="T87" fmla="*/ 59 h 76"/>
                <a:gd name="T88" fmla="*/ 2 w 83"/>
                <a:gd name="T89" fmla="*/ 4 h 76"/>
                <a:gd name="T90" fmla="*/ 41 w 83"/>
                <a:gd name="T91" fmla="*/ 39 h 76"/>
                <a:gd name="T92" fmla="*/ 42 w 83"/>
                <a:gd name="T93" fmla="*/ 40 h 76"/>
                <a:gd name="T94" fmla="*/ 42 w 83"/>
                <a:gd name="T95" fmla="*/ 39 h 76"/>
                <a:gd name="T96" fmla="*/ 81 w 83"/>
                <a:gd name="T97" fmla="*/ 4 h 76"/>
                <a:gd name="T98" fmla="*/ 81 w 83"/>
                <a:gd name="T99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3" h="76">
                  <a:moveTo>
                    <a:pt x="83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1"/>
                    <a:pt x="1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70"/>
                    <a:pt x="48" y="76"/>
                    <a:pt x="57" y="76"/>
                  </a:cubicBezTo>
                  <a:cubicBezTo>
                    <a:pt x="65" y="76"/>
                    <a:pt x="72" y="70"/>
                    <a:pt x="73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3" y="61"/>
                    <a:pt x="83" y="61"/>
                    <a:pt x="83" y="60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lose/>
                  <a:moveTo>
                    <a:pt x="79" y="2"/>
                  </a:moveTo>
                  <a:cubicBezTo>
                    <a:pt x="42" y="37"/>
                    <a:pt x="42" y="37"/>
                    <a:pt x="42" y="37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79" y="2"/>
                  </a:lnTo>
                  <a:close/>
                  <a:moveTo>
                    <a:pt x="57" y="74"/>
                  </a:moveTo>
                  <a:cubicBezTo>
                    <a:pt x="49" y="74"/>
                    <a:pt x="43" y="68"/>
                    <a:pt x="43" y="60"/>
                  </a:cubicBezTo>
                  <a:cubicBezTo>
                    <a:pt x="43" y="52"/>
                    <a:pt x="49" y="46"/>
                    <a:pt x="57" y="46"/>
                  </a:cubicBezTo>
                  <a:cubicBezTo>
                    <a:pt x="64" y="46"/>
                    <a:pt x="71" y="52"/>
                    <a:pt x="71" y="60"/>
                  </a:cubicBezTo>
                  <a:cubicBezTo>
                    <a:pt x="71" y="68"/>
                    <a:pt x="64" y="74"/>
                    <a:pt x="57" y="74"/>
                  </a:cubicBezTo>
                  <a:close/>
                  <a:moveTo>
                    <a:pt x="81" y="59"/>
                  </a:moveTo>
                  <a:cubicBezTo>
                    <a:pt x="73" y="59"/>
                    <a:pt x="73" y="59"/>
                    <a:pt x="73" y="59"/>
                  </a:cubicBezTo>
                  <a:cubicBezTo>
                    <a:pt x="72" y="51"/>
                    <a:pt x="65" y="44"/>
                    <a:pt x="57" y="44"/>
                  </a:cubicBezTo>
                  <a:cubicBezTo>
                    <a:pt x="48" y="44"/>
                    <a:pt x="41" y="51"/>
                    <a:pt x="41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40"/>
                    <a:pt x="41" y="40"/>
                    <a:pt x="42" y="40"/>
                  </a:cubicBezTo>
                  <a:cubicBezTo>
                    <a:pt x="42" y="40"/>
                    <a:pt x="42" y="40"/>
                    <a:pt x="42" y="39"/>
                  </a:cubicBezTo>
                  <a:cubicBezTo>
                    <a:pt x="81" y="4"/>
                    <a:pt x="81" y="4"/>
                    <a:pt x="81" y="4"/>
                  </a:cubicBezTo>
                  <a:lnTo>
                    <a:pt x="81" y="5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68" name="Freeform 190"/>
            <p:cNvSpPr>
              <a:spLocks/>
            </p:cNvSpPr>
            <p:nvPr/>
          </p:nvSpPr>
          <p:spPr bwMode="auto">
            <a:xfrm>
              <a:off x="2891073" y="3311397"/>
              <a:ext cx="72073" cy="9009"/>
            </a:xfrm>
            <a:custGeom>
              <a:avLst/>
              <a:gdLst>
                <a:gd name="T0" fmla="*/ 20 w 21"/>
                <a:gd name="T1" fmla="*/ 2 h 2"/>
                <a:gd name="T2" fmla="*/ 1 w 21"/>
                <a:gd name="T3" fmla="*/ 2 h 2"/>
                <a:gd name="T4" fmla="*/ 0 w 21"/>
                <a:gd name="T5" fmla="*/ 1 h 2"/>
                <a:gd name="T6" fmla="*/ 1 w 21"/>
                <a:gd name="T7" fmla="*/ 0 h 2"/>
                <a:gd name="T8" fmla="*/ 20 w 21"/>
                <a:gd name="T9" fmla="*/ 0 h 2"/>
                <a:gd name="T10" fmla="*/ 21 w 21"/>
                <a:gd name="T11" fmla="*/ 1 h 2"/>
                <a:gd name="T12" fmla="*/ 20 w 2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">
                  <a:moveTo>
                    <a:pt x="2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1"/>
                    <a:pt x="21" y="1"/>
                  </a:cubicBezTo>
                  <a:cubicBezTo>
                    <a:pt x="21" y="2"/>
                    <a:pt x="20" y="2"/>
                    <a:pt x="2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2" name="그룹 471"/>
          <p:cNvGrpSpPr/>
          <p:nvPr/>
        </p:nvGrpSpPr>
        <p:grpSpPr>
          <a:xfrm>
            <a:off x="6933548" y="2622024"/>
            <a:ext cx="288294" cy="264270"/>
            <a:chOff x="1308455" y="3107188"/>
            <a:chExt cx="288294" cy="264270"/>
          </a:xfrm>
          <a:solidFill>
            <a:srgbClr val="FE6500"/>
          </a:solidFill>
        </p:grpSpPr>
        <p:sp>
          <p:nvSpPr>
            <p:cNvPr id="473" name="Freeform 75"/>
            <p:cNvSpPr>
              <a:spLocks noEditPoints="1"/>
            </p:cNvSpPr>
            <p:nvPr/>
          </p:nvSpPr>
          <p:spPr bwMode="auto">
            <a:xfrm>
              <a:off x="1308455" y="3107188"/>
              <a:ext cx="288294" cy="264270"/>
            </a:xfrm>
            <a:custGeom>
              <a:avLst/>
              <a:gdLst>
                <a:gd name="T0" fmla="*/ 83 w 83"/>
                <a:gd name="T1" fmla="*/ 1 h 76"/>
                <a:gd name="T2" fmla="*/ 83 w 83"/>
                <a:gd name="T3" fmla="*/ 1 h 76"/>
                <a:gd name="T4" fmla="*/ 83 w 83"/>
                <a:gd name="T5" fmla="*/ 1 h 76"/>
                <a:gd name="T6" fmla="*/ 83 w 83"/>
                <a:gd name="T7" fmla="*/ 0 h 76"/>
                <a:gd name="T8" fmla="*/ 83 w 83"/>
                <a:gd name="T9" fmla="*/ 0 h 76"/>
                <a:gd name="T10" fmla="*/ 83 w 83"/>
                <a:gd name="T11" fmla="*/ 0 h 76"/>
                <a:gd name="T12" fmla="*/ 83 w 83"/>
                <a:gd name="T13" fmla="*/ 0 h 76"/>
                <a:gd name="T14" fmla="*/ 83 w 83"/>
                <a:gd name="T15" fmla="*/ 0 h 76"/>
                <a:gd name="T16" fmla="*/ 82 w 83"/>
                <a:gd name="T17" fmla="*/ 0 h 76"/>
                <a:gd name="T18" fmla="*/ 82 w 83"/>
                <a:gd name="T19" fmla="*/ 0 h 76"/>
                <a:gd name="T20" fmla="*/ 1 w 83"/>
                <a:gd name="T21" fmla="*/ 0 h 76"/>
                <a:gd name="T22" fmla="*/ 1 w 83"/>
                <a:gd name="T23" fmla="*/ 0 h 76"/>
                <a:gd name="T24" fmla="*/ 1 w 83"/>
                <a:gd name="T25" fmla="*/ 0 h 76"/>
                <a:gd name="T26" fmla="*/ 1 w 83"/>
                <a:gd name="T27" fmla="*/ 0 h 76"/>
                <a:gd name="T28" fmla="*/ 1 w 83"/>
                <a:gd name="T29" fmla="*/ 0 h 76"/>
                <a:gd name="T30" fmla="*/ 1 w 83"/>
                <a:gd name="T31" fmla="*/ 0 h 76"/>
                <a:gd name="T32" fmla="*/ 1 w 83"/>
                <a:gd name="T33" fmla="*/ 0 h 76"/>
                <a:gd name="T34" fmla="*/ 1 w 83"/>
                <a:gd name="T35" fmla="*/ 1 h 76"/>
                <a:gd name="T36" fmla="*/ 0 w 83"/>
                <a:gd name="T37" fmla="*/ 1 h 76"/>
                <a:gd name="T38" fmla="*/ 0 w 83"/>
                <a:gd name="T39" fmla="*/ 1 h 76"/>
                <a:gd name="T40" fmla="*/ 0 w 83"/>
                <a:gd name="T41" fmla="*/ 1 h 76"/>
                <a:gd name="T42" fmla="*/ 0 w 83"/>
                <a:gd name="T43" fmla="*/ 60 h 76"/>
                <a:gd name="T44" fmla="*/ 1 w 83"/>
                <a:gd name="T45" fmla="*/ 61 h 76"/>
                <a:gd name="T46" fmla="*/ 41 w 83"/>
                <a:gd name="T47" fmla="*/ 61 h 76"/>
                <a:gd name="T48" fmla="*/ 57 w 83"/>
                <a:gd name="T49" fmla="*/ 76 h 76"/>
                <a:gd name="T50" fmla="*/ 73 w 83"/>
                <a:gd name="T51" fmla="*/ 61 h 76"/>
                <a:gd name="T52" fmla="*/ 82 w 83"/>
                <a:gd name="T53" fmla="*/ 61 h 76"/>
                <a:gd name="T54" fmla="*/ 83 w 83"/>
                <a:gd name="T55" fmla="*/ 60 h 76"/>
                <a:gd name="T56" fmla="*/ 83 w 83"/>
                <a:gd name="T57" fmla="*/ 1 h 76"/>
                <a:gd name="T58" fmla="*/ 83 w 83"/>
                <a:gd name="T59" fmla="*/ 1 h 76"/>
                <a:gd name="T60" fmla="*/ 79 w 83"/>
                <a:gd name="T61" fmla="*/ 2 h 76"/>
                <a:gd name="T62" fmla="*/ 42 w 83"/>
                <a:gd name="T63" fmla="*/ 37 h 76"/>
                <a:gd name="T64" fmla="*/ 4 w 83"/>
                <a:gd name="T65" fmla="*/ 2 h 76"/>
                <a:gd name="T66" fmla="*/ 79 w 83"/>
                <a:gd name="T67" fmla="*/ 2 h 76"/>
                <a:gd name="T68" fmla="*/ 57 w 83"/>
                <a:gd name="T69" fmla="*/ 74 h 76"/>
                <a:gd name="T70" fmla="*/ 43 w 83"/>
                <a:gd name="T71" fmla="*/ 60 h 76"/>
                <a:gd name="T72" fmla="*/ 57 w 83"/>
                <a:gd name="T73" fmla="*/ 46 h 76"/>
                <a:gd name="T74" fmla="*/ 71 w 83"/>
                <a:gd name="T75" fmla="*/ 60 h 76"/>
                <a:gd name="T76" fmla="*/ 57 w 83"/>
                <a:gd name="T77" fmla="*/ 74 h 76"/>
                <a:gd name="T78" fmla="*/ 81 w 83"/>
                <a:gd name="T79" fmla="*/ 59 h 76"/>
                <a:gd name="T80" fmla="*/ 73 w 83"/>
                <a:gd name="T81" fmla="*/ 59 h 76"/>
                <a:gd name="T82" fmla="*/ 57 w 83"/>
                <a:gd name="T83" fmla="*/ 44 h 76"/>
                <a:gd name="T84" fmla="*/ 41 w 83"/>
                <a:gd name="T85" fmla="*/ 59 h 76"/>
                <a:gd name="T86" fmla="*/ 3 w 83"/>
                <a:gd name="T87" fmla="*/ 59 h 76"/>
                <a:gd name="T88" fmla="*/ 3 w 83"/>
                <a:gd name="T89" fmla="*/ 4 h 76"/>
                <a:gd name="T90" fmla="*/ 41 w 83"/>
                <a:gd name="T91" fmla="*/ 39 h 76"/>
                <a:gd name="T92" fmla="*/ 42 w 83"/>
                <a:gd name="T93" fmla="*/ 40 h 76"/>
                <a:gd name="T94" fmla="*/ 43 w 83"/>
                <a:gd name="T95" fmla="*/ 39 h 76"/>
                <a:gd name="T96" fmla="*/ 81 w 83"/>
                <a:gd name="T97" fmla="*/ 4 h 76"/>
                <a:gd name="T98" fmla="*/ 81 w 83"/>
                <a:gd name="T99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3" h="76">
                  <a:moveTo>
                    <a:pt x="83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1"/>
                    <a:pt x="1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70"/>
                    <a:pt x="48" y="76"/>
                    <a:pt x="57" y="76"/>
                  </a:cubicBezTo>
                  <a:cubicBezTo>
                    <a:pt x="65" y="76"/>
                    <a:pt x="72" y="70"/>
                    <a:pt x="73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3" y="61"/>
                    <a:pt x="83" y="61"/>
                    <a:pt x="83" y="60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lose/>
                  <a:moveTo>
                    <a:pt x="79" y="2"/>
                  </a:moveTo>
                  <a:cubicBezTo>
                    <a:pt x="42" y="37"/>
                    <a:pt x="42" y="37"/>
                    <a:pt x="42" y="37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79" y="2"/>
                  </a:lnTo>
                  <a:close/>
                  <a:moveTo>
                    <a:pt x="57" y="74"/>
                  </a:moveTo>
                  <a:cubicBezTo>
                    <a:pt x="49" y="74"/>
                    <a:pt x="43" y="68"/>
                    <a:pt x="43" y="60"/>
                  </a:cubicBezTo>
                  <a:cubicBezTo>
                    <a:pt x="43" y="52"/>
                    <a:pt x="49" y="46"/>
                    <a:pt x="57" y="46"/>
                  </a:cubicBezTo>
                  <a:cubicBezTo>
                    <a:pt x="65" y="46"/>
                    <a:pt x="71" y="52"/>
                    <a:pt x="71" y="60"/>
                  </a:cubicBezTo>
                  <a:cubicBezTo>
                    <a:pt x="71" y="68"/>
                    <a:pt x="65" y="74"/>
                    <a:pt x="57" y="74"/>
                  </a:cubicBezTo>
                  <a:close/>
                  <a:moveTo>
                    <a:pt x="81" y="59"/>
                  </a:moveTo>
                  <a:cubicBezTo>
                    <a:pt x="73" y="59"/>
                    <a:pt x="73" y="59"/>
                    <a:pt x="73" y="59"/>
                  </a:cubicBezTo>
                  <a:cubicBezTo>
                    <a:pt x="73" y="51"/>
                    <a:pt x="66" y="44"/>
                    <a:pt x="57" y="44"/>
                  </a:cubicBezTo>
                  <a:cubicBezTo>
                    <a:pt x="48" y="44"/>
                    <a:pt x="41" y="51"/>
                    <a:pt x="41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40"/>
                    <a:pt x="42" y="40"/>
                    <a:pt x="42" y="40"/>
                  </a:cubicBezTo>
                  <a:cubicBezTo>
                    <a:pt x="42" y="40"/>
                    <a:pt x="42" y="40"/>
                    <a:pt x="43" y="39"/>
                  </a:cubicBezTo>
                  <a:cubicBezTo>
                    <a:pt x="81" y="4"/>
                    <a:pt x="81" y="4"/>
                    <a:pt x="81" y="4"/>
                  </a:cubicBezTo>
                  <a:lnTo>
                    <a:pt x="81" y="5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74" name="Freeform 76"/>
            <p:cNvSpPr>
              <a:spLocks/>
            </p:cNvSpPr>
            <p:nvPr/>
          </p:nvSpPr>
          <p:spPr bwMode="auto">
            <a:xfrm>
              <a:off x="1464617" y="3278361"/>
              <a:ext cx="81082" cy="78080"/>
            </a:xfrm>
            <a:custGeom>
              <a:avLst/>
              <a:gdLst>
                <a:gd name="T0" fmla="*/ 13 w 24"/>
                <a:gd name="T1" fmla="*/ 12 h 23"/>
                <a:gd name="T2" fmla="*/ 22 w 24"/>
                <a:gd name="T3" fmla="*/ 12 h 23"/>
                <a:gd name="T4" fmla="*/ 24 w 24"/>
                <a:gd name="T5" fmla="*/ 11 h 23"/>
                <a:gd name="T6" fmla="*/ 22 w 24"/>
                <a:gd name="T7" fmla="*/ 10 h 23"/>
                <a:gd name="T8" fmla="*/ 13 w 24"/>
                <a:gd name="T9" fmla="*/ 10 h 23"/>
                <a:gd name="T10" fmla="*/ 13 w 24"/>
                <a:gd name="T11" fmla="*/ 1 h 23"/>
                <a:gd name="T12" fmla="*/ 12 w 24"/>
                <a:gd name="T13" fmla="*/ 0 h 23"/>
                <a:gd name="T14" fmla="*/ 11 w 24"/>
                <a:gd name="T15" fmla="*/ 1 h 23"/>
                <a:gd name="T16" fmla="*/ 11 w 24"/>
                <a:gd name="T17" fmla="*/ 10 h 23"/>
                <a:gd name="T18" fmla="*/ 1 w 24"/>
                <a:gd name="T19" fmla="*/ 10 h 23"/>
                <a:gd name="T20" fmla="*/ 0 w 24"/>
                <a:gd name="T21" fmla="*/ 11 h 23"/>
                <a:gd name="T22" fmla="*/ 0 w 24"/>
                <a:gd name="T23" fmla="*/ 12 h 23"/>
                <a:gd name="T24" fmla="*/ 1 w 24"/>
                <a:gd name="T25" fmla="*/ 12 h 23"/>
                <a:gd name="T26" fmla="*/ 11 w 24"/>
                <a:gd name="T27" fmla="*/ 12 h 23"/>
                <a:gd name="T28" fmla="*/ 11 w 24"/>
                <a:gd name="T29" fmla="*/ 22 h 23"/>
                <a:gd name="T30" fmla="*/ 11 w 24"/>
                <a:gd name="T31" fmla="*/ 23 h 23"/>
                <a:gd name="T32" fmla="*/ 12 w 24"/>
                <a:gd name="T33" fmla="*/ 23 h 23"/>
                <a:gd name="T34" fmla="*/ 13 w 24"/>
                <a:gd name="T35" fmla="*/ 22 h 23"/>
                <a:gd name="T36" fmla="*/ 13 w 24"/>
                <a:gd name="T3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23">
                  <a:moveTo>
                    <a:pt x="13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4" y="11"/>
                    <a:pt x="24" y="11"/>
                  </a:cubicBezTo>
                  <a:cubicBezTo>
                    <a:pt x="24" y="10"/>
                    <a:pt x="23" y="10"/>
                    <a:pt x="2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11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3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2" y="23"/>
                    <a:pt x="13" y="22"/>
                    <a:pt x="13" y="2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5" name="그룹 474"/>
          <p:cNvGrpSpPr/>
          <p:nvPr/>
        </p:nvGrpSpPr>
        <p:grpSpPr>
          <a:xfrm>
            <a:off x="5531438" y="2591483"/>
            <a:ext cx="276474" cy="273596"/>
            <a:chOff x="2731908" y="13876183"/>
            <a:chExt cx="288294" cy="285292"/>
          </a:xfrm>
          <a:solidFill>
            <a:srgbClr val="FE6500"/>
          </a:solidFill>
        </p:grpSpPr>
        <p:sp>
          <p:nvSpPr>
            <p:cNvPr id="476" name="Freeform 236"/>
            <p:cNvSpPr>
              <a:spLocks noEditPoints="1"/>
            </p:cNvSpPr>
            <p:nvPr/>
          </p:nvSpPr>
          <p:spPr bwMode="auto">
            <a:xfrm>
              <a:off x="2731908" y="13876183"/>
              <a:ext cx="288294" cy="285292"/>
            </a:xfrm>
            <a:custGeom>
              <a:avLst/>
              <a:gdLst>
                <a:gd name="T0" fmla="*/ 82 w 83"/>
                <a:gd name="T1" fmla="*/ 0 h 82"/>
                <a:gd name="T2" fmla="*/ 1 w 83"/>
                <a:gd name="T3" fmla="*/ 0 h 82"/>
                <a:gd name="T4" fmla="*/ 0 w 83"/>
                <a:gd name="T5" fmla="*/ 1 h 82"/>
                <a:gd name="T6" fmla="*/ 0 w 83"/>
                <a:gd name="T7" fmla="*/ 81 h 82"/>
                <a:gd name="T8" fmla="*/ 1 w 83"/>
                <a:gd name="T9" fmla="*/ 82 h 82"/>
                <a:gd name="T10" fmla="*/ 82 w 83"/>
                <a:gd name="T11" fmla="*/ 82 h 82"/>
                <a:gd name="T12" fmla="*/ 83 w 83"/>
                <a:gd name="T13" fmla="*/ 81 h 82"/>
                <a:gd name="T14" fmla="*/ 83 w 83"/>
                <a:gd name="T15" fmla="*/ 1 h 82"/>
                <a:gd name="T16" fmla="*/ 82 w 83"/>
                <a:gd name="T17" fmla="*/ 0 h 82"/>
                <a:gd name="T18" fmla="*/ 81 w 83"/>
                <a:gd name="T19" fmla="*/ 2 h 82"/>
                <a:gd name="T20" fmla="*/ 81 w 83"/>
                <a:gd name="T21" fmla="*/ 16 h 82"/>
                <a:gd name="T22" fmla="*/ 2 w 83"/>
                <a:gd name="T23" fmla="*/ 16 h 82"/>
                <a:gd name="T24" fmla="*/ 2 w 83"/>
                <a:gd name="T25" fmla="*/ 2 h 82"/>
                <a:gd name="T26" fmla="*/ 81 w 83"/>
                <a:gd name="T27" fmla="*/ 2 h 82"/>
                <a:gd name="T28" fmla="*/ 2 w 83"/>
                <a:gd name="T29" fmla="*/ 79 h 82"/>
                <a:gd name="T30" fmla="*/ 2 w 83"/>
                <a:gd name="T31" fmla="*/ 18 h 82"/>
                <a:gd name="T32" fmla="*/ 81 w 83"/>
                <a:gd name="T33" fmla="*/ 18 h 82"/>
                <a:gd name="T34" fmla="*/ 81 w 83"/>
                <a:gd name="T35" fmla="*/ 79 h 82"/>
                <a:gd name="T36" fmla="*/ 2 w 83"/>
                <a:gd name="T37" fmla="*/ 7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2" y="0"/>
                  </a:cubicBezTo>
                  <a:close/>
                  <a:moveTo>
                    <a:pt x="81" y="2"/>
                  </a:moveTo>
                  <a:cubicBezTo>
                    <a:pt x="81" y="16"/>
                    <a:pt x="81" y="16"/>
                    <a:pt x="8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81" y="2"/>
                  </a:lnTo>
                  <a:close/>
                  <a:moveTo>
                    <a:pt x="2" y="79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1" y="79"/>
                    <a:pt x="81" y="79"/>
                    <a:pt x="81" y="79"/>
                  </a:cubicBezTo>
                  <a:lnTo>
                    <a:pt x="2" y="7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77" name="Freeform 237"/>
            <p:cNvSpPr>
              <a:spLocks noEditPoints="1"/>
            </p:cNvSpPr>
            <p:nvPr/>
          </p:nvSpPr>
          <p:spPr bwMode="auto">
            <a:xfrm>
              <a:off x="2749928" y="13894198"/>
              <a:ext cx="27028" cy="27028"/>
            </a:xfrm>
            <a:custGeom>
              <a:avLst/>
              <a:gdLst>
                <a:gd name="T0" fmla="*/ 4 w 8"/>
                <a:gd name="T1" fmla="*/ 8 h 8"/>
                <a:gd name="T2" fmla="*/ 8 w 8"/>
                <a:gd name="T3" fmla="*/ 4 h 8"/>
                <a:gd name="T4" fmla="*/ 4 w 8"/>
                <a:gd name="T5" fmla="*/ 0 h 8"/>
                <a:gd name="T6" fmla="*/ 0 w 8"/>
                <a:gd name="T7" fmla="*/ 4 h 8"/>
                <a:gd name="T8" fmla="*/ 4 w 8"/>
                <a:gd name="T9" fmla="*/ 8 h 8"/>
                <a:gd name="T10" fmla="*/ 4 w 8"/>
                <a:gd name="T11" fmla="*/ 3 h 8"/>
                <a:gd name="T12" fmla="*/ 6 w 8"/>
                <a:gd name="T13" fmla="*/ 4 h 8"/>
                <a:gd name="T14" fmla="*/ 4 w 8"/>
                <a:gd name="T15" fmla="*/ 6 h 8"/>
                <a:gd name="T16" fmla="*/ 3 w 8"/>
                <a:gd name="T17" fmla="*/ 4 h 8"/>
                <a:gd name="T18" fmla="*/ 4 w 8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6" y="8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  <a:moveTo>
                    <a:pt x="4" y="3"/>
                  </a:moveTo>
                  <a:cubicBezTo>
                    <a:pt x="5" y="3"/>
                    <a:pt x="6" y="3"/>
                    <a:pt x="6" y="4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78" name="Freeform 238"/>
            <p:cNvSpPr>
              <a:spLocks noEditPoints="1"/>
            </p:cNvSpPr>
            <p:nvPr/>
          </p:nvSpPr>
          <p:spPr bwMode="auto">
            <a:xfrm>
              <a:off x="2782961" y="13894198"/>
              <a:ext cx="24027" cy="27028"/>
            </a:xfrm>
            <a:custGeom>
              <a:avLst/>
              <a:gdLst>
                <a:gd name="T0" fmla="*/ 4 w 7"/>
                <a:gd name="T1" fmla="*/ 8 h 8"/>
                <a:gd name="T2" fmla="*/ 7 w 7"/>
                <a:gd name="T3" fmla="*/ 4 h 8"/>
                <a:gd name="T4" fmla="*/ 4 w 7"/>
                <a:gd name="T5" fmla="*/ 0 h 8"/>
                <a:gd name="T6" fmla="*/ 0 w 7"/>
                <a:gd name="T7" fmla="*/ 4 h 8"/>
                <a:gd name="T8" fmla="*/ 4 w 7"/>
                <a:gd name="T9" fmla="*/ 8 h 8"/>
                <a:gd name="T10" fmla="*/ 4 w 7"/>
                <a:gd name="T11" fmla="*/ 3 h 8"/>
                <a:gd name="T12" fmla="*/ 5 w 7"/>
                <a:gd name="T13" fmla="*/ 4 h 8"/>
                <a:gd name="T14" fmla="*/ 4 w 7"/>
                <a:gd name="T15" fmla="*/ 6 h 8"/>
                <a:gd name="T16" fmla="*/ 2 w 7"/>
                <a:gd name="T17" fmla="*/ 4 h 8"/>
                <a:gd name="T18" fmla="*/ 4 w 7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4" y="8"/>
                  </a:moveTo>
                  <a:cubicBezTo>
                    <a:pt x="6" y="8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  <a:moveTo>
                    <a:pt x="4" y="3"/>
                  </a:moveTo>
                  <a:cubicBezTo>
                    <a:pt x="4" y="3"/>
                    <a:pt x="5" y="3"/>
                    <a:pt x="5" y="4"/>
                  </a:cubicBezTo>
                  <a:cubicBezTo>
                    <a:pt x="5" y="5"/>
                    <a:pt x="4" y="6"/>
                    <a:pt x="4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3"/>
                    <a:pt x="3" y="3"/>
                    <a:pt x="4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79" name="Freeform 239"/>
            <p:cNvSpPr>
              <a:spLocks noEditPoints="1"/>
            </p:cNvSpPr>
            <p:nvPr/>
          </p:nvSpPr>
          <p:spPr bwMode="auto">
            <a:xfrm>
              <a:off x="2815993" y="13894198"/>
              <a:ext cx="27028" cy="27028"/>
            </a:xfrm>
            <a:custGeom>
              <a:avLst/>
              <a:gdLst>
                <a:gd name="T0" fmla="*/ 4 w 8"/>
                <a:gd name="T1" fmla="*/ 8 h 8"/>
                <a:gd name="T2" fmla="*/ 8 w 8"/>
                <a:gd name="T3" fmla="*/ 4 h 8"/>
                <a:gd name="T4" fmla="*/ 4 w 8"/>
                <a:gd name="T5" fmla="*/ 0 h 8"/>
                <a:gd name="T6" fmla="*/ 0 w 8"/>
                <a:gd name="T7" fmla="*/ 4 h 8"/>
                <a:gd name="T8" fmla="*/ 4 w 8"/>
                <a:gd name="T9" fmla="*/ 8 h 8"/>
                <a:gd name="T10" fmla="*/ 4 w 8"/>
                <a:gd name="T11" fmla="*/ 3 h 8"/>
                <a:gd name="T12" fmla="*/ 5 w 8"/>
                <a:gd name="T13" fmla="*/ 4 h 8"/>
                <a:gd name="T14" fmla="*/ 4 w 8"/>
                <a:gd name="T15" fmla="*/ 6 h 8"/>
                <a:gd name="T16" fmla="*/ 3 w 8"/>
                <a:gd name="T17" fmla="*/ 4 h 8"/>
                <a:gd name="T18" fmla="*/ 4 w 8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6" y="8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  <a:moveTo>
                    <a:pt x="4" y="3"/>
                  </a:moveTo>
                  <a:cubicBezTo>
                    <a:pt x="5" y="3"/>
                    <a:pt x="5" y="3"/>
                    <a:pt x="5" y="4"/>
                  </a:cubicBezTo>
                  <a:cubicBezTo>
                    <a:pt x="5" y="5"/>
                    <a:pt x="5" y="6"/>
                    <a:pt x="4" y="6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0" name="그룹 479"/>
          <p:cNvGrpSpPr/>
          <p:nvPr/>
        </p:nvGrpSpPr>
        <p:grpSpPr>
          <a:xfrm>
            <a:off x="7642814" y="2622024"/>
            <a:ext cx="288294" cy="264270"/>
            <a:chOff x="2020183" y="3107188"/>
            <a:chExt cx="288294" cy="264270"/>
          </a:xfrm>
          <a:solidFill>
            <a:srgbClr val="FE6500"/>
          </a:solidFill>
        </p:grpSpPr>
        <p:sp>
          <p:nvSpPr>
            <p:cNvPr id="481" name="Freeform 132"/>
            <p:cNvSpPr>
              <a:spLocks noEditPoints="1"/>
            </p:cNvSpPr>
            <p:nvPr/>
          </p:nvSpPr>
          <p:spPr bwMode="auto">
            <a:xfrm>
              <a:off x="2020183" y="3107188"/>
              <a:ext cx="288294" cy="264270"/>
            </a:xfrm>
            <a:custGeom>
              <a:avLst/>
              <a:gdLst>
                <a:gd name="T0" fmla="*/ 83 w 83"/>
                <a:gd name="T1" fmla="*/ 1 h 76"/>
                <a:gd name="T2" fmla="*/ 83 w 83"/>
                <a:gd name="T3" fmla="*/ 1 h 76"/>
                <a:gd name="T4" fmla="*/ 83 w 83"/>
                <a:gd name="T5" fmla="*/ 1 h 76"/>
                <a:gd name="T6" fmla="*/ 83 w 83"/>
                <a:gd name="T7" fmla="*/ 0 h 76"/>
                <a:gd name="T8" fmla="*/ 83 w 83"/>
                <a:gd name="T9" fmla="*/ 0 h 76"/>
                <a:gd name="T10" fmla="*/ 82 w 83"/>
                <a:gd name="T11" fmla="*/ 0 h 76"/>
                <a:gd name="T12" fmla="*/ 82 w 83"/>
                <a:gd name="T13" fmla="*/ 0 h 76"/>
                <a:gd name="T14" fmla="*/ 82 w 83"/>
                <a:gd name="T15" fmla="*/ 0 h 76"/>
                <a:gd name="T16" fmla="*/ 82 w 83"/>
                <a:gd name="T17" fmla="*/ 0 h 76"/>
                <a:gd name="T18" fmla="*/ 82 w 83"/>
                <a:gd name="T19" fmla="*/ 0 h 76"/>
                <a:gd name="T20" fmla="*/ 1 w 83"/>
                <a:gd name="T21" fmla="*/ 0 h 76"/>
                <a:gd name="T22" fmla="*/ 1 w 83"/>
                <a:gd name="T23" fmla="*/ 0 h 76"/>
                <a:gd name="T24" fmla="*/ 1 w 83"/>
                <a:gd name="T25" fmla="*/ 0 h 76"/>
                <a:gd name="T26" fmla="*/ 0 w 83"/>
                <a:gd name="T27" fmla="*/ 0 h 76"/>
                <a:gd name="T28" fmla="*/ 0 w 83"/>
                <a:gd name="T29" fmla="*/ 0 h 76"/>
                <a:gd name="T30" fmla="*/ 0 w 83"/>
                <a:gd name="T31" fmla="*/ 0 h 76"/>
                <a:gd name="T32" fmla="*/ 0 w 83"/>
                <a:gd name="T33" fmla="*/ 0 h 76"/>
                <a:gd name="T34" fmla="*/ 0 w 83"/>
                <a:gd name="T35" fmla="*/ 1 h 76"/>
                <a:gd name="T36" fmla="*/ 0 w 83"/>
                <a:gd name="T37" fmla="*/ 1 h 76"/>
                <a:gd name="T38" fmla="*/ 0 w 83"/>
                <a:gd name="T39" fmla="*/ 1 h 76"/>
                <a:gd name="T40" fmla="*/ 0 w 83"/>
                <a:gd name="T41" fmla="*/ 1 h 76"/>
                <a:gd name="T42" fmla="*/ 0 w 83"/>
                <a:gd name="T43" fmla="*/ 60 h 76"/>
                <a:gd name="T44" fmla="*/ 1 w 83"/>
                <a:gd name="T45" fmla="*/ 61 h 76"/>
                <a:gd name="T46" fmla="*/ 40 w 83"/>
                <a:gd name="T47" fmla="*/ 61 h 76"/>
                <a:gd name="T48" fmla="*/ 56 w 83"/>
                <a:gd name="T49" fmla="*/ 76 h 76"/>
                <a:gd name="T50" fmla="*/ 72 w 83"/>
                <a:gd name="T51" fmla="*/ 61 h 76"/>
                <a:gd name="T52" fmla="*/ 82 w 83"/>
                <a:gd name="T53" fmla="*/ 61 h 76"/>
                <a:gd name="T54" fmla="*/ 83 w 83"/>
                <a:gd name="T55" fmla="*/ 60 h 76"/>
                <a:gd name="T56" fmla="*/ 83 w 83"/>
                <a:gd name="T57" fmla="*/ 1 h 76"/>
                <a:gd name="T58" fmla="*/ 83 w 83"/>
                <a:gd name="T59" fmla="*/ 1 h 76"/>
                <a:gd name="T60" fmla="*/ 79 w 83"/>
                <a:gd name="T61" fmla="*/ 2 h 76"/>
                <a:gd name="T62" fmla="*/ 41 w 83"/>
                <a:gd name="T63" fmla="*/ 37 h 76"/>
                <a:gd name="T64" fmla="*/ 4 w 83"/>
                <a:gd name="T65" fmla="*/ 2 h 76"/>
                <a:gd name="T66" fmla="*/ 79 w 83"/>
                <a:gd name="T67" fmla="*/ 2 h 76"/>
                <a:gd name="T68" fmla="*/ 56 w 83"/>
                <a:gd name="T69" fmla="*/ 74 h 76"/>
                <a:gd name="T70" fmla="*/ 42 w 83"/>
                <a:gd name="T71" fmla="*/ 60 h 76"/>
                <a:gd name="T72" fmla="*/ 56 w 83"/>
                <a:gd name="T73" fmla="*/ 46 h 76"/>
                <a:gd name="T74" fmla="*/ 70 w 83"/>
                <a:gd name="T75" fmla="*/ 60 h 76"/>
                <a:gd name="T76" fmla="*/ 56 w 83"/>
                <a:gd name="T77" fmla="*/ 74 h 76"/>
                <a:gd name="T78" fmla="*/ 81 w 83"/>
                <a:gd name="T79" fmla="*/ 59 h 76"/>
                <a:gd name="T80" fmla="*/ 72 w 83"/>
                <a:gd name="T81" fmla="*/ 59 h 76"/>
                <a:gd name="T82" fmla="*/ 56 w 83"/>
                <a:gd name="T83" fmla="*/ 44 h 76"/>
                <a:gd name="T84" fmla="*/ 40 w 83"/>
                <a:gd name="T85" fmla="*/ 59 h 76"/>
                <a:gd name="T86" fmla="*/ 2 w 83"/>
                <a:gd name="T87" fmla="*/ 59 h 76"/>
                <a:gd name="T88" fmla="*/ 2 w 83"/>
                <a:gd name="T89" fmla="*/ 4 h 76"/>
                <a:gd name="T90" fmla="*/ 41 w 83"/>
                <a:gd name="T91" fmla="*/ 39 h 76"/>
                <a:gd name="T92" fmla="*/ 41 w 83"/>
                <a:gd name="T93" fmla="*/ 40 h 76"/>
                <a:gd name="T94" fmla="*/ 42 w 83"/>
                <a:gd name="T95" fmla="*/ 39 h 76"/>
                <a:gd name="T96" fmla="*/ 81 w 83"/>
                <a:gd name="T97" fmla="*/ 4 h 76"/>
                <a:gd name="T98" fmla="*/ 81 w 83"/>
                <a:gd name="T99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3" h="76">
                  <a:moveTo>
                    <a:pt x="83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1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1" y="70"/>
                    <a:pt x="48" y="76"/>
                    <a:pt x="56" y="76"/>
                  </a:cubicBezTo>
                  <a:cubicBezTo>
                    <a:pt x="65" y="76"/>
                    <a:pt x="72" y="70"/>
                    <a:pt x="7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3" y="61"/>
                    <a:pt x="83" y="60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lose/>
                  <a:moveTo>
                    <a:pt x="79" y="2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79" y="2"/>
                  </a:lnTo>
                  <a:close/>
                  <a:moveTo>
                    <a:pt x="56" y="74"/>
                  </a:moveTo>
                  <a:cubicBezTo>
                    <a:pt x="49" y="74"/>
                    <a:pt x="42" y="68"/>
                    <a:pt x="42" y="60"/>
                  </a:cubicBezTo>
                  <a:cubicBezTo>
                    <a:pt x="42" y="52"/>
                    <a:pt x="49" y="46"/>
                    <a:pt x="56" y="46"/>
                  </a:cubicBezTo>
                  <a:cubicBezTo>
                    <a:pt x="64" y="46"/>
                    <a:pt x="70" y="52"/>
                    <a:pt x="70" y="60"/>
                  </a:cubicBezTo>
                  <a:cubicBezTo>
                    <a:pt x="70" y="68"/>
                    <a:pt x="64" y="74"/>
                    <a:pt x="56" y="74"/>
                  </a:cubicBezTo>
                  <a:close/>
                  <a:moveTo>
                    <a:pt x="81" y="59"/>
                  </a:moveTo>
                  <a:cubicBezTo>
                    <a:pt x="72" y="59"/>
                    <a:pt x="72" y="59"/>
                    <a:pt x="72" y="59"/>
                  </a:cubicBezTo>
                  <a:cubicBezTo>
                    <a:pt x="72" y="51"/>
                    <a:pt x="65" y="44"/>
                    <a:pt x="56" y="44"/>
                  </a:cubicBezTo>
                  <a:cubicBezTo>
                    <a:pt x="48" y="44"/>
                    <a:pt x="41" y="51"/>
                    <a:pt x="40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40"/>
                    <a:pt x="42" y="40"/>
                    <a:pt x="42" y="39"/>
                  </a:cubicBezTo>
                  <a:cubicBezTo>
                    <a:pt x="81" y="4"/>
                    <a:pt x="81" y="4"/>
                    <a:pt x="81" y="4"/>
                  </a:cubicBezTo>
                  <a:lnTo>
                    <a:pt x="81" y="5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82" name="Freeform 133"/>
            <p:cNvSpPr>
              <a:spLocks/>
            </p:cNvSpPr>
            <p:nvPr/>
          </p:nvSpPr>
          <p:spPr bwMode="auto">
            <a:xfrm>
              <a:off x="2185350" y="3284367"/>
              <a:ext cx="60060" cy="63065"/>
            </a:xfrm>
            <a:custGeom>
              <a:avLst/>
              <a:gdLst>
                <a:gd name="T0" fmla="*/ 11 w 18"/>
                <a:gd name="T1" fmla="*/ 9 h 18"/>
                <a:gd name="T2" fmla="*/ 17 w 18"/>
                <a:gd name="T3" fmla="*/ 2 h 18"/>
                <a:gd name="T4" fmla="*/ 17 w 18"/>
                <a:gd name="T5" fmla="*/ 1 h 18"/>
                <a:gd name="T6" fmla="*/ 16 w 18"/>
                <a:gd name="T7" fmla="*/ 1 h 18"/>
                <a:gd name="T8" fmla="*/ 9 w 18"/>
                <a:gd name="T9" fmla="*/ 7 h 18"/>
                <a:gd name="T10" fmla="*/ 3 w 18"/>
                <a:gd name="T11" fmla="*/ 1 h 18"/>
                <a:gd name="T12" fmla="*/ 1 w 18"/>
                <a:gd name="T13" fmla="*/ 1 h 18"/>
                <a:gd name="T14" fmla="*/ 1 w 18"/>
                <a:gd name="T15" fmla="*/ 3 h 18"/>
                <a:gd name="T16" fmla="*/ 7 w 18"/>
                <a:gd name="T17" fmla="*/ 9 h 18"/>
                <a:gd name="T18" fmla="*/ 1 w 18"/>
                <a:gd name="T19" fmla="*/ 16 h 18"/>
                <a:gd name="T20" fmla="*/ 1 w 18"/>
                <a:gd name="T21" fmla="*/ 17 h 18"/>
                <a:gd name="T22" fmla="*/ 2 w 18"/>
                <a:gd name="T23" fmla="*/ 17 h 18"/>
                <a:gd name="T24" fmla="*/ 2 w 18"/>
                <a:gd name="T25" fmla="*/ 17 h 18"/>
                <a:gd name="T26" fmla="*/ 9 w 18"/>
                <a:gd name="T27" fmla="*/ 10 h 18"/>
                <a:gd name="T28" fmla="*/ 16 w 18"/>
                <a:gd name="T29" fmla="*/ 17 h 18"/>
                <a:gd name="T30" fmla="*/ 17 w 18"/>
                <a:gd name="T31" fmla="*/ 18 h 18"/>
                <a:gd name="T32" fmla="*/ 18 w 18"/>
                <a:gd name="T33" fmla="*/ 17 h 18"/>
                <a:gd name="T34" fmla="*/ 18 w 18"/>
                <a:gd name="T35" fmla="*/ 16 h 18"/>
                <a:gd name="T36" fmla="*/ 11 w 18"/>
                <a:gd name="T37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18">
                  <a:moveTo>
                    <a:pt x="11" y="9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1" y="17"/>
                    <a:pt x="1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8"/>
                    <a:pt x="17" y="18"/>
                    <a:pt x="18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1" y="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3" name="그룹 482"/>
          <p:cNvGrpSpPr/>
          <p:nvPr/>
        </p:nvGrpSpPr>
        <p:grpSpPr>
          <a:xfrm>
            <a:off x="6228691" y="2591483"/>
            <a:ext cx="276474" cy="273596"/>
            <a:chOff x="2731908" y="9437655"/>
            <a:chExt cx="288294" cy="285292"/>
          </a:xfrm>
          <a:solidFill>
            <a:srgbClr val="FE6500"/>
          </a:solidFill>
        </p:grpSpPr>
        <p:sp>
          <p:nvSpPr>
            <p:cNvPr id="484" name="Freeform 204"/>
            <p:cNvSpPr>
              <a:spLocks noEditPoints="1"/>
            </p:cNvSpPr>
            <p:nvPr/>
          </p:nvSpPr>
          <p:spPr bwMode="auto">
            <a:xfrm>
              <a:off x="2731908" y="9437655"/>
              <a:ext cx="288294" cy="285292"/>
            </a:xfrm>
            <a:custGeom>
              <a:avLst/>
              <a:gdLst>
                <a:gd name="T0" fmla="*/ 83 w 83"/>
                <a:gd name="T1" fmla="*/ 81 h 82"/>
                <a:gd name="T2" fmla="*/ 83 w 83"/>
                <a:gd name="T3" fmla="*/ 1 h 82"/>
                <a:gd name="T4" fmla="*/ 82 w 83"/>
                <a:gd name="T5" fmla="*/ 0 h 82"/>
                <a:gd name="T6" fmla="*/ 1 w 83"/>
                <a:gd name="T7" fmla="*/ 0 h 82"/>
                <a:gd name="T8" fmla="*/ 0 w 83"/>
                <a:gd name="T9" fmla="*/ 1 h 82"/>
                <a:gd name="T10" fmla="*/ 0 w 83"/>
                <a:gd name="T11" fmla="*/ 81 h 82"/>
                <a:gd name="T12" fmla="*/ 1 w 83"/>
                <a:gd name="T13" fmla="*/ 82 h 82"/>
                <a:gd name="T14" fmla="*/ 82 w 83"/>
                <a:gd name="T15" fmla="*/ 82 h 82"/>
                <a:gd name="T16" fmla="*/ 83 w 83"/>
                <a:gd name="T17" fmla="*/ 81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19 h 82"/>
                <a:gd name="T24" fmla="*/ 81 w 83"/>
                <a:gd name="T25" fmla="*/ 19 h 82"/>
                <a:gd name="T26" fmla="*/ 81 w 83"/>
                <a:gd name="T27" fmla="*/ 80 h 82"/>
                <a:gd name="T28" fmla="*/ 81 w 83"/>
                <a:gd name="T29" fmla="*/ 16 h 82"/>
                <a:gd name="T30" fmla="*/ 2 w 83"/>
                <a:gd name="T31" fmla="*/ 16 h 82"/>
                <a:gd name="T32" fmla="*/ 2 w 83"/>
                <a:gd name="T33" fmla="*/ 2 h 82"/>
                <a:gd name="T34" fmla="*/ 81 w 83"/>
                <a:gd name="T35" fmla="*/ 2 h 82"/>
                <a:gd name="T36" fmla="*/ 81 w 83"/>
                <a:gd name="T37" fmla="*/ 1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3" y="8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1"/>
                    <a:pt x="83" y="81"/>
                  </a:cubicBez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81" y="19"/>
                    <a:pt x="81" y="19"/>
                    <a:pt x="81" y="19"/>
                  </a:cubicBezTo>
                  <a:lnTo>
                    <a:pt x="81" y="80"/>
                  </a:lnTo>
                  <a:close/>
                  <a:moveTo>
                    <a:pt x="81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16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85" name="Freeform 206"/>
            <p:cNvSpPr>
              <a:spLocks noEditPoints="1"/>
            </p:cNvSpPr>
            <p:nvPr/>
          </p:nvSpPr>
          <p:spPr bwMode="auto">
            <a:xfrm>
              <a:off x="2749928" y="9458672"/>
              <a:ext cx="27028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3 h 7"/>
                <a:gd name="T4" fmla="*/ 4 w 8"/>
                <a:gd name="T5" fmla="*/ 0 h 7"/>
                <a:gd name="T6" fmla="*/ 0 w 8"/>
                <a:gd name="T7" fmla="*/ 3 h 7"/>
                <a:gd name="T8" fmla="*/ 4 w 8"/>
                <a:gd name="T9" fmla="*/ 7 h 7"/>
                <a:gd name="T10" fmla="*/ 4 w 8"/>
                <a:gd name="T11" fmla="*/ 2 h 7"/>
                <a:gd name="T12" fmla="*/ 6 w 8"/>
                <a:gd name="T13" fmla="*/ 3 h 7"/>
                <a:gd name="T14" fmla="*/ 4 w 8"/>
                <a:gd name="T15" fmla="*/ 5 h 7"/>
                <a:gd name="T16" fmla="*/ 3 w 8"/>
                <a:gd name="T17" fmla="*/ 3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5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6" y="2"/>
                    <a:pt x="6" y="3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3" y="2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86" name="Freeform 207"/>
            <p:cNvSpPr>
              <a:spLocks noEditPoints="1"/>
            </p:cNvSpPr>
            <p:nvPr/>
          </p:nvSpPr>
          <p:spPr bwMode="auto">
            <a:xfrm>
              <a:off x="2782961" y="9458672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3 h 7"/>
                <a:gd name="T4" fmla="*/ 4 w 7"/>
                <a:gd name="T5" fmla="*/ 0 h 7"/>
                <a:gd name="T6" fmla="*/ 0 w 7"/>
                <a:gd name="T7" fmla="*/ 3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3 h 7"/>
                <a:gd name="T14" fmla="*/ 4 w 7"/>
                <a:gd name="T15" fmla="*/ 5 h 7"/>
                <a:gd name="T16" fmla="*/ 2 w 7"/>
                <a:gd name="T17" fmla="*/ 3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5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4" y="2"/>
                    <a:pt x="5" y="2"/>
                    <a:pt x="5" y="3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3" y="5"/>
                    <a:pt x="2" y="4"/>
                    <a:pt x="2" y="3"/>
                  </a:cubicBezTo>
                  <a:cubicBezTo>
                    <a:pt x="2" y="2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87" name="Freeform 208"/>
            <p:cNvSpPr>
              <a:spLocks noEditPoints="1"/>
            </p:cNvSpPr>
            <p:nvPr/>
          </p:nvSpPr>
          <p:spPr bwMode="auto">
            <a:xfrm>
              <a:off x="2815993" y="9458672"/>
              <a:ext cx="27028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3 h 7"/>
                <a:gd name="T4" fmla="*/ 4 w 8"/>
                <a:gd name="T5" fmla="*/ 0 h 7"/>
                <a:gd name="T6" fmla="*/ 0 w 8"/>
                <a:gd name="T7" fmla="*/ 3 h 7"/>
                <a:gd name="T8" fmla="*/ 4 w 8"/>
                <a:gd name="T9" fmla="*/ 7 h 7"/>
                <a:gd name="T10" fmla="*/ 4 w 8"/>
                <a:gd name="T11" fmla="*/ 2 h 7"/>
                <a:gd name="T12" fmla="*/ 5 w 8"/>
                <a:gd name="T13" fmla="*/ 3 h 7"/>
                <a:gd name="T14" fmla="*/ 4 w 8"/>
                <a:gd name="T15" fmla="*/ 5 h 7"/>
                <a:gd name="T16" fmla="*/ 3 w 8"/>
                <a:gd name="T17" fmla="*/ 3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5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5" y="2"/>
                    <a:pt x="5" y="3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3" y="2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88" name="Freeform 209"/>
            <p:cNvSpPr>
              <a:spLocks noEditPoints="1"/>
            </p:cNvSpPr>
            <p:nvPr/>
          </p:nvSpPr>
          <p:spPr bwMode="auto">
            <a:xfrm>
              <a:off x="2803983" y="9524739"/>
              <a:ext cx="150153" cy="147153"/>
            </a:xfrm>
            <a:custGeom>
              <a:avLst/>
              <a:gdLst>
                <a:gd name="T0" fmla="*/ 1 w 43"/>
                <a:gd name="T1" fmla="*/ 42 h 42"/>
                <a:gd name="T2" fmla="*/ 42 w 43"/>
                <a:gd name="T3" fmla="*/ 42 h 42"/>
                <a:gd name="T4" fmla="*/ 43 w 43"/>
                <a:gd name="T5" fmla="*/ 42 h 42"/>
                <a:gd name="T6" fmla="*/ 43 w 43"/>
                <a:gd name="T7" fmla="*/ 41 h 42"/>
                <a:gd name="T8" fmla="*/ 22 w 43"/>
                <a:gd name="T9" fmla="*/ 1 h 42"/>
                <a:gd name="T10" fmla="*/ 20 w 43"/>
                <a:gd name="T11" fmla="*/ 1 h 42"/>
                <a:gd name="T12" fmla="*/ 0 w 43"/>
                <a:gd name="T13" fmla="*/ 41 h 42"/>
                <a:gd name="T14" fmla="*/ 0 w 43"/>
                <a:gd name="T15" fmla="*/ 42 h 42"/>
                <a:gd name="T16" fmla="*/ 1 w 43"/>
                <a:gd name="T17" fmla="*/ 42 h 42"/>
                <a:gd name="T18" fmla="*/ 21 w 43"/>
                <a:gd name="T19" fmla="*/ 4 h 42"/>
                <a:gd name="T20" fmla="*/ 40 w 43"/>
                <a:gd name="T21" fmla="*/ 40 h 42"/>
                <a:gd name="T22" fmla="*/ 3 w 43"/>
                <a:gd name="T23" fmla="*/ 40 h 42"/>
                <a:gd name="T24" fmla="*/ 21 w 43"/>
                <a:gd name="T25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2">
                  <a:moveTo>
                    <a:pt x="1" y="42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3" y="42"/>
                    <a:pt x="43" y="42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2"/>
                  </a:cubicBezTo>
                  <a:cubicBezTo>
                    <a:pt x="0" y="42"/>
                    <a:pt x="1" y="42"/>
                    <a:pt x="1" y="42"/>
                  </a:cubicBezTo>
                  <a:close/>
                  <a:moveTo>
                    <a:pt x="21" y="4"/>
                  </a:moveTo>
                  <a:cubicBezTo>
                    <a:pt x="40" y="40"/>
                    <a:pt x="40" y="40"/>
                    <a:pt x="40" y="40"/>
                  </a:cubicBezTo>
                  <a:cubicBezTo>
                    <a:pt x="3" y="40"/>
                    <a:pt x="3" y="40"/>
                    <a:pt x="3" y="40"/>
                  </a:cubicBezTo>
                  <a:lnTo>
                    <a:pt x="21" y="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89" name="Freeform 210"/>
            <p:cNvSpPr>
              <a:spLocks/>
            </p:cNvSpPr>
            <p:nvPr/>
          </p:nvSpPr>
          <p:spPr bwMode="auto">
            <a:xfrm>
              <a:off x="2873052" y="9566779"/>
              <a:ext cx="9009" cy="63065"/>
            </a:xfrm>
            <a:custGeom>
              <a:avLst/>
              <a:gdLst>
                <a:gd name="T0" fmla="*/ 1 w 2"/>
                <a:gd name="T1" fmla="*/ 18 h 18"/>
                <a:gd name="T2" fmla="*/ 2 w 2"/>
                <a:gd name="T3" fmla="*/ 17 h 18"/>
                <a:gd name="T4" fmla="*/ 2 w 2"/>
                <a:gd name="T5" fmla="*/ 1 h 18"/>
                <a:gd name="T6" fmla="*/ 1 w 2"/>
                <a:gd name="T7" fmla="*/ 0 h 18"/>
                <a:gd name="T8" fmla="*/ 0 w 2"/>
                <a:gd name="T9" fmla="*/ 1 h 18"/>
                <a:gd name="T10" fmla="*/ 0 w 2"/>
                <a:gd name="T11" fmla="*/ 17 h 18"/>
                <a:gd name="T12" fmla="*/ 1 w 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8">
                  <a:moveTo>
                    <a:pt x="1" y="18"/>
                  </a:moveTo>
                  <a:cubicBezTo>
                    <a:pt x="2" y="18"/>
                    <a:pt x="2" y="18"/>
                    <a:pt x="2" y="1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90" name="Freeform 211"/>
            <p:cNvSpPr>
              <a:spLocks noEditPoints="1"/>
            </p:cNvSpPr>
            <p:nvPr/>
          </p:nvSpPr>
          <p:spPr bwMode="auto">
            <a:xfrm>
              <a:off x="2867046" y="9632849"/>
              <a:ext cx="21022" cy="21022"/>
            </a:xfrm>
            <a:custGeom>
              <a:avLst/>
              <a:gdLst>
                <a:gd name="T0" fmla="*/ 3 w 6"/>
                <a:gd name="T1" fmla="*/ 0 h 6"/>
                <a:gd name="T2" fmla="*/ 0 w 6"/>
                <a:gd name="T3" fmla="*/ 3 h 6"/>
                <a:gd name="T4" fmla="*/ 3 w 6"/>
                <a:gd name="T5" fmla="*/ 6 h 6"/>
                <a:gd name="T6" fmla="*/ 6 w 6"/>
                <a:gd name="T7" fmla="*/ 3 h 6"/>
                <a:gd name="T8" fmla="*/ 3 w 6"/>
                <a:gd name="T9" fmla="*/ 0 h 6"/>
                <a:gd name="T10" fmla="*/ 3 w 6"/>
                <a:gd name="T11" fmla="*/ 4 h 6"/>
                <a:gd name="T12" fmla="*/ 3 w 6"/>
                <a:gd name="T13" fmla="*/ 3 h 6"/>
                <a:gd name="T14" fmla="*/ 3 w 6"/>
                <a:gd name="T15" fmla="*/ 3 h 6"/>
                <a:gd name="T16" fmla="*/ 4 w 6"/>
                <a:gd name="T17" fmla="*/ 3 h 6"/>
                <a:gd name="T18" fmla="*/ 3 w 6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ubicBezTo>
                    <a:pt x="6" y="2"/>
                    <a:pt x="5" y="0"/>
                    <a:pt x="3" y="0"/>
                  </a:cubicBezTo>
                  <a:close/>
                  <a:moveTo>
                    <a:pt x="3" y="4"/>
                  </a:move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3" y="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91" name="그룹 490"/>
          <p:cNvGrpSpPr/>
          <p:nvPr/>
        </p:nvGrpSpPr>
        <p:grpSpPr>
          <a:xfrm>
            <a:off x="2027150" y="2592923"/>
            <a:ext cx="276476" cy="270716"/>
            <a:chOff x="596727" y="3731827"/>
            <a:chExt cx="288294" cy="282288"/>
          </a:xfrm>
          <a:solidFill>
            <a:srgbClr val="FE6500"/>
          </a:solidFill>
        </p:grpSpPr>
        <p:sp>
          <p:nvSpPr>
            <p:cNvPr id="492" name="Freeform 5"/>
            <p:cNvSpPr>
              <a:spLocks noEditPoints="1"/>
            </p:cNvSpPr>
            <p:nvPr/>
          </p:nvSpPr>
          <p:spPr bwMode="auto">
            <a:xfrm>
              <a:off x="596727" y="3731827"/>
              <a:ext cx="288294" cy="282288"/>
            </a:xfrm>
            <a:custGeom>
              <a:avLst/>
              <a:gdLst>
                <a:gd name="T0" fmla="*/ 1 w 83"/>
                <a:gd name="T1" fmla="*/ 82 h 82"/>
                <a:gd name="T2" fmla="*/ 82 w 83"/>
                <a:gd name="T3" fmla="*/ 82 h 82"/>
                <a:gd name="T4" fmla="*/ 83 w 83"/>
                <a:gd name="T5" fmla="*/ 81 h 82"/>
                <a:gd name="T6" fmla="*/ 83 w 83"/>
                <a:gd name="T7" fmla="*/ 1 h 82"/>
                <a:gd name="T8" fmla="*/ 82 w 83"/>
                <a:gd name="T9" fmla="*/ 0 h 82"/>
                <a:gd name="T10" fmla="*/ 1 w 83"/>
                <a:gd name="T11" fmla="*/ 0 h 82"/>
                <a:gd name="T12" fmla="*/ 0 w 83"/>
                <a:gd name="T13" fmla="*/ 1 h 82"/>
                <a:gd name="T14" fmla="*/ 0 w 83"/>
                <a:gd name="T15" fmla="*/ 81 h 82"/>
                <a:gd name="T16" fmla="*/ 1 w 83"/>
                <a:gd name="T17" fmla="*/ 82 h 82"/>
                <a:gd name="T18" fmla="*/ 2 w 83"/>
                <a:gd name="T19" fmla="*/ 2 h 82"/>
                <a:gd name="T20" fmla="*/ 81 w 83"/>
                <a:gd name="T21" fmla="*/ 2 h 82"/>
                <a:gd name="T22" fmla="*/ 81 w 83"/>
                <a:gd name="T23" fmla="*/ 17 h 82"/>
                <a:gd name="T24" fmla="*/ 2 w 83"/>
                <a:gd name="T25" fmla="*/ 17 h 82"/>
                <a:gd name="T26" fmla="*/ 2 w 83"/>
                <a:gd name="T27" fmla="*/ 2 h 82"/>
                <a:gd name="T28" fmla="*/ 2 w 83"/>
                <a:gd name="T29" fmla="*/ 19 h 82"/>
                <a:gd name="T30" fmla="*/ 81 w 83"/>
                <a:gd name="T31" fmla="*/ 19 h 82"/>
                <a:gd name="T32" fmla="*/ 81 w 83"/>
                <a:gd name="T33" fmla="*/ 80 h 82"/>
                <a:gd name="T34" fmla="*/ 2 w 83"/>
                <a:gd name="T35" fmla="*/ 80 h 82"/>
                <a:gd name="T36" fmla="*/ 2 w 83"/>
                <a:gd name="T37" fmla="*/ 1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1" y="82"/>
                  </a:move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1" y="82"/>
                  </a:cubicBezTo>
                  <a:close/>
                  <a:moveTo>
                    <a:pt x="2" y="2"/>
                  </a:moveTo>
                  <a:cubicBezTo>
                    <a:pt x="81" y="2"/>
                    <a:pt x="81" y="2"/>
                    <a:pt x="81" y="2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2" y="17"/>
                    <a:pt x="2" y="17"/>
                    <a:pt x="2" y="17"/>
                  </a:cubicBezTo>
                  <a:lnTo>
                    <a:pt x="2" y="2"/>
                  </a:lnTo>
                  <a:close/>
                  <a:moveTo>
                    <a:pt x="2" y="19"/>
                  </a:moveTo>
                  <a:cubicBezTo>
                    <a:pt x="81" y="19"/>
                    <a:pt x="81" y="19"/>
                    <a:pt x="81" y="19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2" y="80"/>
                    <a:pt x="2" y="80"/>
                    <a:pt x="2" y="80"/>
                  </a:cubicBezTo>
                  <a:lnTo>
                    <a:pt x="2" y="1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93" name="Freeform 6"/>
            <p:cNvSpPr>
              <a:spLocks noEditPoints="1"/>
            </p:cNvSpPr>
            <p:nvPr/>
          </p:nvSpPr>
          <p:spPr bwMode="auto">
            <a:xfrm>
              <a:off x="614747" y="3752844"/>
              <a:ext cx="27028" cy="24027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  <a:gd name="T10" fmla="*/ 4 w 8"/>
                <a:gd name="T11" fmla="*/ 5 h 7"/>
                <a:gd name="T12" fmla="*/ 2 w 8"/>
                <a:gd name="T13" fmla="*/ 4 h 7"/>
                <a:gd name="T14" fmla="*/ 4 w 8"/>
                <a:gd name="T15" fmla="*/ 2 h 7"/>
                <a:gd name="T16" fmla="*/ 5 w 8"/>
                <a:gd name="T17" fmla="*/ 4 h 7"/>
                <a:gd name="T18" fmla="*/ 4 w 8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  <a:moveTo>
                    <a:pt x="4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94" name="Freeform 7"/>
            <p:cNvSpPr>
              <a:spLocks noEditPoints="1"/>
            </p:cNvSpPr>
            <p:nvPr/>
          </p:nvSpPr>
          <p:spPr bwMode="auto">
            <a:xfrm>
              <a:off x="650785" y="3752844"/>
              <a:ext cx="24027" cy="2402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4 h 7"/>
                <a:gd name="T4" fmla="*/ 3 w 7"/>
                <a:gd name="T5" fmla="*/ 7 h 7"/>
                <a:gd name="T6" fmla="*/ 7 w 7"/>
                <a:gd name="T7" fmla="*/ 4 h 7"/>
                <a:gd name="T8" fmla="*/ 3 w 7"/>
                <a:gd name="T9" fmla="*/ 0 h 7"/>
                <a:gd name="T10" fmla="*/ 3 w 7"/>
                <a:gd name="T11" fmla="*/ 5 h 7"/>
                <a:gd name="T12" fmla="*/ 2 w 7"/>
                <a:gd name="T13" fmla="*/ 4 h 7"/>
                <a:gd name="T14" fmla="*/ 3 w 7"/>
                <a:gd name="T15" fmla="*/ 2 h 7"/>
                <a:gd name="T16" fmla="*/ 5 w 7"/>
                <a:gd name="T17" fmla="*/ 4 h 7"/>
                <a:gd name="T18" fmla="*/ 3 w 7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5" y="7"/>
                    <a:pt x="7" y="6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lose/>
                  <a:moveTo>
                    <a:pt x="3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3" y="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95" name="Freeform 8"/>
            <p:cNvSpPr>
              <a:spLocks noEditPoints="1"/>
            </p:cNvSpPr>
            <p:nvPr/>
          </p:nvSpPr>
          <p:spPr bwMode="auto">
            <a:xfrm>
              <a:off x="680816" y="3752844"/>
              <a:ext cx="27028" cy="24027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  <a:gd name="T10" fmla="*/ 4 w 8"/>
                <a:gd name="T11" fmla="*/ 5 h 7"/>
                <a:gd name="T12" fmla="*/ 2 w 8"/>
                <a:gd name="T13" fmla="*/ 4 h 7"/>
                <a:gd name="T14" fmla="*/ 4 w 8"/>
                <a:gd name="T15" fmla="*/ 2 h 7"/>
                <a:gd name="T16" fmla="*/ 5 w 8"/>
                <a:gd name="T17" fmla="*/ 4 h 7"/>
                <a:gd name="T18" fmla="*/ 4 w 8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  <a:moveTo>
                    <a:pt x="4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96" name="Freeform 9"/>
            <p:cNvSpPr>
              <a:spLocks/>
            </p:cNvSpPr>
            <p:nvPr/>
          </p:nvSpPr>
          <p:spPr bwMode="auto">
            <a:xfrm>
              <a:off x="680816" y="3839939"/>
              <a:ext cx="117120" cy="117120"/>
            </a:xfrm>
            <a:custGeom>
              <a:avLst/>
              <a:gdLst>
                <a:gd name="T0" fmla="*/ 33 w 34"/>
                <a:gd name="T1" fmla="*/ 15 h 34"/>
                <a:gd name="T2" fmla="*/ 18 w 34"/>
                <a:gd name="T3" fmla="*/ 15 h 34"/>
                <a:gd name="T4" fmla="*/ 18 w 34"/>
                <a:gd name="T5" fmla="*/ 1 h 34"/>
                <a:gd name="T6" fmla="*/ 17 w 34"/>
                <a:gd name="T7" fmla="*/ 0 h 34"/>
                <a:gd name="T8" fmla="*/ 16 w 34"/>
                <a:gd name="T9" fmla="*/ 1 h 34"/>
                <a:gd name="T10" fmla="*/ 16 w 34"/>
                <a:gd name="T11" fmla="*/ 15 h 34"/>
                <a:gd name="T12" fmla="*/ 1 w 34"/>
                <a:gd name="T13" fmla="*/ 15 h 34"/>
                <a:gd name="T14" fmla="*/ 0 w 34"/>
                <a:gd name="T15" fmla="*/ 16 h 34"/>
                <a:gd name="T16" fmla="*/ 1 w 34"/>
                <a:gd name="T17" fmla="*/ 17 h 34"/>
                <a:gd name="T18" fmla="*/ 16 w 34"/>
                <a:gd name="T19" fmla="*/ 17 h 34"/>
                <a:gd name="T20" fmla="*/ 16 w 34"/>
                <a:gd name="T21" fmla="*/ 32 h 34"/>
                <a:gd name="T22" fmla="*/ 17 w 34"/>
                <a:gd name="T23" fmla="*/ 34 h 34"/>
                <a:gd name="T24" fmla="*/ 18 w 34"/>
                <a:gd name="T25" fmla="*/ 32 h 34"/>
                <a:gd name="T26" fmla="*/ 18 w 34"/>
                <a:gd name="T27" fmla="*/ 17 h 34"/>
                <a:gd name="T28" fmla="*/ 33 w 34"/>
                <a:gd name="T29" fmla="*/ 17 h 34"/>
                <a:gd name="T30" fmla="*/ 34 w 34"/>
                <a:gd name="T31" fmla="*/ 16 h 34"/>
                <a:gd name="T32" fmla="*/ 33 w 34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33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0" y="15"/>
                    <a:pt x="0" y="16"/>
                  </a:cubicBezTo>
                  <a:cubicBezTo>
                    <a:pt x="0" y="17"/>
                    <a:pt x="1" y="17"/>
                    <a:pt x="1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7" y="34"/>
                    <a:pt x="17" y="34"/>
                  </a:cubicBezTo>
                  <a:cubicBezTo>
                    <a:pt x="18" y="34"/>
                    <a:pt x="18" y="33"/>
                    <a:pt x="18" y="32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6"/>
                  </a:cubicBezTo>
                  <a:cubicBezTo>
                    <a:pt x="34" y="15"/>
                    <a:pt x="34" y="15"/>
                    <a:pt x="33" y="1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97" name="그룹 496"/>
          <p:cNvGrpSpPr/>
          <p:nvPr/>
        </p:nvGrpSpPr>
        <p:grpSpPr>
          <a:xfrm>
            <a:off x="2725906" y="2592923"/>
            <a:ext cx="276476" cy="270716"/>
            <a:chOff x="1308455" y="3731827"/>
            <a:chExt cx="288294" cy="282288"/>
          </a:xfrm>
          <a:solidFill>
            <a:srgbClr val="FE6500"/>
          </a:solidFill>
        </p:grpSpPr>
        <p:sp>
          <p:nvSpPr>
            <p:cNvPr id="498" name="Freeform 60"/>
            <p:cNvSpPr>
              <a:spLocks noEditPoints="1"/>
            </p:cNvSpPr>
            <p:nvPr/>
          </p:nvSpPr>
          <p:spPr bwMode="auto">
            <a:xfrm>
              <a:off x="1308455" y="3731827"/>
              <a:ext cx="288294" cy="282288"/>
            </a:xfrm>
            <a:custGeom>
              <a:avLst/>
              <a:gdLst>
                <a:gd name="T0" fmla="*/ 1 w 83"/>
                <a:gd name="T1" fmla="*/ 0 h 82"/>
                <a:gd name="T2" fmla="*/ 0 w 83"/>
                <a:gd name="T3" fmla="*/ 1 h 82"/>
                <a:gd name="T4" fmla="*/ 0 w 83"/>
                <a:gd name="T5" fmla="*/ 81 h 82"/>
                <a:gd name="T6" fmla="*/ 1 w 83"/>
                <a:gd name="T7" fmla="*/ 82 h 82"/>
                <a:gd name="T8" fmla="*/ 82 w 83"/>
                <a:gd name="T9" fmla="*/ 82 h 82"/>
                <a:gd name="T10" fmla="*/ 83 w 83"/>
                <a:gd name="T11" fmla="*/ 81 h 82"/>
                <a:gd name="T12" fmla="*/ 83 w 83"/>
                <a:gd name="T13" fmla="*/ 1 h 82"/>
                <a:gd name="T14" fmla="*/ 82 w 83"/>
                <a:gd name="T15" fmla="*/ 0 h 82"/>
                <a:gd name="T16" fmla="*/ 1 w 83"/>
                <a:gd name="T17" fmla="*/ 0 h 82"/>
                <a:gd name="T18" fmla="*/ 81 w 83"/>
                <a:gd name="T19" fmla="*/ 80 h 82"/>
                <a:gd name="T20" fmla="*/ 3 w 83"/>
                <a:gd name="T21" fmla="*/ 80 h 82"/>
                <a:gd name="T22" fmla="*/ 3 w 83"/>
                <a:gd name="T23" fmla="*/ 19 h 82"/>
                <a:gd name="T24" fmla="*/ 81 w 83"/>
                <a:gd name="T25" fmla="*/ 19 h 82"/>
                <a:gd name="T26" fmla="*/ 81 w 83"/>
                <a:gd name="T27" fmla="*/ 80 h 82"/>
                <a:gd name="T28" fmla="*/ 81 w 83"/>
                <a:gd name="T29" fmla="*/ 17 h 82"/>
                <a:gd name="T30" fmla="*/ 3 w 83"/>
                <a:gd name="T31" fmla="*/ 17 h 82"/>
                <a:gd name="T32" fmla="*/ 3 w 83"/>
                <a:gd name="T33" fmla="*/ 2 h 82"/>
                <a:gd name="T34" fmla="*/ 81 w 83"/>
                <a:gd name="T35" fmla="*/ 2 h 82"/>
                <a:gd name="T36" fmla="*/ 81 w 83"/>
                <a:gd name="T37" fmla="*/ 1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lnTo>
                    <a:pt x="1" y="0"/>
                  </a:lnTo>
                  <a:close/>
                  <a:moveTo>
                    <a:pt x="81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81" y="19"/>
                    <a:pt x="81" y="19"/>
                    <a:pt x="81" y="19"/>
                  </a:cubicBezTo>
                  <a:lnTo>
                    <a:pt x="81" y="80"/>
                  </a:lnTo>
                  <a:close/>
                  <a:moveTo>
                    <a:pt x="81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17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99" name="Freeform 61"/>
            <p:cNvSpPr>
              <a:spLocks noEditPoints="1"/>
            </p:cNvSpPr>
            <p:nvPr/>
          </p:nvSpPr>
          <p:spPr bwMode="auto">
            <a:xfrm>
              <a:off x="1329477" y="3752844"/>
              <a:ext cx="24027" cy="24027"/>
            </a:xfrm>
            <a:custGeom>
              <a:avLst/>
              <a:gdLst>
                <a:gd name="T0" fmla="*/ 3 w 7"/>
                <a:gd name="T1" fmla="*/ 7 h 7"/>
                <a:gd name="T2" fmla="*/ 7 w 7"/>
                <a:gd name="T3" fmla="*/ 4 h 7"/>
                <a:gd name="T4" fmla="*/ 3 w 7"/>
                <a:gd name="T5" fmla="*/ 0 h 7"/>
                <a:gd name="T6" fmla="*/ 0 w 7"/>
                <a:gd name="T7" fmla="*/ 4 h 7"/>
                <a:gd name="T8" fmla="*/ 3 w 7"/>
                <a:gd name="T9" fmla="*/ 7 h 7"/>
                <a:gd name="T10" fmla="*/ 3 w 7"/>
                <a:gd name="T11" fmla="*/ 2 h 7"/>
                <a:gd name="T12" fmla="*/ 5 w 7"/>
                <a:gd name="T13" fmla="*/ 4 h 7"/>
                <a:gd name="T14" fmla="*/ 3 w 7"/>
                <a:gd name="T15" fmla="*/ 5 h 7"/>
                <a:gd name="T16" fmla="*/ 2 w 7"/>
                <a:gd name="T17" fmla="*/ 4 h 7"/>
                <a:gd name="T18" fmla="*/ 3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3" y="7"/>
                  </a:moveTo>
                  <a:cubicBezTo>
                    <a:pt x="5" y="7"/>
                    <a:pt x="7" y="6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lose/>
                  <a:moveTo>
                    <a:pt x="3" y="2"/>
                  </a:move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3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00" name="Freeform 62"/>
            <p:cNvSpPr>
              <a:spLocks noEditPoints="1"/>
            </p:cNvSpPr>
            <p:nvPr/>
          </p:nvSpPr>
          <p:spPr bwMode="auto">
            <a:xfrm>
              <a:off x="1359507" y="3752844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4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4 h 7"/>
                <a:gd name="T14" fmla="*/ 4 w 7"/>
                <a:gd name="T15" fmla="*/ 5 h 7"/>
                <a:gd name="T16" fmla="*/ 2 w 7"/>
                <a:gd name="T17" fmla="*/ 4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01" name="Freeform 63"/>
            <p:cNvSpPr>
              <a:spLocks noEditPoints="1"/>
            </p:cNvSpPr>
            <p:nvPr/>
          </p:nvSpPr>
          <p:spPr bwMode="auto">
            <a:xfrm>
              <a:off x="1389537" y="3752844"/>
              <a:ext cx="30031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6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6" y="3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02" name="Freeform 64"/>
            <p:cNvSpPr>
              <a:spLocks/>
            </p:cNvSpPr>
            <p:nvPr/>
          </p:nvSpPr>
          <p:spPr bwMode="auto">
            <a:xfrm>
              <a:off x="1389537" y="3890988"/>
              <a:ext cx="123128" cy="6006"/>
            </a:xfrm>
            <a:custGeom>
              <a:avLst/>
              <a:gdLst>
                <a:gd name="T0" fmla="*/ 2 w 35"/>
                <a:gd name="T1" fmla="*/ 2 h 2"/>
                <a:gd name="T2" fmla="*/ 34 w 35"/>
                <a:gd name="T3" fmla="*/ 2 h 2"/>
                <a:gd name="T4" fmla="*/ 35 w 35"/>
                <a:gd name="T5" fmla="*/ 1 h 2"/>
                <a:gd name="T6" fmla="*/ 34 w 35"/>
                <a:gd name="T7" fmla="*/ 0 h 2"/>
                <a:gd name="T8" fmla="*/ 2 w 35"/>
                <a:gd name="T9" fmla="*/ 0 h 2"/>
                <a:gd name="T10" fmla="*/ 0 w 35"/>
                <a:gd name="T11" fmla="*/ 1 h 2"/>
                <a:gd name="T12" fmla="*/ 2 w 35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">
                  <a:moveTo>
                    <a:pt x="2" y="2"/>
                  </a:move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5" y="2"/>
                    <a:pt x="35" y="1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3" name="그룹 502"/>
          <p:cNvGrpSpPr/>
          <p:nvPr/>
        </p:nvGrpSpPr>
        <p:grpSpPr>
          <a:xfrm>
            <a:off x="3429167" y="2592923"/>
            <a:ext cx="276476" cy="270716"/>
            <a:chOff x="2020183" y="3731827"/>
            <a:chExt cx="288294" cy="282288"/>
          </a:xfrm>
          <a:solidFill>
            <a:srgbClr val="FE6500"/>
          </a:solidFill>
        </p:grpSpPr>
        <p:sp>
          <p:nvSpPr>
            <p:cNvPr id="504" name="Freeform 115"/>
            <p:cNvSpPr>
              <a:spLocks noEditPoints="1"/>
            </p:cNvSpPr>
            <p:nvPr/>
          </p:nvSpPr>
          <p:spPr bwMode="auto">
            <a:xfrm>
              <a:off x="2020183" y="3731827"/>
              <a:ext cx="288294" cy="282288"/>
            </a:xfrm>
            <a:custGeom>
              <a:avLst/>
              <a:gdLst>
                <a:gd name="T0" fmla="*/ 82 w 83"/>
                <a:gd name="T1" fmla="*/ 0 h 82"/>
                <a:gd name="T2" fmla="*/ 1 w 83"/>
                <a:gd name="T3" fmla="*/ 0 h 82"/>
                <a:gd name="T4" fmla="*/ 0 w 83"/>
                <a:gd name="T5" fmla="*/ 1 h 82"/>
                <a:gd name="T6" fmla="*/ 0 w 83"/>
                <a:gd name="T7" fmla="*/ 81 h 82"/>
                <a:gd name="T8" fmla="*/ 1 w 83"/>
                <a:gd name="T9" fmla="*/ 82 h 82"/>
                <a:gd name="T10" fmla="*/ 82 w 83"/>
                <a:gd name="T11" fmla="*/ 82 h 82"/>
                <a:gd name="T12" fmla="*/ 83 w 83"/>
                <a:gd name="T13" fmla="*/ 81 h 82"/>
                <a:gd name="T14" fmla="*/ 83 w 83"/>
                <a:gd name="T15" fmla="*/ 1 h 82"/>
                <a:gd name="T16" fmla="*/ 82 w 83"/>
                <a:gd name="T17" fmla="*/ 0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19 h 82"/>
                <a:gd name="T24" fmla="*/ 81 w 83"/>
                <a:gd name="T25" fmla="*/ 19 h 82"/>
                <a:gd name="T26" fmla="*/ 81 w 83"/>
                <a:gd name="T27" fmla="*/ 80 h 82"/>
                <a:gd name="T28" fmla="*/ 81 w 83"/>
                <a:gd name="T29" fmla="*/ 17 h 82"/>
                <a:gd name="T30" fmla="*/ 2 w 83"/>
                <a:gd name="T31" fmla="*/ 17 h 82"/>
                <a:gd name="T32" fmla="*/ 2 w 83"/>
                <a:gd name="T33" fmla="*/ 2 h 82"/>
                <a:gd name="T34" fmla="*/ 81 w 83"/>
                <a:gd name="T35" fmla="*/ 2 h 82"/>
                <a:gd name="T36" fmla="*/ 81 w 83"/>
                <a:gd name="T37" fmla="*/ 1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2" y="0"/>
                    <a:pt x="82" y="0"/>
                  </a:cubicBez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81" y="19"/>
                    <a:pt x="81" y="19"/>
                    <a:pt x="81" y="19"/>
                  </a:cubicBezTo>
                  <a:lnTo>
                    <a:pt x="81" y="80"/>
                  </a:lnTo>
                  <a:close/>
                  <a:moveTo>
                    <a:pt x="81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17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05" name="Freeform 116"/>
            <p:cNvSpPr>
              <a:spLocks noEditPoints="1"/>
            </p:cNvSpPr>
            <p:nvPr/>
          </p:nvSpPr>
          <p:spPr bwMode="auto">
            <a:xfrm>
              <a:off x="2038199" y="3752844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4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4 h 7"/>
                <a:gd name="T14" fmla="*/ 4 w 7"/>
                <a:gd name="T15" fmla="*/ 5 h 7"/>
                <a:gd name="T16" fmla="*/ 2 w 7"/>
                <a:gd name="T17" fmla="*/ 4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06" name="Freeform 117"/>
            <p:cNvSpPr>
              <a:spLocks noEditPoints="1"/>
            </p:cNvSpPr>
            <p:nvPr/>
          </p:nvSpPr>
          <p:spPr bwMode="auto">
            <a:xfrm>
              <a:off x="2071234" y="3752844"/>
              <a:ext cx="27028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6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6" y="3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07" name="Freeform 118"/>
            <p:cNvSpPr>
              <a:spLocks noEditPoints="1"/>
            </p:cNvSpPr>
            <p:nvPr/>
          </p:nvSpPr>
          <p:spPr bwMode="auto">
            <a:xfrm>
              <a:off x="2104269" y="3752844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4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4 h 7"/>
                <a:gd name="T14" fmla="*/ 4 w 7"/>
                <a:gd name="T15" fmla="*/ 5 h 7"/>
                <a:gd name="T16" fmla="*/ 2 w 7"/>
                <a:gd name="T17" fmla="*/ 4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08" name="Freeform 119"/>
            <p:cNvSpPr>
              <a:spLocks/>
            </p:cNvSpPr>
            <p:nvPr/>
          </p:nvSpPr>
          <p:spPr bwMode="auto">
            <a:xfrm>
              <a:off x="2089253" y="3839939"/>
              <a:ext cx="150153" cy="111113"/>
            </a:xfrm>
            <a:custGeom>
              <a:avLst/>
              <a:gdLst>
                <a:gd name="T0" fmla="*/ 11 w 43"/>
                <a:gd name="T1" fmla="*/ 32 h 32"/>
                <a:gd name="T2" fmla="*/ 12 w 43"/>
                <a:gd name="T3" fmla="*/ 32 h 32"/>
                <a:gd name="T4" fmla="*/ 12 w 43"/>
                <a:gd name="T5" fmla="*/ 32 h 32"/>
                <a:gd name="T6" fmla="*/ 42 w 43"/>
                <a:gd name="T7" fmla="*/ 2 h 32"/>
                <a:gd name="T8" fmla="*/ 42 w 43"/>
                <a:gd name="T9" fmla="*/ 1 h 32"/>
                <a:gd name="T10" fmla="*/ 41 w 43"/>
                <a:gd name="T11" fmla="*/ 1 h 32"/>
                <a:gd name="T12" fmla="*/ 12 w 43"/>
                <a:gd name="T13" fmla="*/ 29 h 32"/>
                <a:gd name="T14" fmla="*/ 2 w 43"/>
                <a:gd name="T15" fmla="*/ 20 h 32"/>
                <a:gd name="T16" fmla="*/ 1 w 43"/>
                <a:gd name="T17" fmla="*/ 20 h 32"/>
                <a:gd name="T18" fmla="*/ 1 w 43"/>
                <a:gd name="T19" fmla="*/ 22 h 32"/>
                <a:gd name="T20" fmla="*/ 11 w 43"/>
                <a:gd name="T2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32">
                  <a:moveTo>
                    <a:pt x="11" y="32"/>
                  </a:moveTo>
                  <a:cubicBezTo>
                    <a:pt x="11" y="32"/>
                    <a:pt x="11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2"/>
                    <a:pt x="43" y="1"/>
                    <a:pt x="42" y="1"/>
                  </a:cubicBezTo>
                  <a:cubicBezTo>
                    <a:pt x="42" y="0"/>
                    <a:pt x="41" y="0"/>
                    <a:pt x="41" y="1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0" y="21"/>
                    <a:pt x="0" y="21"/>
                    <a:pt x="1" y="22"/>
                  </a:cubicBezTo>
                  <a:lnTo>
                    <a:pt x="11" y="3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9" name="그룹 508"/>
          <p:cNvGrpSpPr/>
          <p:nvPr/>
        </p:nvGrpSpPr>
        <p:grpSpPr>
          <a:xfrm>
            <a:off x="9031310" y="2622024"/>
            <a:ext cx="291298" cy="264270"/>
            <a:chOff x="3440633" y="3107188"/>
            <a:chExt cx="291298" cy="264270"/>
          </a:xfrm>
          <a:solidFill>
            <a:srgbClr val="FE6500"/>
          </a:solidFill>
        </p:grpSpPr>
        <p:sp>
          <p:nvSpPr>
            <p:cNvPr id="510" name="Freeform 256"/>
            <p:cNvSpPr>
              <a:spLocks noEditPoints="1"/>
            </p:cNvSpPr>
            <p:nvPr/>
          </p:nvSpPr>
          <p:spPr bwMode="auto">
            <a:xfrm>
              <a:off x="3440633" y="3107188"/>
              <a:ext cx="291298" cy="264270"/>
            </a:xfrm>
            <a:custGeom>
              <a:avLst/>
              <a:gdLst>
                <a:gd name="T0" fmla="*/ 84 w 84"/>
                <a:gd name="T1" fmla="*/ 1 h 76"/>
                <a:gd name="T2" fmla="*/ 84 w 84"/>
                <a:gd name="T3" fmla="*/ 1 h 76"/>
                <a:gd name="T4" fmla="*/ 83 w 84"/>
                <a:gd name="T5" fmla="*/ 1 h 76"/>
                <a:gd name="T6" fmla="*/ 83 w 84"/>
                <a:gd name="T7" fmla="*/ 0 h 76"/>
                <a:gd name="T8" fmla="*/ 83 w 84"/>
                <a:gd name="T9" fmla="*/ 0 h 76"/>
                <a:gd name="T10" fmla="*/ 83 w 84"/>
                <a:gd name="T11" fmla="*/ 0 h 76"/>
                <a:gd name="T12" fmla="*/ 83 w 84"/>
                <a:gd name="T13" fmla="*/ 0 h 76"/>
                <a:gd name="T14" fmla="*/ 83 w 84"/>
                <a:gd name="T15" fmla="*/ 0 h 76"/>
                <a:gd name="T16" fmla="*/ 83 w 84"/>
                <a:gd name="T17" fmla="*/ 0 h 76"/>
                <a:gd name="T18" fmla="*/ 83 w 84"/>
                <a:gd name="T19" fmla="*/ 0 h 76"/>
                <a:gd name="T20" fmla="*/ 2 w 84"/>
                <a:gd name="T21" fmla="*/ 0 h 76"/>
                <a:gd name="T22" fmla="*/ 2 w 84"/>
                <a:gd name="T23" fmla="*/ 0 h 76"/>
                <a:gd name="T24" fmla="*/ 1 w 84"/>
                <a:gd name="T25" fmla="*/ 0 h 76"/>
                <a:gd name="T26" fmla="*/ 1 w 84"/>
                <a:gd name="T27" fmla="*/ 0 h 76"/>
                <a:gd name="T28" fmla="*/ 1 w 84"/>
                <a:gd name="T29" fmla="*/ 0 h 76"/>
                <a:gd name="T30" fmla="*/ 1 w 84"/>
                <a:gd name="T31" fmla="*/ 0 h 76"/>
                <a:gd name="T32" fmla="*/ 1 w 84"/>
                <a:gd name="T33" fmla="*/ 0 h 76"/>
                <a:gd name="T34" fmla="*/ 1 w 84"/>
                <a:gd name="T35" fmla="*/ 1 h 76"/>
                <a:gd name="T36" fmla="*/ 1 w 84"/>
                <a:gd name="T37" fmla="*/ 1 h 76"/>
                <a:gd name="T38" fmla="*/ 1 w 84"/>
                <a:gd name="T39" fmla="*/ 1 h 76"/>
                <a:gd name="T40" fmla="*/ 0 w 84"/>
                <a:gd name="T41" fmla="*/ 1 h 76"/>
                <a:gd name="T42" fmla="*/ 0 w 84"/>
                <a:gd name="T43" fmla="*/ 60 h 76"/>
                <a:gd name="T44" fmla="*/ 2 w 84"/>
                <a:gd name="T45" fmla="*/ 61 h 76"/>
                <a:gd name="T46" fmla="*/ 41 w 84"/>
                <a:gd name="T47" fmla="*/ 61 h 76"/>
                <a:gd name="T48" fmla="*/ 57 w 84"/>
                <a:gd name="T49" fmla="*/ 76 h 76"/>
                <a:gd name="T50" fmla="*/ 73 w 84"/>
                <a:gd name="T51" fmla="*/ 61 h 76"/>
                <a:gd name="T52" fmla="*/ 83 w 84"/>
                <a:gd name="T53" fmla="*/ 61 h 76"/>
                <a:gd name="T54" fmla="*/ 84 w 84"/>
                <a:gd name="T55" fmla="*/ 60 h 76"/>
                <a:gd name="T56" fmla="*/ 84 w 84"/>
                <a:gd name="T57" fmla="*/ 1 h 76"/>
                <a:gd name="T58" fmla="*/ 84 w 84"/>
                <a:gd name="T59" fmla="*/ 1 h 76"/>
                <a:gd name="T60" fmla="*/ 80 w 84"/>
                <a:gd name="T61" fmla="*/ 2 h 76"/>
                <a:gd name="T62" fmla="*/ 42 w 84"/>
                <a:gd name="T63" fmla="*/ 37 h 76"/>
                <a:gd name="T64" fmla="*/ 5 w 84"/>
                <a:gd name="T65" fmla="*/ 2 h 76"/>
                <a:gd name="T66" fmla="*/ 80 w 84"/>
                <a:gd name="T67" fmla="*/ 2 h 76"/>
                <a:gd name="T68" fmla="*/ 57 w 84"/>
                <a:gd name="T69" fmla="*/ 74 h 76"/>
                <a:gd name="T70" fmla="*/ 43 w 84"/>
                <a:gd name="T71" fmla="*/ 60 h 76"/>
                <a:gd name="T72" fmla="*/ 57 w 84"/>
                <a:gd name="T73" fmla="*/ 46 h 76"/>
                <a:gd name="T74" fmla="*/ 71 w 84"/>
                <a:gd name="T75" fmla="*/ 60 h 76"/>
                <a:gd name="T76" fmla="*/ 57 w 84"/>
                <a:gd name="T77" fmla="*/ 74 h 76"/>
                <a:gd name="T78" fmla="*/ 81 w 84"/>
                <a:gd name="T79" fmla="*/ 59 h 76"/>
                <a:gd name="T80" fmla="*/ 73 w 84"/>
                <a:gd name="T81" fmla="*/ 59 h 76"/>
                <a:gd name="T82" fmla="*/ 57 w 84"/>
                <a:gd name="T83" fmla="*/ 44 h 76"/>
                <a:gd name="T84" fmla="*/ 41 w 84"/>
                <a:gd name="T85" fmla="*/ 59 h 76"/>
                <a:gd name="T86" fmla="*/ 3 w 84"/>
                <a:gd name="T87" fmla="*/ 59 h 76"/>
                <a:gd name="T88" fmla="*/ 3 w 84"/>
                <a:gd name="T89" fmla="*/ 4 h 76"/>
                <a:gd name="T90" fmla="*/ 41 w 84"/>
                <a:gd name="T91" fmla="*/ 39 h 76"/>
                <a:gd name="T92" fmla="*/ 42 w 84"/>
                <a:gd name="T93" fmla="*/ 40 h 76"/>
                <a:gd name="T94" fmla="*/ 43 w 84"/>
                <a:gd name="T95" fmla="*/ 39 h 76"/>
                <a:gd name="T96" fmla="*/ 81 w 84"/>
                <a:gd name="T97" fmla="*/ 4 h 76"/>
                <a:gd name="T98" fmla="*/ 81 w 84"/>
                <a:gd name="T99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4" h="76">
                  <a:moveTo>
                    <a:pt x="84" y="1"/>
                  </a:moveTo>
                  <a:cubicBezTo>
                    <a:pt x="84" y="1"/>
                    <a:pt x="84" y="1"/>
                    <a:pt x="84" y="1"/>
                  </a:cubicBezTo>
                  <a:cubicBezTo>
                    <a:pt x="84" y="1"/>
                    <a:pt x="84" y="1"/>
                    <a:pt x="83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1"/>
                    <a:pt x="2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2" y="70"/>
                    <a:pt x="49" y="76"/>
                    <a:pt x="57" y="76"/>
                  </a:cubicBezTo>
                  <a:cubicBezTo>
                    <a:pt x="66" y="76"/>
                    <a:pt x="73" y="70"/>
                    <a:pt x="73" y="61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3" y="61"/>
                    <a:pt x="84" y="61"/>
                    <a:pt x="84" y="60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lose/>
                  <a:moveTo>
                    <a:pt x="80" y="2"/>
                  </a:moveTo>
                  <a:cubicBezTo>
                    <a:pt x="42" y="37"/>
                    <a:pt x="42" y="37"/>
                    <a:pt x="42" y="37"/>
                  </a:cubicBezTo>
                  <a:cubicBezTo>
                    <a:pt x="5" y="2"/>
                    <a:pt x="5" y="2"/>
                    <a:pt x="5" y="2"/>
                  </a:cubicBezTo>
                  <a:lnTo>
                    <a:pt x="80" y="2"/>
                  </a:lnTo>
                  <a:close/>
                  <a:moveTo>
                    <a:pt x="57" y="74"/>
                  </a:moveTo>
                  <a:cubicBezTo>
                    <a:pt x="49" y="74"/>
                    <a:pt x="43" y="68"/>
                    <a:pt x="43" y="60"/>
                  </a:cubicBezTo>
                  <a:cubicBezTo>
                    <a:pt x="43" y="52"/>
                    <a:pt x="49" y="46"/>
                    <a:pt x="57" y="46"/>
                  </a:cubicBezTo>
                  <a:cubicBezTo>
                    <a:pt x="65" y="46"/>
                    <a:pt x="71" y="52"/>
                    <a:pt x="71" y="60"/>
                  </a:cubicBezTo>
                  <a:cubicBezTo>
                    <a:pt x="71" y="68"/>
                    <a:pt x="65" y="74"/>
                    <a:pt x="57" y="74"/>
                  </a:cubicBezTo>
                  <a:close/>
                  <a:moveTo>
                    <a:pt x="81" y="59"/>
                  </a:moveTo>
                  <a:cubicBezTo>
                    <a:pt x="73" y="59"/>
                    <a:pt x="73" y="59"/>
                    <a:pt x="73" y="59"/>
                  </a:cubicBezTo>
                  <a:cubicBezTo>
                    <a:pt x="73" y="51"/>
                    <a:pt x="66" y="44"/>
                    <a:pt x="57" y="44"/>
                  </a:cubicBezTo>
                  <a:cubicBezTo>
                    <a:pt x="49" y="44"/>
                    <a:pt x="41" y="51"/>
                    <a:pt x="41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0"/>
                    <a:pt x="43" y="40"/>
                    <a:pt x="43" y="39"/>
                  </a:cubicBezTo>
                  <a:cubicBezTo>
                    <a:pt x="81" y="4"/>
                    <a:pt x="81" y="4"/>
                    <a:pt x="81" y="4"/>
                  </a:cubicBezTo>
                  <a:lnTo>
                    <a:pt x="81" y="5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11" name="Freeform 257"/>
            <p:cNvSpPr>
              <a:spLocks/>
            </p:cNvSpPr>
            <p:nvPr/>
          </p:nvSpPr>
          <p:spPr bwMode="auto">
            <a:xfrm>
              <a:off x="3608803" y="3290374"/>
              <a:ext cx="63065" cy="48051"/>
            </a:xfrm>
            <a:custGeom>
              <a:avLst/>
              <a:gdLst>
                <a:gd name="T0" fmla="*/ 16 w 18"/>
                <a:gd name="T1" fmla="*/ 0 h 14"/>
                <a:gd name="T2" fmla="*/ 5 w 18"/>
                <a:gd name="T3" fmla="*/ 12 h 14"/>
                <a:gd name="T4" fmla="*/ 2 w 18"/>
                <a:gd name="T5" fmla="*/ 8 h 14"/>
                <a:gd name="T6" fmla="*/ 0 w 18"/>
                <a:gd name="T7" fmla="*/ 8 h 14"/>
                <a:gd name="T8" fmla="*/ 0 w 18"/>
                <a:gd name="T9" fmla="*/ 10 h 14"/>
                <a:gd name="T10" fmla="*/ 4 w 18"/>
                <a:gd name="T11" fmla="*/ 14 h 14"/>
                <a:gd name="T12" fmla="*/ 5 w 18"/>
                <a:gd name="T13" fmla="*/ 14 h 14"/>
                <a:gd name="T14" fmla="*/ 6 w 18"/>
                <a:gd name="T15" fmla="*/ 14 h 14"/>
                <a:gd name="T16" fmla="*/ 18 w 18"/>
                <a:gd name="T17" fmla="*/ 2 h 14"/>
                <a:gd name="T18" fmla="*/ 18 w 18"/>
                <a:gd name="T19" fmla="*/ 0 h 14"/>
                <a:gd name="T20" fmla="*/ 16 w 1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4">
                  <a:moveTo>
                    <a:pt x="16" y="0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5" y="14"/>
                    <a:pt x="5" y="14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0"/>
                  </a:cubicBezTo>
                  <a:cubicBezTo>
                    <a:pt x="18" y="0"/>
                    <a:pt x="17" y="0"/>
                    <a:pt x="16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2" name="그룹 511"/>
          <p:cNvGrpSpPr/>
          <p:nvPr/>
        </p:nvGrpSpPr>
        <p:grpSpPr>
          <a:xfrm>
            <a:off x="1331336" y="2592923"/>
            <a:ext cx="273596" cy="270716"/>
            <a:chOff x="4867089" y="3098178"/>
            <a:chExt cx="285292" cy="282288"/>
          </a:xfrm>
          <a:solidFill>
            <a:srgbClr val="FE6500"/>
          </a:solidFill>
        </p:grpSpPr>
        <p:sp>
          <p:nvSpPr>
            <p:cNvPr id="513" name="Freeform 388"/>
            <p:cNvSpPr>
              <a:spLocks noEditPoints="1"/>
            </p:cNvSpPr>
            <p:nvPr/>
          </p:nvSpPr>
          <p:spPr bwMode="auto">
            <a:xfrm>
              <a:off x="4867089" y="3098178"/>
              <a:ext cx="285292" cy="282288"/>
            </a:xfrm>
            <a:custGeom>
              <a:avLst/>
              <a:gdLst>
                <a:gd name="T0" fmla="*/ 0 w 83"/>
                <a:gd name="T1" fmla="*/ 1 h 82"/>
                <a:gd name="T2" fmla="*/ 0 w 83"/>
                <a:gd name="T3" fmla="*/ 81 h 82"/>
                <a:gd name="T4" fmla="*/ 1 w 83"/>
                <a:gd name="T5" fmla="*/ 82 h 82"/>
                <a:gd name="T6" fmla="*/ 82 w 83"/>
                <a:gd name="T7" fmla="*/ 82 h 82"/>
                <a:gd name="T8" fmla="*/ 83 w 83"/>
                <a:gd name="T9" fmla="*/ 81 h 82"/>
                <a:gd name="T10" fmla="*/ 83 w 83"/>
                <a:gd name="T11" fmla="*/ 1 h 82"/>
                <a:gd name="T12" fmla="*/ 82 w 83"/>
                <a:gd name="T13" fmla="*/ 0 h 82"/>
                <a:gd name="T14" fmla="*/ 1 w 83"/>
                <a:gd name="T15" fmla="*/ 0 h 82"/>
                <a:gd name="T16" fmla="*/ 0 w 83"/>
                <a:gd name="T17" fmla="*/ 1 h 82"/>
                <a:gd name="T18" fmla="*/ 3 w 83"/>
                <a:gd name="T19" fmla="*/ 2 h 82"/>
                <a:gd name="T20" fmla="*/ 81 w 83"/>
                <a:gd name="T21" fmla="*/ 2 h 82"/>
                <a:gd name="T22" fmla="*/ 81 w 83"/>
                <a:gd name="T23" fmla="*/ 17 h 82"/>
                <a:gd name="T24" fmla="*/ 3 w 83"/>
                <a:gd name="T25" fmla="*/ 17 h 82"/>
                <a:gd name="T26" fmla="*/ 3 w 83"/>
                <a:gd name="T27" fmla="*/ 2 h 82"/>
                <a:gd name="T28" fmla="*/ 3 w 83"/>
                <a:gd name="T29" fmla="*/ 19 h 82"/>
                <a:gd name="T30" fmla="*/ 81 w 83"/>
                <a:gd name="T31" fmla="*/ 19 h 82"/>
                <a:gd name="T32" fmla="*/ 81 w 83"/>
                <a:gd name="T33" fmla="*/ 80 h 82"/>
                <a:gd name="T34" fmla="*/ 3 w 83"/>
                <a:gd name="T35" fmla="*/ 80 h 82"/>
                <a:gd name="T36" fmla="*/ 3 w 83"/>
                <a:gd name="T37" fmla="*/ 1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0" y="1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  <a:moveTo>
                    <a:pt x="3" y="2"/>
                  </a:moveTo>
                  <a:cubicBezTo>
                    <a:pt x="81" y="2"/>
                    <a:pt x="81" y="2"/>
                    <a:pt x="81" y="2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3" y="17"/>
                    <a:pt x="3" y="17"/>
                    <a:pt x="3" y="17"/>
                  </a:cubicBezTo>
                  <a:lnTo>
                    <a:pt x="3" y="2"/>
                  </a:lnTo>
                  <a:close/>
                  <a:moveTo>
                    <a:pt x="3" y="19"/>
                  </a:moveTo>
                  <a:cubicBezTo>
                    <a:pt x="81" y="19"/>
                    <a:pt x="81" y="19"/>
                    <a:pt x="81" y="19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3" y="80"/>
                    <a:pt x="3" y="80"/>
                    <a:pt x="3" y="80"/>
                  </a:cubicBezTo>
                  <a:lnTo>
                    <a:pt x="3" y="1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14" name="Freeform 389"/>
            <p:cNvSpPr>
              <a:spLocks noEditPoints="1"/>
            </p:cNvSpPr>
            <p:nvPr/>
          </p:nvSpPr>
          <p:spPr bwMode="auto">
            <a:xfrm>
              <a:off x="4885106" y="3119195"/>
              <a:ext cx="24027" cy="2402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4 h 7"/>
                <a:gd name="T4" fmla="*/ 3 w 7"/>
                <a:gd name="T5" fmla="*/ 7 h 7"/>
                <a:gd name="T6" fmla="*/ 7 w 7"/>
                <a:gd name="T7" fmla="*/ 4 h 7"/>
                <a:gd name="T8" fmla="*/ 3 w 7"/>
                <a:gd name="T9" fmla="*/ 0 h 7"/>
                <a:gd name="T10" fmla="*/ 3 w 7"/>
                <a:gd name="T11" fmla="*/ 5 h 7"/>
                <a:gd name="T12" fmla="*/ 2 w 7"/>
                <a:gd name="T13" fmla="*/ 4 h 7"/>
                <a:gd name="T14" fmla="*/ 3 w 7"/>
                <a:gd name="T15" fmla="*/ 2 h 7"/>
                <a:gd name="T16" fmla="*/ 5 w 7"/>
                <a:gd name="T17" fmla="*/ 4 h 7"/>
                <a:gd name="T18" fmla="*/ 3 w 7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5" y="7"/>
                    <a:pt x="7" y="6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lose/>
                  <a:moveTo>
                    <a:pt x="3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3" y="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15" name="Freeform 390"/>
            <p:cNvSpPr>
              <a:spLocks noEditPoints="1"/>
            </p:cNvSpPr>
            <p:nvPr/>
          </p:nvSpPr>
          <p:spPr bwMode="auto">
            <a:xfrm>
              <a:off x="4918139" y="3119195"/>
              <a:ext cx="24027" cy="2402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4 h 7"/>
                <a:gd name="T4" fmla="*/ 4 w 7"/>
                <a:gd name="T5" fmla="*/ 7 h 7"/>
                <a:gd name="T6" fmla="*/ 7 w 7"/>
                <a:gd name="T7" fmla="*/ 4 h 7"/>
                <a:gd name="T8" fmla="*/ 4 w 7"/>
                <a:gd name="T9" fmla="*/ 0 h 7"/>
                <a:gd name="T10" fmla="*/ 4 w 7"/>
                <a:gd name="T11" fmla="*/ 5 h 7"/>
                <a:gd name="T12" fmla="*/ 2 w 7"/>
                <a:gd name="T13" fmla="*/ 4 h 7"/>
                <a:gd name="T14" fmla="*/ 4 w 7"/>
                <a:gd name="T15" fmla="*/ 2 h 7"/>
                <a:gd name="T16" fmla="*/ 5 w 7"/>
                <a:gd name="T17" fmla="*/ 4 h 7"/>
                <a:gd name="T18" fmla="*/ 4 w 7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lose/>
                  <a:moveTo>
                    <a:pt x="4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16" name="Freeform 391"/>
            <p:cNvSpPr>
              <a:spLocks noEditPoints="1"/>
            </p:cNvSpPr>
            <p:nvPr/>
          </p:nvSpPr>
          <p:spPr bwMode="auto">
            <a:xfrm>
              <a:off x="4948171" y="3119195"/>
              <a:ext cx="27028" cy="24027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  <a:gd name="T10" fmla="*/ 4 w 8"/>
                <a:gd name="T11" fmla="*/ 5 h 7"/>
                <a:gd name="T12" fmla="*/ 3 w 8"/>
                <a:gd name="T13" fmla="*/ 4 h 7"/>
                <a:gd name="T14" fmla="*/ 4 w 8"/>
                <a:gd name="T15" fmla="*/ 2 h 7"/>
                <a:gd name="T16" fmla="*/ 6 w 8"/>
                <a:gd name="T17" fmla="*/ 4 h 7"/>
                <a:gd name="T18" fmla="*/ 4 w 8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  <a:moveTo>
                    <a:pt x="4" y="5"/>
                  </a:move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5" y="2"/>
                    <a:pt x="6" y="3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17" name="Freeform 392"/>
            <p:cNvSpPr>
              <a:spLocks/>
            </p:cNvSpPr>
            <p:nvPr/>
          </p:nvSpPr>
          <p:spPr bwMode="auto">
            <a:xfrm>
              <a:off x="4984208" y="3236321"/>
              <a:ext cx="54053" cy="54053"/>
            </a:xfrm>
            <a:custGeom>
              <a:avLst/>
              <a:gdLst>
                <a:gd name="T0" fmla="*/ 16 w 16"/>
                <a:gd name="T1" fmla="*/ 16 h 16"/>
                <a:gd name="T2" fmla="*/ 15 w 16"/>
                <a:gd name="T3" fmla="*/ 16 h 16"/>
                <a:gd name="T4" fmla="*/ 0 w 16"/>
                <a:gd name="T5" fmla="*/ 1 h 16"/>
                <a:gd name="T6" fmla="*/ 0 w 16"/>
                <a:gd name="T7" fmla="*/ 0 h 16"/>
                <a:gd name="T8" fmla="*/ 1 w 16"/>
                <a:gd name="T9" fmla="*/ 0 h 16"/>
                <a:gd name="T10" fmla="*/ 16 w 16"/>
                <a:gd name="T11" fmla="*/ 15 h 16"/>
                <a:gd name="T12" fmla="*/ 16 w 16"/>
                <a:gd name="T13" fmla="*/ 16 h 16"/>
                <a:gd name="T14" fmla="*/ 16 w 1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18" name="Freeform 393"/>
            <p:cNvSpPr>
              <a:spLocks/>
            </p:cNvSpPr>
            <p:nvPr/>
          </p:nvSpPr>
          <p:spPr bwMode="auto">
            <a:xfrm>
              <a:off x="4984208" y="3233312"/>
              <a:ext cx="54053" cy="57061"/>
            </a:xfrm>
            <a:custGeom>
              <a:avLst/>
              <a:gdLst>
                <a:gd name="T0" fmla="*/ 0 w 16"/>
                <a:gd name="T1" fmla="*/ 17 h 17"/>
                <a:gd name="T2" fmla="*/ 0 w 16"/>
                <a:gd name="T3" fmla="*/ 17 h 17"/>
                <a:gd name="T4" fmla="*/ 0 w 16"/>
                <a:gd name="T5" fmla="*/ 16 h 17"/>
                <a:gd name="T6" fmla="*/ 15 w 16"/>
                <a:gd name="T7" fmla="*/ 1 h 17"/>
                <a:gd name="T8" fmla="*/ 16 w 16"/>
                <a:gd name="T9" fmla="*/ 1 h 17"/>
                <a:gd name="T10" fmla="*/ 16 w 16"/>
                <a:gd name="T11" fmla="*/ 1 h 17"/>
                <a:gd name="T12" fmla="*/ 1 w 16"/>
                <a:gd name="T13" fmla="*/ 17 h 17"/>
                <a:gd name="T14" fmla="*/ 0 w 16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7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6"/>
                    <a:pt x="0" y="1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6" y="0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9" name="그룹 518"/>
          <p:cNvGrpSpPr/>
          <p:nvPr/>
        </p:nvGrpSpPr>
        <p:grpSpPr>
          <a:xfrm>
            <a:off x="4834185" y="2591483"/>
            <a:ext cx="276474" cy="273596"/>
            <a:chOff x="4155360" y="4999117"/>
            <a:chExt cx="288294" cy="285292"/>
          </a:xfrm>
          <a:solidFill>
            <a:srgbClr val="FE6500"/>
          </a:solidFill>
        </p:grpSpPr>
        <p:sp>
          <p:nvSpPr>
            <p:cNvPr id="520" name="Freeform 313"/>
            <p:cNvSpPr>
              <a:spLocks noEditPoints="1"/>
            </p:cNvSpPr>
            <p:nvPr/>
          </p:nvSpPr>
          <p:spPr bwMode="auto">
            <a:xfrm>
              <a:off x="4155360" y="4999117"/>
              <a:ext cx="288294" cy="285292"/>
            </a:xfrm>
            <a:custGeom>
              <a:avLst/>
              <a:gdLst>
                <a:gd name="T0" fmla="*/ 82 w 83"/>
                <a:gd name="T1" fmla="*/ 0 h 82"/>
                <a:gd name="T2" fmla="*/ 1 w 83"/>
                <a:gd name="T3" fmla="*/ 0 h 82"/>
                <a:gd name="T4" fmla="*/ 0 w 83"/>
                <a:gd name="T5" fmla="*/ 1 h 82"/>
                <a:gd name="T6" fmla="*/ 0 w 83"/>
                <a:gd name="T7" fmla="*/ 81 h 82"/>
                <a:gd name="T8" fmla="*/ 1 w 83"/>
                <a:gd name="T9" fmla="*/ 82 h 82"/>
                <a:gd name="T10" fmla="*/ 82 w 83"/>
                <a:gd name="T11" fmla="*/ 82 h 82"/>
                <a:gd name="T12" fmla="*/ 83 w 83"/>
                <a:gd name="T13" fmla="*/ 81 h 82"/>
                <a:gd name="T14" fmla="*/ 83 w 83"/>
                <a:gd name="T15" fmla="*/ 1 h 82"/>
                <a:gd name="T16" fmla="*/ 82 w 83"/>
                <a:gd name="T17" fmla="*/ 0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19 h 82"/>
                <a:gd name="T24" fmla="*/ 81 w 83"/>
                <a:gd name="T25" fmla="*/ 19 h 82"/>
                <a:gd name="T26" fmla="*/ 81 w 83"/>
                <a:gd name="T27" fmla="*/ 80 h 82"/>
                <a:gd name="T28" fmla="*/ 81 w 83"/>
                <a:gd name="T29" fmla="*/ 17 h 82"/>
                <a:gd name="T30" fmla="*/ 2 w 83"/>
                <a:gd name="T31" fmla="*/ 17 h 82"/>
                <a:gd name="T32" fmla="*/ 2 w 83"/>
                <a:gd name="T33" fmla="*/ 2 h 82"/>
                <a:gd name="T34" fmla="*/ 81 w 83"/>
                <a:gd name="T35" fmla="*/ 2 h 82"/>
                <a:gd name="T36" fmla="*/ 81 w 83"/>
                <a:gd name="T37" fmla="*/ 1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81" y="19"/>
                    <a:pt x="81" y="19"/>
                    <a:pt x="81" y="19"/>
                  </a:cubicBezTo>
                  <a:lnTo>
                    <a:pt x="81" y="80"/>
                  </a:lnTo>
                  <a:close/>
                  <a:moveTo>
                    <a:pt x="81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17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21" name="Freeform 314"/>
            <p:cNvSpPr>
              <a:spLocks noEditPoints="1"/>
            </p:cNvSpPr>
            <p:nvPr/>
          </p:nvSpPr>
          <p:spPr bwMode="auto">
            <a:xfrm>
              <a:off x="4251462" y="5116239"/>
              <a:ext cx="93096" cy="108111"/>
            </a:xfrm>
            <a:custGeom>
              <a:avLst/>
              <a:gdLst>
                <a:gd name="T0" fmla="*/ 12 w 27"/>
                <a:gd name="T1" fmla="*/ 24 h 31"/>
                <a:gd name="T2" fmla="*/ 18 w 27"/>
                <a:gd name="T3" fmla="*/ 22 h 31"/>
                <a:gd name="T4" fmla="*/ 25 w 27"/>
                <a:gd name="T5" fmla="*/ 31 h 31"/>
                <a:gd name="T6" fmla="*/ 26 w 27"/>
                <a:gd name="T7" fmla="*/ 31 h 31"/>
                <a:gd name="T8" fmla="*/ 27 w 27"/>
                <a:gd name="T9" fmla="*/ 31 h 31"/>
                <a:gd name="T10" fmla="*/ 27 w 27"/>
                <a:gd name="T11" fmla="*/ 29 h 31"/>
                <a:gd name="T12" fmla="*/ 20 w 27"/>
                <a:gd name="T13" fmla="*/ 21 h 31"/>
                <a:gd name="T14" fmla="*/ 24 w 27"/>
                <a:gd name="T15" fmla="*/ 12 h 31"/>
                <a:gd name="T16" fmla="*/ 12 w 27"/>
                <a:gd name="T17" fmla="*/ 0 h 31"/>
                <a:gd name="T18" fmla="*/ 0 w 27"/>
                <a:gd name="T19" fmla="*/ 12 h 31"/>
                <a:gd name="T20" fmla="*/ 12 w 27"/>
                <a:gd name="T21" fmla="*/ 24 h 31"/>
                <a:gd name="T22" fmla="*/ 12 w 27"/>
                <a:gd name="T23" fmla="*/ 3 h 31"/>
                <a:gd name="T24" fmla="*/ 21 w 27"/>
                <a:gd name="T25" fmla="*/ 12 h 31"/>
                <a:gd name="T26" fmla="*/ 12 w 27"/>
                <a:gd name="T27" fmla="*/ 22 h 31"/>
                <a:gd name="T28" fmla="*/ 2 w 27"/>
                <a:gd name="T29" fmla="*/ 12 h 31"/>
                <a:gd name="T30" fmla="*/ 12 w 27"/>
                <a:gd name="T31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31">
                  <a:moveTo>
                    <a:pt x="12" y="24"/>
                  </a:moveTo>
                  <a:cubicBezTo>
                    <a:pt x="14" y="24"/>
                    <a:pt x="16" y="23"/>
                    <a:pt x="18" y="2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6" y="31"/>
                  </a:cubicBezTo>
                  <a:cubicBezTo>
                    <a:pt x="26" y="31"/>
                    <a:pt x="26" y="31"/>
                    <a:pt x="27" y="31"/>
                  </a:cubicBezTo>
                  <a:cubicBezTo>
                    <a:pt x="27" y="30"/>
                    <a:pt x="27" y="30"/>
                    <a:pt x="27" y="29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2" y="19"/>
                    <a:pt x="24" y="16"/>
                    <a:pt x="24" y="12"/>
                  </a:cubicBezTo>
                  <a:cubicBezTo>
                    <a:pt x="24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lose/>
                  <a:moveTo>
                    <a:pt x="12" y="3"/>
                  </a:moveTo>
                  <a:cubicBezTo>
                    <a:pt x="17" y="3"/>
                    <a:pt x="21" y="7"/>
                    <a:pt x="21" y="12"/>
                  </a:cubicBezTo>
                  <a:cubicBezTo>
                    <a:pt x="21" y="18"/>
                    <a:pt x="17" y="22"/>
                    <a:pt x="12" y="22"/>
                  </a:cubicBezTo>
                  <a:cubicBezTo>
                    <a:pt x="7" y="22"/>
                    <a:pt x="2" y="18"/>
                    <a:pt x="2" y="12"/>
                  </a:cubicBezTo>
                  <a:cubicBezTo>
                    <a:pt x="2" y="7"/>
                    <a:pt x="7" y="3"/>
                    <a:pt x="12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22" name="Freeform 315"/>
            <p:cNvSpPr>
              <a:spLocks noEditPoints="1"/>
            </p:cNvSpPr>
            <p:nvPr/>
          </p:nvSpPr>
          <p:spPr bwMode="auto">
            <a:xfrm>
              <a:off x="4173381" y="5017137"/>
              <a:ext cx="24027" cy="27028"/>
            </a:xfrm>
            <a:custGeom>
              <a:avLst/>
              <a:gdLst>
                <a:gd name="T0" fmla="*/ 3 w 7"/>
                <a:gd name="T1" fmla="*/ 8 h 8"/>
                <a:gd name="T2" fmla="*/ 7 w 7"/>
                <a:gd name="T3" fmla="*/ 4 h 8"/>
                <a:gd name="T4" fmla="*/ 3 w 7"/>
                <a:gd name="T5" fmla="*/ 0 h 8"/>
                <a:gd name="T6" fmla="*/ 0 w 7"/>
                <a:gd name="T7" fmla="*/ 4 h 8"/>
                <a:gd name="T8" fmla="*/ 3 w 7"/>
                <a:gd name="T9" fmla="*/ 8 h 8"/>
                <a:gd name="T10" fmla="*/ 3 w 7"/>
                <a:gd name="T11" fmla="*/ 3 h 8"/>
                <a:gd name="T12" fmla="*/ 5 w 7"/>
                <a:gd name="T13" fmla="*/ 4 h 8"/>
                <a:gd name="T14" fmla="*/ 3 w 7"/>
                <a:gd name="T15" fmla="*/ 6 h 8"/>
                <a:gd name="T16" fmla="*/ 2 w 7"/>
                <a:gd name="T17" fmla="*/ 4 h 8"/>
                <a:gd name="T18" fmla="*/ 3 w 7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6" y="8"/>
                    <a:pt x="7" y="6"/>
                    <a:pt x="7" y="4"/>
                  </a:cubicBezTo>
                  <a:cubicBezTo>
                    <a:pt x="7" y="2"/>
                    <a:pt x="6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lose/>
                  <a:moveTo>
                    <a:pt x="3" y="3"/>
                  </a:moveTo>
                  <a:cubicBezTo>
                    <a:pt x="4" y="3"/>
                    <a:pt x="5" y="3"/>
                    <a:pt x="5" y="4"/>
                  </a:cubicBezTo>
                  <a:cubicBezTo>
                    <a:pt x="5" y="5"/>
                    <a:pt x="4" y="6"/>
                    <a:pt x="3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23" name="Freeform 316"/>
            <p:cNvSpPr>
              <a:spLocks noEditPoints="1"/>
            </p:cNvSpPr>
            <p:nvPr/>
          </p:nvSpPr>
          <p:spPr bwMode="auto">
            <a:xfrm>
              <a:off x="4203413" y="5017137"/>
              <a:ext cx="27028" cy="27028"/>
            </a:xfrm>
            <a:custGeom>
              <a:avLst/>
              <a:gdLst>
                <a:gd name="T0" fmla="*/ 4 w 8"/>
                <a:gd name="T1" fmla="*/ 8 h 8"/>
                <a:gd name="T2" fmla="*/ 8 w 8"/>
                <a:gd name="T3" fmla="*/ 4 h 8"/>
                <a:gd name="T4" fmla="*/ 4 w 8"/>
                <a:gd name="T5" fmla="*/ 0 h 8"/>
                <a:gd name="T6" fmla="*/ 0 w 8"/>
                <a:gd name="T7" fmla="*/ 4 h 8"/>
                <a:gd name="T8" fmla="*/ 4 w 8"/>
                <a:gd name="T9" fmla="*/ 8 h 8"/>
                <a:gd name="T10" fmla="*/ 4 w 8"/>
                <a:gd name="T11" fmla="*/ 3 h 8"/>
                <a:gd name="T12" fmla="*/ 5 w 8"/>
                <a:gd name="T13" fmla="*/ 4 h 8"/>
                <a:gd name="T14" fmla="*/ 4 w 8"/>
                <a:gd name="T15" fmla="*/ 6 h 8"/>
                <a:gd name="T16" fmla="*/ 2 w 8"/>
                <a:gd name="T17" fmla="*/ 4 h 8"/>
                <a:gd name="T18" fmla="*/ 4 w 8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6" y="8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  <a:moveTo>
                    <a:pt x="4" y="3"/>
                  </a:moveTo>
                  <a:cubicBezTo>
                    <a:pt x="5" y="3"/>
                    <a:pt x="5" y="3"/>
                    <a:pt x="5" y="4"/>
                  </a:cubicBezTo>
                  <a:cubicBezTo>
                    <a:pt x="5" y="5"/>
                    <a:pt x="5" y="6"/>
                    <a:pt x="4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3"/>
                    <a:pt x="3" y="3"/>
                    <a:pt x="4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24" name="Freeform 317"/>
            <p:cNvSpPr>
              <a:spLocks noEditPoints="1"/>
            </p:cNvSpPr>
            <p:nvPr/>
          </p:nvSpPr>
          <p:spPr bwMode="auto">
            <a:xfrm>
              <a:off x="4239446" y="5017137"/>
              <a:ext cx="24027" cy="27028"/>
            </a:xfrm>
            <a:custGeom>
              <a:avLst/>
              <a:gdLst>
                <a:gd name="T0" fmla="*/ 3 w 7"/>
                <a:gd name="T1" fmla="*/ 8 h 8"/>
                <a:gd name="T2" fmla="*/ 7 w 7"/>
                <a:gd name="T3" fmla="*/ 4 h 8"/>
                <a:gd name="T4" fmla="*/ 3 w 7"/>
                <a:gd name="T5" fmla="*/ 0 h 8"/>
                <a:gd name="T6" fmla="*/ 0 w 7"/>
                <a:gd name="T7" fmla="*/ 4 h 8"/>
                <a:gd name="T8" fmla="*/ 3 w 7"/>
                <a:gd name="T9" fmla="*/ 8 h 8"/>
                <a:gd name="T10" fmla="*/ 3 w 7"/>
                <a:gd name="T11" fmla="*/ 3 h 8"/>
                <a:gd name="T12" fmla="*/ 5 w 7"/>
                <a:gd name="T13" fmla="*/ 4 h 8"/>
                <a:gd name="T14" fmla="*/ 3 w 7"/>
                <a:gd name="T15" fmla="*/ 6 h 8"/>
                <a:gd name="T16" fmla="*/ 2 w 7"/>
                <a:gd name="T17" fmla="*/ 4 h 8"/>
                <a:gd name="T18" fmla="*/ 3 w 7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5" y="8"/>
                    <a:pt x="7" y="6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lose/>
                  <a:moveTo>
                    <a:pt x="3" y="3"/>
                  </a:moveTo>
                  <a:cubicBezTo>
                    <a:pt x="4" y="3"/>
                    <a:pt x="5" y="3"/>
                    <a:pt x="5" y="4"/>
                  </a:cubicBezTo>
                  <a:cubicBezTo>
                    <a:pt x="5" y="5"/>
                    <a:pt x="4" y="6"/>
                    <a:pt x="3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5" name="그룹 524"/>
          <p:cNvGrpSpPr/>
          <p:nvPr/>
        </p:nvGrpSpPr>
        <p:grpSpPr>
          <a:xfrm>
            <a:off x="4133929" y="2592923"/>
            <a:ext cx="276476" cy="270716"/>
            <a:chOff x="2731908" y="3731827"/>
            <a:chExt cx="288294" cy="282288"/>
          </a:xfrm>
          <a:solidFill>
            <a:srgbClr val="FE6500"/>
          </a:solidFill>
        </p:grpSpPr>
        <p:sp>
          <p:nvSpPr>
            <p:cNvPr id="526" name="Freeform 173"/>
            <p:cNvSpPr>
              <a:spLocks noEditPoints="1"/>
            </p:cNvSpPr>
            <p:nvPr/>
          </p:nvSpPr>
          <p:spPr bwMode="auto">
            <a:xfrm>
              <a:off x="2731908" y="3731827"/>
              <a:ext cx="288294" cy="282288"/>
            </a:xfrm>
            <a:custGeom>
              <a:avLst/>
              <a:gdLst>
                <a:gd name="T0" fmla="*/ 82 w 83"/>
                <a:gd name="T1" fmla="*/ 0 h 82"/>
                <a:gd name="T2" fmla="*/ 1 w 83"/>
                <a:gd name="T3" fmla="*/ 0 h 82"/>
                <a:gd name="T4" fmla="*/ 0 w 83"/>
                <a:gd name="T5" fmla="*/ 1 h 82"/>
                <a:gd name="T6" fmla="*/ 0 w 83"/>
                <a:gd name="T7" fmla="*/ 81 h 82"/>
                <a:gd name="T8" fmla="*/ 1 w 83"/>
                <a:gd name="T9" fmla="*/ 82 h 82"/>
                <a:gd name="T10" fmla="*/ 82 w 83"/>
                <a:gd name="T11" fmla="*/ 82 h 82"/>
                <a:gd name="T12" fmla="*/ 83 w 83"/>
                <a:gd name="T13" fmla="*/ 81 h 82"/>
                <a:gd name="T14" fmla="*/ 83 w 83"/>
                <a:gd name="T15" fmla="*/ 1 h 82"/>
                <a:gd name="T16" fmla="*/ 82 w 83"/>
                <a:gd name="T17" fmla="*/ 0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19 h 82"/>
                <a:gd name="T24" fmla="*/ 81 w 83"/>
                <a:gd name="T25" fmla="*/ 19 h 82"/>
                <a:gd name="T26" fmla="*/ 81 w 83"/>
                <a:gd name="T27" fmla="*/ 80 h 82"/>
                <a:gd name="T28" fmla="*/ 81 w 83"/>
                <a:gd name="T29" fmla="*/ 17 h 82"/>
                <a:gd name="T30" fmla="*/ 2 w 83"/>
                <a:gd name="T31" fmla="*/ 17 h 82"/>
                <a:gd name="T32" fmla="*/ 2 w 83"/>
                <a:gd name="T33" fmla="*/ 2 h 82"/>
                <a:gd name="T34" fmla="*/ 81 w 83"/>
                <a:gd name="T35" fmla="*/ 2 h 82"/>
                <a:gd name="T36" fmla="*/ 81 w 83"/>
                <a:gd name="T37" fmla="*/ 1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81" y="19"/>
                    <a:pt x="81" y="19"/>
                    <a:pt x="81" y="19"/>
                  </a:cubicBezTo>
                  <a:lnTo>
                    <a:pt x="81" y="80"/>
                  </a:lnTo>
                  <a:close/>
                  <a:moveTo>
                    <a:pt x="81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17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27" name="Freeform 174"/>
            <p:cNvSpPr>
              <a:spLocks noEditPoints="1"/>
            </p:cNvSpPr>
            <p:nvPr/>
          </p:nvSpPr>
          <p:spPr bwMode="auto">
            <a:xfrm>
              <a:off x="2749928" y="3752844"/>
              <a:ext cx="27028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6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6" y="3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28" name="Freeform 175"/>
            <p:cNvSpPr>
              <a:spLocks noEditPoints="1"/>
            </p:cNvSpPr>
            <p:nvPr/>
          </p:nvSpPr>
          <p:spPr bwMode="auto">
            <a:xfrm>
              <a:off x="2782961" y="3752844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4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4 h 7"/>
                <a:gd name="T14" fmla="*/ 4 w 7"/>
                <a:gd name="T15" fmla="*/ 5 h 7"/>
                <a:gd name="T16" fmla="*/ 2 w 7"/>
                <a:gd name="T17" fmla="*/ 4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29" name="Freeform 176"/>
            <p:cNvSpPr>
              <a:spLocks noEditPoints="1"/>
            </p:cNvSpPr>
            <p:nvPr/>
          </p:nvSpPr>
          <p:spPr bwMode="auto">
            <a:xfrm>
              <a:off x="2815993" y="3752844"/>
              <a:ext cx="27028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5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30" name="Freeform 177"/>
            <p:cNvSpPr>
              <a:spLocks/>
            </p:cNvSpPr>
            <p:nvPr/>
          </p:nvSpPr>
          <p:spPr bwMode="auto">
            <a:xfrm>
              <a:off x="2815993" y="3845941"/>
              <a:ext cx="57061" cy="120123"/>
            </a:xfrm>
            <a:custGeom>
              <a:avLst/>
              <a:gdLst>
                <a:gd name="T0" fmla="*/ 11 w 17"/>
                <a:gd name="T1" fmla="*/ 32 h 35"/>
                <a:gd name="T2" fmla="*/ 10 w 17"/>
                <a:gd name="T3" fmla="*/ 33 h 35"/>
                <a:gd name="T4" fmla="*/ 9 w 17"/>
                <a:gd name="T5" fmla="*/ 34 h 35"/>
                <a:gd name="T6" fmla="*/ 10 w 17"/>
                <a:gd name="T7" fmla="*/ 35 h 35"/>
                <a:gd name="T8" fmla="*/ 10 w 17"/>
                <a:gd name="T9" fmla="*/ 35 h 35"/>
                <a:gd name="T10" fmla="*/ 16 w 17"/>
                <a:gd name="T11" fmla="*/ 34 h 35"/>
                <a:gd name="T12" fmla="*/ 17 w 17"/>
                <a:gd name="T13" fmla="*/ 33 h 35"/>
                <a:gd name="T14" fmla="*/ 16 w 17"/>
                <a:gd name="T15" fmla="*/ 32 h 35"/>
                <a:gd name="T16" fmla="*/ 14 w 17"/>
                <a:gd name="T17" fmla="*/ 27 h 35"/>
                <a:gd name="T18" fmla="*/ 12 w 17"/>
                <a:gd name="T19" fmla="*/ 26 h 35"/>
                <a:gd name="T20" fmla="*/ 12 w 17"/>
                <a:gd name="T21" fmla="*/ 28 h 35"/>
                <a:gd name="T22" fmla="*/ 13 w 17"/>
                <a:gd name="T23" fmla="*/ 31 h 35"/>
                <a:gd name="T24" fmla="*/ 8 w 17"/>
                <a:gd name="T25" fmla="*/ 27 h 35"/>
                <a:gd name="T26" fmla="*/ 8 w 17"/>
                <a:gd name="T27" fmla="*/ 7 h 35"/>
                <a:gd name="T28" fmla="*/ 16 w 17"/>
                <a:gd name="T29" fmla="*/ 3 h 35"/>
                <a:gd name="T30" fmla="*/ 16 w 17"/>
                <a:gd name="T31" fmla="*/ 1 h 35"/>
                <a:gd name="T32" fmla="*/ 15 w 17"/>
                <a:gd name="T33" fmla="*/ 0 h 35"/>
                <a:gd name="T34" fmla="*/ 6 w 17"/>
                <a:gd name="T35" fmla="*/ 5 h 35"/>
                <a:gd name="T36" fmla="*/ 6 w 17"/>
                <a:gd name="T37" fmla="*/ 29 h 35"/>
                <a:gd name="T38" fmla="*/ 11 w 17"/>
                <a:gd name="T39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35">
                  <a:moveTo>
                    <a:pt x="11" y="32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9" y="33"/>
                    <a:pt x="9" y="33"/>
                    <a:pt x="9" y="34"/>
                  </a:cubicBezTo>
                  <a:cubicBezTo>
                    <a:pt x="9" y="34"/>
                    <a:pt x="9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3"/>
                    <a:pt x="17" y="33"/>
                  </a:cubicBezTo>
                  <a:cubicBezTo>
                    <a:pt x="17" y="33"/>
                    <a:pt x="17" y="32"/>
                    <a:pt x="16" y="32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2" y="26"/>
                  </a:cubicBezTo>
                  <a:cubicBezTo>
                    <a:pt x="12" y="27"/>
                    <a:pt x="11" y="27"/>
                    <a:pt x="12" y="28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0"/>
                    <a:pt x="9" y="29"/>
                    <a:pt x="8" y="27"/>
                  </a:cubicBezTo>
                  <a:cubicBezTo>
                    <a:pt x="2" y="22"/>
                    <a:pt x="2" y="13"/>
                    <a:pt x="8" y="7"/>
                  </a:cubicBezTo>
                  <a:cubicBezTo>
                    <a:pt x="10" y="5"/>
                    <a:pt x="12" y="3"/>
                    <a:pt x="16" y="3"/>
                  </a:cubicBezTo>
                  <a:cubicBezTo>
                    <a:pt x="16" y="3"/>
                    <a:pt x="17" y="2"/>
                    <a:pt x="16" y="1"/>
                  </a:cubicBezTo>
                  <a:cubicBezTo>
                    <a:pt x="16" y="1"/>
                    <a:pt x="16" y="0"/>
                    <a:pt x="15" y="0"/>
                  </a:cubicBezTo>
                  <a:cubicBezTo>
                    <a:pt x="12" y="1"/>
                    <a:pt x="8" y="3"/>
                    <a:pt x="6" y="5"/>
                  </a:cubicBezTo>
                  <a:cubicBezTo>
                    <a:pt x="0" y="12"/>
                    <a:pt x="0" y="23"/>
                    <a:pt x="6" y="29"/>
                  </a:cubicBezTo>
                  <a:cubicBezTo>
                    <a:pt x="8" y="30"/>
                    <a:pt x="9" y="31"/>
                    <a:pt x="11" y="3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31" name="Freeform 178"/>
            <p:cNvSpPr>
              <a:spLocks/>
            </p:cNvSpPr>
            <p:nvPr/>
          </p:nvSpPr>
          <p:spPr bwMode="auto">
            <a:xfrm>
              <a:off x="2885067" y="3842941"/>
              <a:ext cx="57061" cy="117120"/>
            </a:xfrm>
            <a:custGeom>
              <a:avLst/>
              <a:gdLst>
                <a:gd name="T0" fmla="*/ 1 w 17"/>
                <a:gd name="T1" fmla="*/ 32 h 34"/>
                <a:gd name="T2" fmla="*/ 0 w 17"/>
                <a:gd name="T3" fmla="*/ 34 h 34"/>
                <a:gd name="T4" fmla="*/ 1 w 17"/>
                <a:gd name="T5" fmla="*/ 34 h 34"/>
                <a:gd name="T6" fmla="*/ 1 w 17"/>
                <a:gd name="T7" fmla="*/ 34 h 34"/>
                <a:gd name="T8" fmla="*/ 10 w 17"/>
                <a:gd name="T9" fmla="*/ 30 h 34"/>
                <a:gd name="T10" fmla="*/ 10 w 17"/>
                <a:gd name="T11" fmla="*/ 6 h 34"/>
                <a:gd name="T12" fmla="*/ 5 w 17"/>
                <a:gd name="T13" fmla="*/ 3 h 34"/>
                <a:gd name="T14" fmla="*/ 7 w 17"/>
                <a:gd name="T15" fmla="*/ 2 h 34"/>
                <a:gd name="T16" fmla="*/ 8 w 17"/>
                <a:gd name="T17" fmla="*/ 1 h 34"/>
                <a:gd name="T18" fmla="*/ 6 w 17"/>
                <a:gd name="T19" fmla="*/ 0 h 34"/>
                <a:gd name="T20" fmla="*/ 1 w 17"/>
                <a:gd name="T21" fmla="*/ 1 h 34"/>
                <a:gd name="T22" fmla="*/ 0 w 17"/>
                <a:gd name="T23" fmla="*/ 2 h 34"/>
                <a:gd name="T24" fmla="*/ 0 w 17"/>
                <a:gd name="T25" fmla="*/ 2 h 34"/>
                <a:gd name="T26" fmla="*/ 0 w 17"/>
                <a:gd name="T27" fmla="*/ 2 h 34"/>
                <a:gd name="T28" fmla="*/ 0 w 17"/>
                <a:gd name="T29" fmla="*/ 2 h 34"/>
                <a:gd name="T30" fmla="*/ 0 w 17"/>
                <a:gd name="T31" fmla="*/ 3 h 34"/>
                <a:gd name="T32" fmla="*/ 3 w 17"/>
                <a:gd name="T33" fmla="*/ 8 h 34"/>
                <a:gd name="T34" fmla="*/ 4 w 17"/>
                <a:gd name="T35" fmla="*/ 9 h 34"/>
                <a:gd name="T36" fmla="*/ 4 w 17"/>
                <a:gd name="T37" fmla="*/ 8 h 34"/>
                <a:gd name="T38" fmla="*/ 5 w 17"/>
                <a:gd name="T39" fmla="*/ 7 h 34"/>
                <a:gd name="T40" fmla="*/ 3 w 17"/>
                <a:gd name="T41" fmla="*/ 4 h 34"/>
                <a:gd name="T42" fmla="*/ 8 w 17"/>
                <a:gd name="T43" fmla="*/ 7 h 34"/>
                <a:gd name="T44" fmla="*/ 9 w 17"/>
                <a:gd name="T45" fmla="*/ 28 h 34"/>
                <a:gd name="T46" fmla="*/ 1 w 17"/>
                <a:gd name="T4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34">
                  <a:moveTo>
                    <a:pt x="1" y="32"/>
                  </a:moveTo>
                  <a:cubicBezTo>
                    <a:pt x="0" y="32"/>
                    <a:pt x="0" y="33"/>
                    <a:pt x="0" y="34"/>
                  </a:cubicBezTo>
                  <a:cubicBezTo>
                    <a:pt x="0" y="34"/>
                    <a:pt x="0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5" y="34"/>
                    <a:pt x="8" y="32"/>
                    <a:pt x="10" y="30"/>
                  </a:cubicBezTo>
                  <a:cubicBezTo>
                    <a:pt x="17" y="23"/>
                    <a:pt x="16" y="12"/>
                    <a:pt x="10" y="6"/>
                  </a:cubicBezTo>
                  <a:cubicBezTo>
                    <a:pt x="8" y="5"/>
                    <a:pt x="7" y="3"/>
                    <a:pt x="5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2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9"/>
                    <a:pt x="4" y="9"/>
                    <a:pt x="4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5"/>
                    <a:pt x="7" y="6"/>
                    <a:pt x="8" y="7"/>
                  </a:cubicBezTo>
                  <a:cubicBezTo>
                    <a:pt x="14" y="13"/>
                    <a:pt x="14" y="22"/>
                    <a:pt x="9" y="28"/>
                  </a:cubicBezTo>
                  <a:cubicBezTo>
                    <a:pt x="6" y="30"/>
                    <a:pt x="4" y="32"/>
                    <a:pt x="1" y="3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32" name="그룹 531"/>
          <p:cNvGrpSpPr/>
          <p:nvPr/>
        </p:nvGrpSpPr>
        <p:grpSpPr>
          <a:xfrm>
            <a:off x="9788622" y="2634159"/>
            <a:ext cx="288294" cy="216223"/>
            <a:chOff x="4155360" y="3131210"/>
            <a:chExt cx="288294" cy="216223"/>
          </a:xfrm>
          <a:solidFill>
            <a:srgbClr val="FE6500"/>
          </a:solidFill>
        </p:grpSpPr>
        <p:sp>
          <p:nvSpPr>
            <p:cNvPr id="533" name="Freeform 322"/>
            <p:cNvSpPr>
              <a:spLocks noEditPoints="1"/>
            </p:cNvSpPr>
            <p:nvPr/>
          </p:nvSpPr>
          <p:spPr bwMode="auto">
            <a:xfrm>
              <a:off x="4155360" y="3131210"/>
              <a:ext cx="288294" cy="216223"/>
            </a:xfrm>
            <a:custGeom>
              <a:avLst/>
              <a:gdLst>
                <a:gd name="T0" fmla="*/ 0 w 83"/>
                <a:gd name="T1" fmla="*/ 1 h 62"/>
                <a:gd name="T2" fmla="*/ 0 w 83"/>
                <a:gd name="T3" fmla="*/ 61 h 62"/>
                <a:gd name="T4" fmla="*/ 1 w 83"/>
                <a:gd name="T5" fmla="*/ 62 h 62"/>
                <a:gd name="T6" fmla="*/ 82 w 83"/>
                <a:gd name="T7" fmla="*/ 62 h 62"/>
                <a:gd name="T8" fmla="*/ 83 w 83"/>
                <a:gd name="T9" fmla="*/ 61 h 62"/>
                <a:gd name="T10" fmla="*/ 83 w 83"/>
                <a:gd name="T11" fmla="*/ 1 h 62"/>
                <a:gd name="T12" fmla="*/ 82 w 83"/>
                <a:gd name="T13" fmla="*/ 0 h 62"/>
                <a:gd name="T14" fmla="*/ 1 w 83"/>
                <a:gd name="T15" fmla="*/ 0 h 62"/>
                <a:gd name="T16" fmla="*/ 0 w 83"/>
                <a:gd name="T17" fmla="*/ 1 h 62"/>
                <a:gd name="T18" fmla="*/ 2 w 83"/>
                <a:gd name="T19" fmla="*/ 2 h 62"/>
                <a:gd name="T20" fmla="*/ 81 w 83"/>
                <a:gd name="T21" fmla="*/ 2 h 62"/>
                <a:gd name="T22" fmla="*/ 81 w 83"/>
                <a:gd name="T23" fmla="*/ 60 h 62"/>
                <a:gd name="T24" fmla="*/ 2 w 83"/>
                <a:gd name="T25" fmla="*/ 60 h 62"/>
                <a:gd name="T26" fmla="*/ 2 w 83"/>
                <a:gd name="T27" fmla="*/ 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62">
                  <a:moveTo>
                    <a:pt x="0" y="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2"/>
                    <a:pt x="0" y="62"/>
                    <a:pt x="1" y="62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3" y="62"/>
                    <a:pt x="83" y="62"/>
                    <a:pt x="83" y="6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  <a:moveTo>
                    <a:pt x="2" y="2"/>
                  </a:moveTo>
                  <a:cubicBezTo>
                    <a:pt x="81" y="2"/>
                    <a:pt x="81" y="2"/>
                    <a:pt x="81" y="2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2" y="60"/>
                    <a:pt x="2" y="60"/>
                    <a:pt x="2" y="60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34" name="Freeform 323"/>
            <p:cNvSpPr>
              <a:spLocks noEditPoints="1"/>
            </p:cNvSpPr>
            <p:nvPr/>
          </p:nvSpPr>
          <p:spPr bwMode="auto">
            <a:xfrm>
              <a:off x="4365577" y="3170249"/>
              <a:ext cx="42044" cy="42044"/>
            </a:xfrm>
            <a:custGeom>
              <a:avLst/>
              <a:gdLst>
                <a:gd name="T0" fmla="*/ 11 w 12"/>
                <a:gd name="T1" fmla="*/ 0 h 12"/>
                <a:gd name="T2" fmla="*/ 1 w 12"/>
                <a:gd name="T3" fmla="*/ 0 h 12"/>
                <a:gd name="T4" fmla="*/ 0 w 12"/>
                <a:gd name="T5" fmla="*/ 1 h 12"/>
                <a:gd name="T6" fmla="*/ 0 w 12"/>
                <a:gd name="T7" fmla="*/ 11 h 12"/>
                <a:gd name="T8" fmla="*/ 1 w 12"/>
                <a:gd name="T9" fmla="*/ 12 h 12"/>
                <a:gd name="T10" fmla="*/ 11 w 12"/>
                <a:gd name="T11" fmla="*/ 12 h 12"/>
                <a:gd name="T12" fmla="*/ 12 w 12"/>
                <a:gd name="T13" fmla="*/ 11 h 12"/>
                <a:gd name="T14" fmla="*/ 12 w 12"/>
                <a:gd name="T15" fmla="*/ 1 h 12"/>
                <a:gd name="T16" fmla="*/ 11 w 12"/>
                <a:gd name="T17" fmla="*/ 0 h 12"/>
                <a:gd name="T18" fmla="*/ 10 w 12"/>
                <a:gd name="T19" fmla="*/ 10 h 12"/>
                <a:gd name="T20" fmla="*/ 3 w 12"/>
                <a:gd name="T21" fmla="*/ 10 h 12"/>
                <a:gd name="T22" fmla="*/ 3 w 12"/>
                <a:gd name="T23" fmla="*/ 2 h 12"/>
                <a:gd name="T24" fmla="*/ 10 w 12"/>
                <a:gd name="T25" fmla="*/ 2 h 12"/>
                <a:gd name="T26" fmla="*/ 10 w 12"/>
                <a:gd name="T2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2"/>
                    <a:pt x="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1"/>
                    <a:pt x="12" y="1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lose/>
                  <a:moveTo>
                    <a:pt x="10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0" y="2"/>
                    <a:pt x="10" y="2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35" name="Freeform 324"/>
            <p:cNvSpPr>
              <a:spLocks/>
            </p:cNvSpPr>
            <p:nvPr/>
          </p:nvSpPr>
          <p:spPr bwMode="auto">
            <a:xfrm>
              <a:off x="4185393" y="3239321"/>
              <a:ext cx="150153" cy="6006"/>
            </a:xfrm>
            <a:custGeom>
              <a:avLst/>
              <a:gdLst>
                <a:gd name="T0" fmla="*/ 1 w 43"/>
                <a:gd name="T1" fmla="*/ 2 h 2"/>
                <a:gd name="T2" fmla="*/ 42 w 43"/>
                <a:gd name="T3" fmla="*/ 2 h 2"/>
                <a:gd name="T4" fmla="*/ 43 w 43"/>
                <a:gd name="T5" fmla="*/ 1 h 2"/>
                <a:gd name="T6" fmla="*/ 42 w 43"/>
                <a:gd name="T7" fmla="*/ 0 h 2"/>
                <a:gd name="T8" fmla="*/ 1 w 43"/>
                <a:gd name="T9" fmla="*/ 0 h 2"/>
                <a:gd name="T10" fmla="*/ 0 w 43"/>
                <a:gd name="T11" fmla="*/ 1 h 2"/>
                <a:gd name="T12" fmla="*/ 1 w 4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">
                  <a:moveTo>
                    <a:pt x="1" y="2"/>
                  </a:moveTo>
                  <a:cubicBezTo>
                    <a:pt x="42" y="2"/>
                    <a:pt x="42" y="2"/>
                    <a:pt x="42" y="2"/>
                  </a:cubicBezTo>
                  <a:cubicBezTo>
                    <a:pt x="43" y="2"/>
                    <a:pt x="43" y="2"/>
                    <a:pt x="43" y="1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36" name="Freeform 325"/>
            <p:cNvSpPr>
              <a:spLocks/>
            </p:cNvSpPr>
            <p:nvPr/>
          </p:nvSpPr>
          <p:spPr bwMode="auto">
            <a:xfrm>
              <a:off x="4185393" y="3278361"/>
              <a:ext cx="153159" cy="6006"/>
            </a:xfrm>
            <a:custGeom>
              <a:avLst/>
              <a:gdLst>
                <a:gd name="T0" fmla="*/ 42 w 44"/>
                <a:gd name="T1" fmla="*/ 0 h 2"/>
                <a:gd name="T2" fmla="*/ 2 w 44"/>
                <a:gd name="T3" fmla="*/ 0 h 2"/>
                <a:gd name="T4" fmla="*/ 0 w 44"/>
                <a:gd name="T5" fmla="*/ 1 h 2"/>
                <a:gd name="T6" fmla="*/ 2 w 44"/>
                <a:gd name="T7" fmla="*/ 2 h 2"/>
                <a:gd name="T8" fmla="*/ 42 w 44"/>
                <a:gd name="T9" fmla="*/ 2 h 2"/>
                <a:gd name="T10" fmla="*/ 44 w 44"/>
                <a:gd name="T11" fmla="*/ 1 h 2"/>
                <a:gd name="T12" fmla="*/ 42 w 4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">
                  <a:moveTo>
                    <a:pt x="4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2"/>
                    <a:pt x="44" y="2"/>
                    <a:pt x="44" y="1"/>
                  </a:cubicBezTo>
                  <a:cubicBezTo>
                    <a:pt x="44" y="0"/>
                    <a:pt x="43" y="0"/>
                    <a:pt x="4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37" name="그룹 536"/>
          <p:cNvGrpSpPr/>
          <p:nvPr/>
        </p:nvGrpSpPr>
        <p:grpSpPr>
          <a:xfrm>
            <a:off x="8418145" y="3172868"/>
            <a:ext cx="126129" cy="282290"/>
            <a:chOff x="8503802" y="7536709"/>
            <a:chExt cx="126129" cy="282290"/>
          </a:xfrm>
          <a:solidFill>
            <a:srgbClr val="FE6500"/>
          </a:solidFill>
        </p:grpSpPr>
        <p:sp>
          <p:nvSpPr>
            <p:cNvPr id="538" name="Freeform 751"/>
            <p:cNvSpPr>
              <a:spLocks/>
            </p:cNvSpPr>
            <p:nvPr/>
          </p:nvSpPr>
          <p:spPr bwMode="auto">
            <a:xfrm>
              <a:off x="8545842" y="7536709"/>
              <a:ext cx="48051" cy="153159"/>
            </a:xfrm>
            <a:custGeom>
              <a:avLst/>
              <a:gdLst>
                <a:gd name="T0" fmla="*/ 0 w 14"/>
                <a:gd name="T1" fmla="*/ 37 h 44"/>
                <a:gd name="T2" fmla="*/ 6 w 14"/>
                <a:gd name="T3" fmla="*/ 43 h 44"/>
                <a:gd name="T4" fmla="*/ 8 w 14"/>
                <a:gd name="T5" fmla="*/ 43 h 44"/>
                <a:gd name="T6" fmla="*/ 14 w 14"/>
                <a:gd name="T7" fmla="*/ 37 h 44"/>
                <a:gd name="T8" fmla="*/ 14 w 14"/>
                <a:gd name="T9" fmla="*/ 36 h 44"/>
                <a:gd name="T10" fmla="*/ 12 w 14"/>
                <a:gd name="T11" fmla="*/ 36 h 44"/>
                <a:gd name="T12" fmla="*/ 8 w 14"/>
                <a:gd name="T13" fmla="*/ 40 h 44"/>
                <a:gd name="T14" fmla="*/ 8 w 14"/>
                <a:gd name="T15" fmla="*/ 1 h 44"/>
                <a:gd name="T16" fmla="*/ 7 w 14"/>
                <a:gd name="T17" fmla="*/ 0 h 44"/>
                <a:gd name="T18" fmla="*/ 7 w 14"/>
                <a:gd name="T19" fmla="*/ 0 h 44"/>
                <a:gd name="T20" fmla="*/ 6 w 14"/>
                <a:gd name="T21" fmla="*/ 1 h 44"/>
                <a:gd name="T22" fmla="*/ 6 w 14"/>
                <a:gd name="T23" fmla="*/ 40 h 44"/>
                <a:gd name="T24" fmla="*/ 2 w 14"/>
                <a:gd name="T25" fmla="*/ 36 h 44"/>
                <a:gd name="T26" fmla="*/ 0 w 14"/>
                <a:gd name="T27" fmla="*/ 36 h 44"/>
                <a:gd name="T28" fmla="*/ 0 w 14"/>
                <a:gd name="T29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44">
                  <a:moveTo>
                    <a:pt x="0" y="37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7" y="44"/>
                    <a:pt x="8" y="43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6"/>
                    <a:pt x="14" y="36"/>
                  </a:cubicBezTo>
                  <a:cubicBezTo>
                    <a:pt x="13" y="35"/>
                    <a:pt x="12" y="35"/>
                    <a:pt x="12" y="3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5"/>
                    <a:pt x="1" y="35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39" name="Freeform 752"/>
            <p:cNvSpPr>
              <a:spLocks noEditPoints="1"/>
            </p:cNvSpPr>
            <p:nvPr/>
          </p:nvSpPr>
          <p:spPr bwMode="auto">
            <a:xfrm>
              <a:off x="8503802" y="7602776"/>
              <a:ext cx="126129" cy="216223"/>
            </a:xfrm>
            <a:custGeom>
              <a:avLst/>
              <a:gdLst>
                <a:gd name="T0" fmla="*/ 36 w 37"/>
                <a:gd name="T1" fmla="*/ 0 h 63"/>
                <a:gd name="T2" fmla="*/ 26 w 37"/>
                <a:gd name="T3" fmla="*/ 0 h 63"/>
                <a:gd name="T4" fmla="*/ 25 w 37"/>
                <a:gd name="T5" fmla="*/ 1 h 63"/>
                <a:gd name="T6" fmla="*/ 26 w 37"/>
                <a:gd name="T7" fmla="*/ 2 h 63"/>
                <a:gd name="T8" fmla="*/ 35 w 37"/>
                <a:gd name="T9" fmla="*/ 2 h 63"/>
                <a:gd name="T10" fmla="*/ 35 w 37"/>
                <a:gd name="T11" fmla="*/ 50 h 63"/>
                <a:gd name="T12" fmla="*/ 3 w 37"/>
                <a:gd name="T13" fmla="*/ 50 h 63"/>
                <a:gd name="T14" fmla="*/ 3 w 37"/>
                <a:gd name="T15" fmla="*/ 2 h 63"/>
                <a:gd name="T16" fmla="*/ 11 w 37"/>
                <a:gd name="T17" fmla="*/ 2 h 63"/>
                <a:gd name="T18" fmla="*/ 12 w 37"/>
                <a:gd name="T19" fmla="*/ 1 h 63"/>
                <a:gd name="T20" fmla="*/ 11 w 37"/>
                <a:gd name="T21" fmla="*/ 0 h 63"/>
                <a:gd name="T22" fmla="*/ 3 w 37"/>
                <a:gd name="T23" fmla="*/ 0 h 63"/>
                <a:gd name="T24" fmla="*/ 0 w 37"/>
                <a:gd name="T25" fmla="*/ 2 h 63"/>
                <a:gd name="T26" fmla="*/ 0 w 37"/>
                <a:gd name="T27" fmla="*/ 60 h 63"/>
                <a:gd name="T28" fmla="*/ 3 w 37"/>
                <a:gd name="T29" fmla="*/ 63 h 63"/>
                <a:gd name="T30" fmla="*/ 35 w 37"/>
                <a:gd name="T31" fmla="*/ 63 h 63"/>
                <a:gd name="T32" fmla="*/ 37 w 37"/>
                <a:gd name="T33" fmla="*/ 60 h 63"/>
                <a:gd name="T34" fmla="*/ 37 w 37"/>
                <a:gd name="T35" fmla="*/ 1 h 63"/>
                <a:gd name="T36" fmla="*/ 36 w 37"/>
                <a:gd name="T37" fmla="*/ 0 h 63"/>
                <a:gd name="T38" fmla="*/ 35 w 37"/>
                <a:gd name="T39" fmla="*/ 61 h 63"/>
                <a:gd name="T40" fmla="*/ 3 w 37"/>
                <a:gd name="T41" fmla="*/ 61 h 63"/>
                <a:gd name="T42" fmla="*/ 3 w 37"/>
                <a:gd name="T43" fmla="*/ 52 h 63"/>
                <a:gd name="T44" fmla="*/ 35 w 37"/>
                <a:gd name="T45" fmla="*/ 52 h 63"/>
                <a:gd name="T46" fmla="*/ 35 w 37"/>
                <a:gd name="T4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63">
                  <a:moveTo>
                    <a:pt x="3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1"/>
                  </a:cubicBezTo>
                  <a:cubicBezTo>
                    <a:pt x="25" y="1"/>
                    <a:pt x="25" y="2"/>
                    <a:pt x="26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3"/>
                    <a:pt x="3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6" y="63"/>
                    <a:pt x="37" y="62"/>
                    <a:pt x="37" y="60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0"/>
                    <a:pt x="37" y="0"/>
                    <a:pt x="36" y="0"/>
                  </a:cubicBezTo>
                  <a:close/>
                  <a:moveTo>
                    <a:pt x="35" y="61"/>
                  </a:moveTo>
                  <a:cubicBezTo>
                    <a:pt x="3" y="61"/>
                    <a:pt x="3" y="61"/>
                    <a:pt x="3" y="61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5" y="52"/>
                    <a:pt x="35" y="52"/>
                    <a:pt x="35" y="52"/>
                  </a:cubicBezTo>
                  <a:lnTo>
                    <a:pt x="35" y="6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40" name="Freeform 753"/>
            <p:cNvSpPr>
              <a:spLocks/>
            </p:cNvSpPr>
            <p:nvPr/>
          </p:nvSpPr>
          <p:spPr bwMode="auto">
            <a:xfrm>
              <a:off x="8554852" y="7791968"/>
              <a:ext cx="24027" cy="12012"/>
            </a:xfrm>
            <a:custGeom>
              <a:avLst/>
              <a:gdLst>
                <a:gd name="T0" fmla="*/ 1 w 7"/>
                <a:gd name="T1" fmla="*/ 3 h 3"/>
                <a:gd name="T2" fmla="*/ 6 w 7"/>
                <a:gd name="T3" fmla="*/ 3 h 3"/>
                <a:gd name="T4" fmla="*/ 7 w 7"/>
                <a:gd name="T5" fmla="*/ 1 h 3"/>
                <a:gd name="T6" fmla="*/ 6 w 7"/>
                <a:gd name="T7" fmla="*/ 0 h 3"/>
                <a:gd name="T8" fmla="*/ 1 w 7"/>
                <a:gd name="T9" fmla="*/ 0 h 3"/>
                <a:gd name="T10" fmla="*/ 0 w 7"/>
                <a:gd name="T11" fmla="*/ 1 h 3"/>
                <a:gd name="T12" fmla="*/ 1 w 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7" y="1"/>
                    <a:pt x="7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1" name="그룹 540"/>
          <p:cNvGrpSpPr/>
          <p:nvPr/>
        </p:nvGrpSpPr>
        <p:grpSpPr>
          <a:xfrm>
            <a:off x="6974089" y="3168364"/>
            <a:ext cx="207212" cy="291298"/>
            <a:chOff x="6329583" y="7533707"/>
            <a:chExt cx="207212" cy="291298"/>
          </a:xfrm>
          <a:solidFill>
            <a:srgbClr val="FE6500"/>
          </a:solidFill>
        </p:grpSpPr>
        <p:sp>
          <p:nvSpPr>
            <p:cNvPr id="542" name="Freeform 531"/>
            <p:cNvSpPr>
              <a:spLocks noEditPoints="1"/>
            </p:cNvSpPr>
            <p:nvPr/>
          </p:nvSpPr>
          <p:spPr bwMode="auto">
            <a:xfrm>
              <a:off x="6329583" y="7533707"/>
              <a:ext cx="207212" cy="291298"/>
            </a:xfrm>
            <a:custGeom>
              <a:avLst/>
              <a:gdLst>
                <a:gd name="T0" fmla="*/ 57 w 59"/>
                <a:gd name="T1" fmla="*/ 20 h 84"/>
                <a:gd name="T2" fmla="*/ 24 w 59"/>
                <a:gd name="T3" fmla="*/ 20 h 84"/>
                <a:gd name="T4" fmla="*/ 22 w 59"/>
                <a:gd name="T5" fmla="*/ 23 h 84"/>
                <a:gd name="T6" fmla="*/ 22 w 59"/>
                <a:gd name="T7" fmla="*/ 51 h 84"/>
                <a:gd name="T8" fmla="*/ 3 w 59"/>
                <a:gd name="T9" fmla="*/ 51 h 84"/>
                <a:gd name="T10" fmla="*/ 3 w 59"/>
                <a:gd name="T11" fmla="*/ 3 h 84"/>
                <a:gd name="T12" fmla="*/ 35 w 59"/>
                <a:gd name="T13" fmla="*/ 3 h 84"/>
                <a:gd name="T14" fmla="*/ 35 w 59"/>
                <a:gd name="T15" fmla="*/ 15 h 84"/>
                <a:gd name="T16" fmla="*/ 36 w 59"/>
                <a:gd name="T17" fmla="*/ 16 h 84"/>
                <a:gd name="T18" fmla="*/ 37 w 59"/>
                <a:gd name="T19" fmla="*/ 15 h 84"/>
                <a:gd name="T20" fmla="*/ 37 w 59"/>
                <a:gd name="T21" fmla="*/ 2 h 84"/>
                <a:gd name="T22" fmla="*/ 36 w 59"/>
                <a:gd name="T23" fmla="*/ 0 h 84"/>
                <a:gd name="T24" fmla="*/ 1 w 59"/>
                <a:gd name="T25" fmla="*/ 0 h 84"/>
                <a:gd name="T26" fmla="*/ 0 w 59"/>
                <a:gd name="T27" fmla="*/ 2 h 84"/>
                <a:gd name="T28" fmla="*/ 0 w 59"/>
                <a:gd name="T29" fmla="*/ 63 h 84"/>
                <a:gd name="T30" fmla="*/ 1 w 59"/>
                <a:gd name="T31" fmla="*/ 64 h 84"/>
                <a:gd name="T32" fmla="*/ 22 w 59"/>
                <a:gd name="T33" fmla="*/ 64 h 84"/>
                <a:gd name="T34" fmla="*/ 22 w 59"/>
                <a:gd name="T35" fmla="*/ 64 h 84"/>
                <a:gd name="T36" fmla="*/ 22 w 59"/>
                <a:gd name="T37" fmla="*/ 81 h 84"/>
                <a:gd name="T38" fmla="*/ 24 w 59"/>
                <a:gd name="T39" fmla="*/ 84 h 84"/>
                <a:gd name="T40" fmla="*/ 57 w 59"/>
                <a:gd name="T41" fmla="*/ 84 h 84"/>
                <a:gd name="T42" fmla="*/ 59 w 59"/>
                <a:gd name="T43" fmla="*/ 81 h 84"/>
                <a:gd name="T44" fmla="*/ 59 w 59"/>
                <a:gd name="T45" fmla="*/ 23 h 84"/>
                <a:gd name="T46" fmla="*/ 57 w 59"/>
                <a:gd name="T47" fmla="*/ 20 h 84"/>
                <a:gd name="T48" fmla="*/ 57 w 59"/>
                <a:gd name="T49" fmla="*/ 22 h 84"/>
                <a:gd name="T50" fmla="*/ 57 w 59"/>
                <a:gd name="T51" fmla="*/ 71 h 84"/>
                <a:gd name="T52" fmla="*/ 24 w 59"/>
                <a:gd name="T53" fmla="*/ 71 h 84"/>
                <a:gd name="T54" fmla="*/ 24 w 59"/>
                <a:gd name="T55" fmla="*/ 22 h 84"/>
                <a:gd name="T56" fmla="*/ 57 w 59"/>
                <a:gd name="T57" fmla="*/ 22 h 84"/>
                <a:gd name="T58" fmla="*/ 3 w 59"/>
                <a:gd name="T59" fmla="*/ 61 h 84"/>
                <a:gd name="T60" fmla="*/ 3 w 59"/>
                <a:gd name="T61" fmla="*/ 53 h 84"/>
                <a:gd name="T62" fmla="*/ 22 w 59"/>
                <a:gd name="T63" fmla="*/ 53 h 84"/>
                <a:gd name="T64" fmla="*/ 22 w 59"/>
                <a:gd name="T65" fmla="*/ 56 h 84"/>
                <a:gd name="T66" fmla="*/ 16 w 59"/>
                <a:gd name="T67" fmla="*/ 56 h 84"/>
                <a:gd name="T68" fmla="*/ 15 w 59"/>
                <a:gd name="T69" fmla="*/ 57 h 84"/>
                <a:gd name="T70" fmla="*/ 16 w 59"/>
                <a:gd name="T71" fmla="*/ 58 h 84"/>
                <a:gd name="T72" fmla="*/ 22 w 59"/>
                <a:gd name="T73" fmla="*/ 58 h 84"/>
                <a:gd name="T74" fmla="*/ 22 w 59"/>
                <a:gd name="T75" fmla="*/ 61 h 84"/>
                <a:gd name="T76" fmla="*/ 3 w 59"/>
                <a:gd name="T77" fmla="*/ 61 h 84"/>
                <a:gd name="T78" fmla="*/ 24 w 59"/>
                <a:gd name="T79" fmla="*/ 81 h 84"/>
                <a:gd name="T80" fmla="*/ 24 w 59"/>
                <a:gd name="T81" fmla="*/ 73 h 84"/>
                <a:gd name="T82" fmla="*/ 57 w 59"/>
                <a:gd name="T83" fmla="*/ 73 h 84"/>
                <a:gd name="T84" fmla="*/ 57 w 59"/>
                <a:gd name="T85" fmla="*/ 81 h 84"/>
                <a:gd name="T86" fmla="*/ 24 w 59"/>
                <a:gd name="T87" fmla="*/ 8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9" h="84">
                  <a:moveTo>
                    <a:pt x="57" y="20"/>
                  </a:move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2" y="21"/>
                    <a:pt x="22" y="23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6"/>
                    <a:pt x="36" y="16"/>
                  </a:cubicBezTo>
                  <a:cubicBezTo>
                    <a:pt x="37" y="16"/>
                    <a:pt x="37" y="15"/>
                    <a:pt x="37" y="15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1"/>
                    <a:pt x="37" y="0"/>
                    <a:pt x="3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1" y="64"/>
                    <a:pt x="1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3"/>
                    <a:pt x="23" y="84"/>
                    <a:pt x="24" y="84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8" y="84"/>
                    <a:pt x="59" y="83"/>
                    <a:pt x="59" y="81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1"/>
                    <a:pt x="58" y="20"/>
                    <a:pt x="57" y="20"/>
                  </a:cubicBezTo>
                  <a:close/>
                  <a:moveTo>
                    <a:pt x="57" y="22"/>
                  </a:moveTo>
                  <a:cubicBezTo>
                    <a:pt x="57" y="71"/>
                    <a:pt x="57" y="71"/>
                    <a:pt x="57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22"/>
                    <a:pt x="24" y="22"/>
                    <a:pt x="24" y="22"/>
                  </a:cubicBezTo>
                  <a:lnTo>
                    <a:pt x="57" y="22"/>
                  </a:lnTo>
                  <a:close/>
                  <a:moveTo>
                    <a:pt x="3" y="61"/>
                  </a:moveTo>
                  <a:cubicBezTo>
                    <a:pt x="3" y="53"/>
                    <a:pt x="3" y="53"/>
                    <a:pt x="3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5" y="57"/>
                    <a:pt x="15" y="57"/>
                  </a:cubicBezTo>
                  <a:cubicBezTo>
                    <a:pt x="15" y="58"/>
                    <a:pt x="16" y="58"/>
                    <a:pt x="16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61"/>
                    <a:pt x="22" y="61"/>
                    <a:pt x="22" y="61"/>
                  </a:cubicBezTo>
                  <a:lnTo>
                    <a:pt x="3" y="61"/>
                  </a:lnTo>
                  <a:close/>
                  <a:moveTo>
                    <a:pt x="24" y="81"/>
                  </a:moveTo>
                  <a:cubicBezTo>
                    <a:pt x="24" y="73"/>
                    <a:pt x="24" y="73"/>
                    <a:pt x="24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81"/>
                    <a:pt x="57" y="81"/>
                    <a:pt x="57" y="81"/>
                  </a:cubicBezTo>
                  <a:lnTo>
                    <a:pt x="24" y="8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43" name="Freeform 532"/>
            <p:cNvSpPr>
              <a:spLocks/>
            </p:cNvSpPr>
            <p:nvPr/>
          </p:nvSpPr>
          <p:spPr bwMode="auto">
            <a:xfrm>
              <a:off x="6458712" y="7794972"/>
              <a:ext cx="24027" cy="9009"/>
            </a:xfrm>
            <a:custGeom>
              <a:avLst/>
              <a:gdLst>
                <a:gd name="T0" fmla="*/ 6 w 7"/>
                <a:gd name="T1" fmla="*/ 0 h 2"/>
                <a:gd name="T2" fmla="*/ 1 w 7"/>
                <a:gd name="T3" fmla="*/ 0 h 2"/>
                <a:gd name="T4" fmla="*/ 0 w 7"/>
                <a:gd name="T5" fmla="*/ 1 h 2"/>
                <a:gd name="T6" fmla="*/ 1 w 7"/>
                <a:gd name="T7" fmla="*/ 2 h 2"/>
                <a:gd name="T8" fmla="*/ 6 w 7"/>
                <a:gd name="T9" fmla="*/ 2 h 2"/>
                <a:gd name="T10" fmla="*/ 7 w 7"/>
                <a:gd name="T11" fmla="*/ 1 h 2"/>
                <a:gd name="T12" fmla="*/ 6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7" y="0"/>
                    <a:pt x="7" y="0"/>
                    <a:pt x="6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4" name="그룹 543"/>
          <p:cNvGrpSpPr/>
          <p:nvPr/>
        </p:nvGrpSpPr>
        <p:grpSpPr>
          <a:xfrm>
            <a:off x="5567571" y="3174369"/>
            <a:ext cx="204209" cy="279289"/>
            <a:chOff x="5620858" y="5002120"/>
            <a:chExt cx="204209" cy="279289"/>
          </a:xfrm>
          <a:solidFill>
            <a:srgbClr val="FE6500"/>
          </a:solidFill>
        </p:grpSpPr>
        <p:sp>
          <p:nvSpPr>
            <p:cNvPr id="545" name="Freeform 442"/>
            <p:cNvSpPr>
              <a:spLocks noEditPoints="1"/>
            </p:cNvSpPr>
            <p:nvPr/>
          </p:nvSpPr>
          <p:spPr bwMode="auto">
            <a:xfrm>
              <a:off x="5641881" y="5068190"/>
              <a:ext cx="162165" cy="213219"/>
            </a:xfrm>
            <a:custGeom>
              <a:avLst/>
              <a:gdLst>
                <a:gd name="T0" fmla="*/ 2 w 47"/>
                <a:gd name="T1" fmla="*/ 44 h 61"/>
                <a:gd name="T2" fmla="*/ 0 w 47"/>
                <a:gd name="T3" fmla="*/ 45 h 61"/>
                <a:gd name="T4" fmla="*/ 0 w 47"/>
                <a:gd name="T5" fmla="*/ 60 h 61"/>
                <a:gd name="T6" fmla="*/ 2 w 47"/>
                <a:gd name="T7" fmla="*/ 61 h 61"/>
                <a:gd name="T8" fmla="*/ 46 w 47"/>
                <a:gd name="T9" fmla="*/ 61 h 61"/>
                <a:gd name="T10" fmla="*/ 47 w 47"/>
                <a:gd name="T11" fmla="*/ 60 h 61"/>
                <a:gd name="T12" fmla="*/ 47 w 47"/>
                <a:gd name="T13" fmla="*/ 2 h 61"/>
                <a:gd name="T14" fmla="*/ 46 w 47"/>
                <a:gd name="T15" fmla="*/ 0 h 61"/>
                <a:gd name="T16" fmla="*/ 46 w 47"/>
                <a:gd name="T17" fmla="*/ 0 h 61"/>
                <a:gd name="T18" fmla="*/ 45 w 47"/>
                <a:gd name="T19" fmla="*/ 2 h 61"/>
                <a:gd name="T20" fmla="*/ 45 w 47"/>
                <a:gd name="T21" fmla="*/ 46 h 61"/>
                <a:gd name="T22" fmla="*/ 3 w 47"/>
                <a:gd name="T23" fmla="*/ 46 h 61"/>
                <a:gd name="T24" fmla="*/ 2 w 47"/>
                <a:gd name="T25" fmla="*/ 44 h 61"/>
                <a:gd name="T26" fmla="*/ 3 w 47"/>
                <a:gd name="T27" fmla="*/ 59 h 61"/>
                <a:gd name="T28" fmla="*/ 3 w 47"/>
                <a:gd name="T29" fmla="*/ 48 h 61"/>
                <a:gd name="T30" fmla="*/ 45 w 47"/>
                <a:gd name="T31" fmla="*/ 48 h 61"/>
                <a:gd name="T32" fmla="*/ 45 w 47"/>
                <a:gd name="T33" fmla="*/ 59 h 61"/>
                <a:gd name="T34" fmla="*/ 3 w 47"/>
                <a:gd name="T35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61">
                  <a:moveTo>
                    <a:pt x="2" y="44"/>
                  </a:moveTo>
                  <a:cubicBezTo>
                    <a:pt x="1" y="44"/>
                    <a:pt x="0" y="45"/>
                    <a:pt x="0" y="4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1"/>
                    <a:pt x="2" y="61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7" y="61"/>
                    <a:pt x="47" y="61"/>
                    <a:pt x="47" y="6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2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5"/>
                    <a:pt x="2" y="44"/>
                    <a:pt x="2" y="44"/>
                  </a:cubicBezTo>
                  <a:close/>
                  <a:moveTo>
                    <a:pt x="3" y="59"/>
                  </a:moveTo>
                  <a:cubicBezTo>
                    <a:pt x="3" y="48"/>
                    <a:pt x="3" y="48"/>
                    <a:pt x="3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59"/>
                    <a:pt x="45" y="59"/>
                    <a:pt x="45" y="59"/>
                  </a:cubicBezTo>
                  <a:lnTo>
                    <a:pt x="3" y="5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46" name="Freeform 443"/>
            <p:cNvSpPr>
              <a:spLocks/>
            </p:cNvSpPr>
            <p:nvPr/>
          </p:nvSpPr>
          <p:spPr bwMode="auto">
            <a:xfrm>
              <a:off x="5641881" y="5002120"/>
              <a:ext cx="162165" cy="195198"/>
            </a:xfrm>
            <a:custGeom>
              <a:avLst/>
              <a:gdLst>
                <a:gd name="T0" fmla="*/ 3 w 47"/>
                <a:gd name="T1" fmla="*/ 2 h 56"/>
                <a:gd name="T2" fmla="*/ 45 w 47"/>
                <a:gd name="T3" fmla="*/ 2 h 56"/>
                <a:gd name="T4" fmla="*/ 45 w 47"/>
                <a:gd name="T5" fmla="*/ 9 h 56"/>
                <a:gd name="T6" fmla="*/ 46 w 47"/>
                <a:gd name="T7" fmla="*/ 10 h 56"/>
                <a:gd name="T8" fmla="*/ 46 w 47"/>
                <a:gd name="T9" fmla="*/ 10 h 56"/>
                <a:gd name="T10" fmla="*/ 47 w 47"/>
                <a:gd name="T11" fmla="*/ 9 h 56"/>
                <a:gd name="T12" fmla="*/ 47 w 47"/>
                <a:gd name="T13" fmla="*/ 1 h 56"/>
                <a:gd name="T14" fmla="*/ 46 w 47"/>
                <a:gd name="T15" fmla="*/ 0 h 56"/>
                <a:gd name="T16" fmla="*/ 2 w 47"/>
                <a:gd name="T17" fmla="*/ 0 h 56"/>
                <a:gd name="T18" fmla="*/ 0 w 47"/>
                <a:gd name="T19" fmla="*/ 1 h 56"/>
                <a:gd name="T20" fmla="*/ 0 w 47"/>
                <a:gd name="T21" fmla="*/ 55 h 56"/>
                <a:gd name="T22" fmla="*/ 2 w 47"/>
                <a:gd name="T23" fmla="*/ 56 h 56"/>
                <a:gd name="T24" fmla="*/ 2 w 47"/>
                <a:gd name="T25" fmla="*/ 56 h 56"/>
                <a:gd name="T26" fmla="*/ 3 w 47"/>
                <a:gd name="T27" fmla="*/ 55 h 56"/>
                <a:gd name="T28" fmla="*/ 3 w 47"/>
                <a:gd name="T29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56">
                  <a:moveTo>
                    <a:pt x="3" y="2"/>
                  </a:moveTo>
                  <a:cubicBezTo>
                    <a:pt x="45" y="2"/>
                    <a:pt x="45" y="2"/>
                    <a:pt x="45" y="2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9"/>
                    <a:pt x="47" y="9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3" y="55"/>
                    <a:pt x="3" y="55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47" name="Rectangle 444"/>
            <p:cNvSpPr>
              <a:spLocks noChangeArrowheads="1"/>
            </p:cNvSpPr>
            <p:nvPr/>
          </p:nvSpPr>
          <p:spPr bwMode="auto">
            <a:xfrm>
              <a:off x="5707946" y="5248376"/>
              <a:ext cx="30031" cy="12012"/>
            </a:xfrm>
            <a:prstGeom prst="rect">
              <a:avLst/>
            </a:pr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48" name="Freeform 445"/>
            <p:cNvSpPr>
              <a:spLocks/>
            </p:cNvSpPr>
            <p:nvPr/>
          </p:nvSpPr>
          <p:spPr bwMode="auto">
            <a:xfrm>
              <a:off x="5620858" y="5032153"/>
              <a:ext cx="204209" cy="207212"/>
            </a:xfrm>
            <a:custGeom>
              <a:avLst/>
              <a:gdLst>
                <a:gd name="T0" fmla="*/ 57 w 59"/>
                <a:gd name="T1" fmla="*/ 0 h 60"/>
                <a:gd name="T2" fmla="*/ 0 w 59"/>
                <a:gd name="T3" fmla="*/ 58 h 60"/>
                <a:gd name="T4" fmla="*/ 0 w 59"/>
                <a:gd name="T5" fmla="*/ 59 h 60"/>
                <a:gd name="T6" fmla="*/ 0 w 59"/>
                <a:gd name="T7" fmla="*/ 59 h 60"/>
                <a:gd name="T8" fmla="*/ 2 w 59"/>
                <a:gd name="T9" fmla="*/ 59 h 60"/>
                <a:gd name="T10" fmla="*/ 58 w 59"/>
                <a:gd name="T11" fmla="*/ 2 h 60"/>
                <a:gd name="T12" fmla="*/ 58 w 59"/>
                <a:gd name="T13" fmla="*/ 0 h 60"/>
                <a:gd name="T14" fmla="*/ 58 w 59"/>
                <a:gd name="T15" fmla="*/ 0 h 60"/>
                <a:gd name="T16" fmla="*/ 57 w 59"/>
                <a:gd name="T1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60">
                  <a:moveTo>
                    <a:pt x="57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9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" y="60"/>
                    <a:pt x="1" y="60"/>
                    <a:pt x="2" y="59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9" y="1"/>
                    <a:pt x="59" y="1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7" y="0"/>
                    <a:pt x="57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9" name="그룹 548"/>
          <p:cNvGrpSpPr/>
          <p:nvPr/>
        </p:nvGrpSpPr>
        <p:grpSpPr>
          <a:xfrm>
            <a:off x="7677349" y="3202899"/>
            <a:ext cx="219224" cy="222228"/>
            <a:chOff x="7035302" y="7566741"/>
            <a:chExt cx="219224" cy="222228"/>
          </a:xfrm>
          <a:solidFill>
            <a:srgbClr val="FE6500"/>
          </a:solidFill>
        </p:grpSpPr>
        <p:sp>
          <p:nvSpPr>
            <p:cNvPr id="550" name="Freeform 608"/>
            <p:cNvSpPr>
              <a:spLocks noEditPoints="1"/>
            </p:cNvSpPr>
            <p:nvPr/>
          </p:nvSpPr>
          <p:spPr bwMode="auto">
            <a:xfrm>
              <a:off x="7080350" y="7707887"/>
              <a:ext cx="126129" cy="81082"/>
            </a:xfrm>
            <a:custGeom>
              <a:avLst/>
              <a:gdLst>
                <a:gd name="T0" fmla="*/ 36 w 37"/>
                <a:gd name="T1" fmla="*/ 0 h 23"/>
                <a:gd name="T2" fmla="*/ 34 w 37"/>
                <a:gd name="T3" fmla="*/ 2 h 23"/>
                <a:gd name="T4" fmla="*/ 34 w 37"/>
                <a:gd name="T5" fmla="*/ 10 h 23"/>
                <a:gd name="T6" fmla="*/ 2 w 37"/>
                <a:gd name="T7" fmla="*/ 10 h 23"/>
                <a:gd name="T8" fmla="*/ 2 w 37"/>
                <a:gd name="T9" fmla="*/ 2 h 23"/>
                <a:gd name="T10" fmla="*/ 1 w 37"/>
                <a:gd name="T11" fmla="*/ 1 h 23"/>
                <a:gd name="T12" fmla="*/ 0 w 37"/>
                <a:gd name="T13" fmla="*/ 2 h 23"/>
                <a:gd name="T14" fmla="*/ 0 w 37"/>
                <a:gd name="T15" fmla="*/ 21 h 23"/>
                <a:gd name="T16" fmla="*/ 1 w 37"/>
                <a:gd name="T17" fmla="*/ 23 h 23"/>
                <a:gd name="T18" fmla="*/ 36 w 37"/>
                <a:gd name="T19" fmla="*/ 23 h 23"/>
                <a:gd name="T20" fmla="*/ 37 w 37"/>
                <a:gd name="T21" fmla="*/ 21 h 23"/>
                <a:gd name="T22" fmla="*/ 37 w 37"/>
                <a:gd name="T23" fmla="*/ 2 h 23"/>
                <a:gd name="T24" fmla="*/ 36 w 37"/>
                <a:gd name="T25" fmla="*/ 0 h 23"/>
                <a:gd name="T26" fmla="*/ 33 w 37"/>
                <a:gd name="T27" fmla="*/ 20 h 23"/>
                <a:gd name="T28" fmla="*/ 3 w 37"/>
                <a:gd name="T29" fmla="*/ 20 h 23"/>
                <a:gd name="T30" fmla="*/ 2 w 37"/>
                <a:gd name="T31" fmla="*/ 19 h 23"/>
                <a:gd name="T32" fmla="*/ 2 w 37"/>
                <a:gd name="T33" fmla="*/ 12 h 23"/>
                <a:gd name="T34" fmla="*/ 34 w 37"/>
                <a:gd name="T35" fmla="*/ 12 h 23"/>
                <a:gd name="T36" fmla="*/ 34 w 37"/>
                <a:gd name="T37" fmla="*/ 19 h 23"/>
                <a:gd name="T38" fmla="*/ 33 w 37"/>
                <a:gd name="T39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" h="23">
                  <a:moveTo>
                    <a:pt x="36" y="0"/>
                  </a:moveTo>
                  <a:cubicBezTo>
                    <a:pt x="35" y="0"/>
                    <a:pt x="34" y="1"/>
                    <a:pt x="34" y="2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7" y="22"/>
                    <a:pt x="37" y="2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1"/>
                    <a:pt x="36" y="0"/>
                    <a:pt x="36" y="0"/>
                  </a:cubicBezTo>
                  <a:close/>
                  <a:moveTo>
                    <a:pt x="33" y="20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0"/>
                    <a:pt x="2" y="19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20"/>
                    <a:pt x="34" y="20"/>
                    <a:pt x="33" y="2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51" name="Freeform 609"/>
            <p:cNvSpPr>
              <a:spLocks/>
            </p:cNvSpPr>
            <p:nvPr/>
          </p:nvSpPr>
          <p:spPr bwMode="auto">
            <a:xfrm>
              <a:off x="7080350" y="7566741"/>
              <a:ext cx="126129" cy="102105"/>
            </a:xfrm>
            <a:custGeom>
              <a:avLst/>
              <a:gdLst>
                <a:gd name="T0" fmla="*/ 1 w 37"/>
                <a:gd name="T1" fmla="*/ 28 h 29"/>
                <a:gd name="T2" fmla="*/ 2 w 37"/>
                <a:gd name="T3" fmla="*/ 27 h 29"/>
                <a:gd name="T4" fmla="*/ 2 w 37"/>
                <a:gd name="T5" fmla="*/ 3 h 29"/>
                <a:gd name="T6" fmla="*/ 34 w 37"/>
                <a:gd name="T7" fmla="*/ 3 h 29"/>
                <a:gd name="T8" fmla="*/ 34 w 37"/>
                <a:gd name="T9" fmla="*/ 28 h 29"/>
                <a:gd name="T10" fmla="*/ 36 w 37"/>
                <a:gd name="T11" fmla="*/ 29 h 29"/>
                <a:gd name="T12" fmla="*/ 37 w 37"/>
                <a:gd name="T13" fmla="*/ 28 h 29"/>
                <a:gd name="T14" fmla="*/ 37 w 37"/>
                <a:gd name="T15" fmla="*/ 3 h 29"/>
                <a:gd name="T16" fmla="*/ 34 w 37"/>
                <a:gd name="T17" fmla="*/ 0 h 29"/>
                <a:gd name="T18" fmla="*/ 2 w 37"/>
                <a:gd name="T19" fmla="*/ 0 h 29"/>
                <a:gd name="T20" fmla="*/ 0 w 37"/>
                <a:gd name="T21" fmla="*/ 3 h 29"/>
                <a:gd name="T22" fmla="*/ 0 w 37"/>
                <a:gd name="T23" fmla="*/ 27 h 29"/>
                <a:gd name="T24" fmla="*/ 1 w 37"/>
                <a:gd name="T25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29">
                  <a:moveTo>
                    <a:pt x="1" y="28"/>
                  </a:moveTo>
                  <a:cubicBezTo>
                    <a:pt x="1" y="28"/>
                    <a:pt x="2" y="28"/>
                    <a:pt x="2" y="27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8"/>
                    <a:pt x="35" y="29"/>
                    <a:pt x="36" y="29"/>
                  </a:cubicBezTo>
                  <a:cubicBezTo>
                    <a:pt x="36" y="29"/>
                    <a:pt x="37" y="28"/>
                    <a:pt x="37" y="28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"/>
                    <a:pt x="36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1" y="2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52" name="Freeform 610"/>
            <p:cNvSpPr>
              <a:spLocks/>
            </p:cNvSpPr>
            <p:nvPr/>
          </p:nvSpPr>
          <p:spPr bwMode="auto">
            <a:xfrm>
              <a:off x="7131399" y="7761942"/>
              <a:ext cx="24027" cy="6006"/>
            </a:xfrm>
            <a:custGeom>
              <a:avLst/>
              <a:gdLst>
                <a:gd name="T0" fmla="*/ 6 w 7"/>
                <a:gd name="T1" fmla="*/ 0 h 2"/>
                <a:gd name="T2" fmla="*/ 1 w 7"/>
                <a:gd name="T3" fmla="*/ 0 h 2"/>
                <a:gd name="T4" fmla="*/ 0 w 7"/>
                <a:gd name="T5" fmla="*/ 1 h 2"/>
                <a:gd name="T6" fmla="*/ 1 w 7"/>
                <a:gd name="T7" fmla="*/ 2 h 2"/>
                <a:gd name="T8" fmla="*/ 6 w 7"/>
                <a:gd name="T9" fmla="*/ 2 h 2"/>
                <a:gd name="T10" fmla="*/ 7 w 7"/>
                <a:gd name="T11" fmla="*/ 1 h 2"/>
                <a:gd name="T12" fmla="*/ 6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2"/>
                    <a:pt x="7" y="1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53" name="Freeform 611"/>
            <p:cNvSpPr>
              <a:spLocks/>
            </p:cNvSpPr>
            <p:nvPr/>
          </p:nvSpPr>
          <p:spPr bwMode="auto">
            <a:xfrm>
              <a:off x="7164435" y="7629804"/>
              <a:ext cx="90091" cy="69074"/>
            </a:xfrm>
            <a:custGeom>
              <a:avLst/>
              <a:gdLst>
                <a:gd name="T0" fmla="*/ 17 w 26"/>
                <a:gd name="T1" fmla="*/ 1 h 20"/>
                <a:gd name="T2" fmla="*/ 16 w 26"/>
                <a:gd name="T3" fmla="*/ 1 h 20"/>
                <a:gd name="T4" fmla="*/ 16 w 26"/>
                <a:gd name="T5" fmla="*/ 3 h 20"/>
                <a:gd name="T6" fmla="*/ 24 w 26"/>
                <a:gd name="T7" fmla="*/ 9 h 20"/>
                <a:gd name="T8" fmla="*/ 1 w 26"/>
                <a:gd name="T9" fmla="*/ 18 h 20"/>
                <a:gd name="T10" fmla="*/ 0 w 26"/>
                <a:gd name="T11" fmla="*/ 19 h 20"/>
                <a:gd name="T12" fmla="*/ 0 w 26"/>
                <a:gd name="T13" fmla="*/ 19 h 20"/>
                <a:gd name="T14" fmla="*/ 1 w 26"/>
                <a:gd name="T15" fmla="*/ 20 h 20"/>
                <a:gd name="T16" fmla="*/ 26 w 26"/>
                <a:gd name="T17" fmla="*/ 9 h 20"/>
                <a:gd name="T18" fmla="*/ 17 w 26"/>
                <a:gd name="T1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">
                  <a:moveTo>
                    <a:pt x="17" y="1"/>
                  </a:moveTo>
                  <a:cubicBezTo>
                    <a:pt x="17" y="0"/>
                    <a:pt x="16" y="1"/>
                    <a:pt x="16" y="1"/>
                  </a:cubicBezTo>
                  <a:cubicBezTo>
                    <a:pt x="15" y="2"/>
                    <a:pt x="16" y="2"/>
                    <a:pt x="16" y="3"/>
                  </a:cubicBezTo>
                  <a:cubicBezTo>
                    <a:pt x="21" y="4"/>
                    <a:pt x="24" y="7"/>
                    <a:pt x="24" y="9"/>
                  </a:cubicBezTo>
                  <a:cubicBezTo>
                    <a:pt x="24" y="12"/>
                    <a:pt x="15" y="17"/>
                    <a:pt x="1" y="18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18" y="19"/>
                    <a:pt x="26" y="13"/>
                    <a:pt x="26" y="9"/>
                  </a:cubicBezTo>
                  <a:cubicBezTo>
                    <a:pt x="26" y="6"/>
                    <a:pt x="23" y="3"/>
                    <a:pt x="17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54" name="Freeform 612"/>
            <p:cNvSpPr>
              <a:spLocks/>
            </p:cNvSpPr>
            <p:nvPr/>
          </p:nvSpPr>
          <p:spPr bwMode="auto">
            <a:xfrm>
              <a:off x="7035302" y="7632809"/>
              <a:ext cx="117120" cy="90091"/>
            </a:xfrm>
            <a:custGeom>
              <a:avLst/>
              <a:gdLst>
                <a:gd name="T0" fmla="*/ 26 w 34"/>
                <a:gd name="T1" fmla="*/ 24 h 26"/>
                <a:gd name="T2" fmla="*/ 26 w 34"/>
                <a:gd name="T3" fmla="*/ 25 h 26"/>
                <a:gd name="T4" fmla="*/ 28 w 34"/>
                <a:gd name="T5" fmla="*/ 25 h 26"/>
                <a:gd name="T6" fmla="*/ 32 w 34"/>
                <a:gd name="T7" fmla="*/ 20 h 26"/>
                <a:gd name="T8" fmla="*/ 32 w 34"/>
                <a:gd name="T9" fmla="*/ 16 h 26"/>
                <a:gd name="T10" fmla="*/ 27 w 34"/>
                <a:gd name="T11" fmla="*/ 11 h 26"/>
                <a:gd name="T12" fmla="*/ 26 w 34"/>
                <a:gd name="T13" fmla="*/ 11 h 26"/>
                <a:gd name="T14" fmla="*/ 26 w 34"/>
                <a:gd name="T15" fmla="*/ 12 h 26"/>
                <a:gd name="T16" fmla="*/ 30 w 34"/>
                <a:gd name="T17" fmla="*/ 17 h 26"/>
                <a:gd name="T18" fmla="*/ 3 w 34"/>
                <a:gd name="T19" fmla="*/ 8 h 26"/>
                <a:gd name="T20" fmla="*/ 7 w 34"/>
                <a:gd name="T21" fmla="*/ 3 h 26"/>
                <a:gd name="T22" fmla="*/ 8 w 34"/>
                <a:gd name="T23" fmla="*/ 1 h 26"/>
                <a:gd name="T24" fmla="*/ 6 w 34"/>
                <a:gd name="T25" fmla="*/ 1 h 26"/>
                <a:gd name="T26" fmla="*/ 0 w 34"/>
                <a:gd name="T27" fmla="*/ 8 h 26"/>
                <a:gd name="T28" fmla="*/ 30 w 34"/>
                <a:gd name="T29" fmla="*/ 19 h 26"/>
                <a:gd name="T30" fmla="*/ 26 w 34"/>
                <a:gd name="T3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26">
                  <a:moveTo>
                    <a:pt x="26" y="24"/>
                  </a:moveTo>
                  <a:cubicBezTo>
                    <a:pt x="25" y="24"/>
                    <a:pt x="25" y="25"/>
                    <a:pt x="26" y="25"/>
                  </a:cubicBezTo>
                  <a:cubicBezTo>
                    <a:pt x="26" y="26"/>
                    <a:pt x="27" y="26"/>
                    <a:pt x="28" y="25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4" y="19"/>
                    <a:pt x="34" y="17"/>
                    <a:pt x="32" y="16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6" y="10"/>
                    <a:pt x="26" y="11"/>
                  </a:cubicBezTo>
                  <a:cubicBezTo>
                    <a:pt x="25" y="11"/>
                    <a:pt x="25" y="12"/>
                    <a:pt x="26" y="1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14" y="17"/>
                    <a:pt x="3" y="12"/>
                    <a:pt x="3" y="8"/>
                  </a:cubicBezTo>
                  <a:cubicBezTo>
                    <a:pt x="3" y="6"/>
                    <a:pt x="4" y="4"/>
                    <a:pt x="7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0"/>
                    <a:pt x="6" y="1"/>
                  </a:cubicBezTo>
                  <a:cubicBezTo>
                    <a:pt x="2" y="3"/>
                    <a:pt x="0" y="5"/>
                    <a:pt x="0" y="8"/>
                  </a:cubicBezTo>
                  <a:cubicBezTo>
                    <a:pt x="0" y="13"/>
                    <a:pt x="11" y="19"/>
                    <a:pt x="30" y="19"/>
                  </a:cubicBezTo>
                  <a:lnTo>
                    <a:pt x="26" y="2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55" name="그룹 554"/>
          <p:cNvGrpSpPr/>
          <p:nvPr/>
        </p:nvGrpSpPr>
        <p:grpSpPr>
          <a:xfrm>
            <a:off x="6222780" y="3189385"/>
            <a:ext cx="288297" cy="249256"/>
            <a:chOff x="5578814" y="8188374"/>
            <a:chExt cx="288297" cy="249256"/>
          </a:xfrm>
          <a:solidFill>
            <a:srgbClr val="FE6500"/>
          </a:solidFill>
        </p:grpSpPr>
        <p:sp>
          <p:nvSpPr>
            <p:cNvPr id="556" name="Freeform 457"/>
            <p:cNvSpPr>
              <a:spLocks noEditPoints="1"/>
            </p:cNvSpPr>
            <p:nvPr/>
          </p:nvSpPr>
          <p:spPr bwMode="auto">
            <a:xfrm>
              <a:off x="5647886" y="8188374"/>
              <a:ext cx="219225" cy="195198"/>
            </a:xfrm>
            <a:custGeom>
              <a:avLst/>
              <a:gdLst>
                <a:gd name="T0" fmla="*/ 60 w 63"/>
                <a:gd name="T1" fmla="*/ 0 h 57"/>
                <a:gd name="T2" fmla="*/ 3 w 63"/>
                <a:gd name="T3" fmla="*/ 0 h 57"/>
                <a:gd name="T4" fmla="*/ 0 w 63"/>
                <a:gd name="T5" fmla="*/ 2 h 57"/>
                <a:gd name="T6" fmla="*/ 0 w 63"/>
                <a:gd name="T7" fmla="*/ 11 h 57"/>
                <a:gd name="T8" fmla="*/ 2 w 63"/>
                <a:gd name="T9" fmla="*/ 12 h 57"/>
                <a:gd name="T10" fmla="*/ 3 w 63"/>
                <a:gd name="T11" fmla="*/ 11 h 57"/>
                <a:gd name="T12" fmla="*/ 3 w 63"/>
                <a:gd name="T13" fmla="*/ 2 h 57"/>
                <a:gd name="T14" fmla="*/ 61 w 63"/>
                <a:gd name="T15" fmla="*/ 2 h 57"/>
                <a:gd name="T16" fmla="*/ 61 w 63"/>
                <a:gd name="T17" fmla="*/ 37 h 57"/>
                <a:gd name="T18" fmla="*/ 17 w 63"/>
                <a:gd name="T19" fmla="*/ 37 h 57"/>
                <a:gd name="T20" fmla="*/ 15 w 63"/>
                <a:gd name="T21" fmla="*/ 38 h 57"/>
                <a:gd name="T22" fmla="*/ 17 w 63"/>
                <a:gd name="T23" fmla="*/ 39 h 57"/>
                <a:gd name="T24" fmla="*/ 61 w 63"/>
                <a:gd name="T25" fmla="*/ 39 h 57"/>
                <a:gd name="T26" fmla="*/ 61 w 63"/>
                <a:gd name="T27" fmla="*/ 45 h 57"/>
                <a:gd name="T28" fmla="*/ 16 w 63"/>
                <a:gd name="T29" fmla="*/ 45 h 57"/>
                <a:gd name="T30" fmla="*/ 15 w 63"/>
                <a:gd name="T31" fmla="*/ 46 h 57"/>
                <a:gd name="T32" fmla="*/ 16 w 63"/>
                <a:gd name="T33" fmla="*/ 47 h 57"/>
                <a:gd name="T34" fmla="*/ 23 w 63"/>
                <a:gd name="T35" fmla="*/ 47 h 57"/>
                <a:gd name="T36" fmla="*/ 23 w 63"/>
                <a:gd name="T37" fmla="*/ 55 h 57"/>
                <a:gd name="T38" fmla="*/ 18 w 63"/>
                <a:gd name="T39" fmla="*/ 55 h 57"/>
                <a:gd name="T40" fmla="*/ 16 w 63"/>
                <a:gd name="T41" fmla="*/ 56 h 57"/>
                <a:gd name="T42" fmla="*/ 18 w 63"/>
                <a:gd name="T43" fmla="*/ 57 h 57"/>
                <a:gd name="T44" fmla="*/ 46 w 63"/>
                <a:gd name="T45" fmla="*/ 57 h 57"/>
                <a:gd name="T46" fmla="*/ 47 w 63"/>
                <a:gd name="T47" fmla="*/ 56 h 57"/>
                <a:gd name="T48" fmla="*/ 46 w 63"/>
                <a:gd name="T49" fmla="*/ 55 h 57"/>
                <a:gd name="T50" fmla="*/ 41 w 63"/>
                <a:gd name="T51" fmla="*/ 55 h 57"/>
                <a:gd name="T52" fmla="*/ 41 w 63"/>
                <a:gd name="T53" fmla="*/ 47 h 57"/>
                <a:gd name="T54" fmla="*/ 61 w 63"/>
                <a:gd name="T55" fmla="*/ 47 h 57"/>
                <a:gd name="T56" fmla="*/ 63 w 63"/>
                <a:gd name="T57" fmla="*/ 45 h 57"/>
                <a:gd name="T58" fmla="*/ 63 w 63"/>
                <a:gd name="T59" fmla="*/ 3 h 57"/>
                <a:gd name="T60" fmla="*/ 60 w 63"/>
                <a:gd name="T61" fmla="*/ 0 h 57"/>
                <a:gd name="T62" fmla="*/ 38 w 63"/>
                <a:gd name="T63" fmla="*/ 55 h 57"/>
                <a:gd name="T64" fmla="*/ 25 w 63"/>
                <a:gd name="T65" fmla="*/ 55 h 57"/>
                <a:gd name="T66" fmla="*/ 25 w 63"/>
                <a:gd name="T67" fmla="*/ 47 h 57"/>
                <a:gd name="T68" fmla="*/ 38 w 63"/>
                <a:gd name="T69" fmla="*/ 47 h 57"/>
                <a:gd name="T70" fmla="*/ 38 w 63"/>
                <a:gd name="T7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57">
                  <a:moveTo>
                    <a:pt x="6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1" y="12"/>
                    <a:pt x="2" y="12"/>
                  </a:cubicBezTo>
                  <a:cubicBezTo>
                    <a:pt x="2" y="12"/>
                    <a:pt x="3" y="12"/>
                    <a:pt x="3" y="1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5" y="39"/>
                    <a:pt x="16" y="39"/>
                    <a:pt x="17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5" y="45"/>
                    <a:pt x="15" y="45"/>
                    <a:pt x="15" y="46"/>
                  </a:cubicBezTo>
                  <a:cubicBezTo>
                    <a:pt x="15" y="46"/>
                    <a:pt x="15" y="47"/>
                    <a:pt x="16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7" y="55"/>
                    <a:pt x="16" y="56"/>
                    <a:pt x="16" y="56"/>
                  </a:cubicBezTo>
                  <a:cubicBezTo>
                    <a:pt x="16" y="57"/>
                    <a:pt x="17" y="57"/>
                    <a:pt x="18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7" y="57"/>
                    <a:pt x="47" y="56"/>
                  </a:cubicBezTo>
                  <a:cubicBezTo>
                    <a:pt x="47" y="56"/>
                    <a:pt x="46" y="55"/>
                    <a:pt x="46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2" y="47"/>
                    <a:pt x="63" y="46"/>
                    <a:pt x="63" y="45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1"/>
                    <a:pt x="62" y="0"/>
                    <a:pt x="60" y="0"/>
                  </a:cubicBezTo>
                  <a:close/>
                  <a:moveTo>
                    <a:pt x="38" y="55"/>
                  </a:moveTo>
                  <a:cubicBezTo>
                    <a:pt x="25" y="55"/>
                    <a:pt x="25" y="55"/>
                    <a:pt x="25" y="5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8" y="55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57" name="Freeform 458"/>
            <p:cNvSpPr>
              <a:spLocks noEditPoints="1"/>
            </p:cNvSpPr>
            <p:nvPr/>
          </p:nvSpPr>
          <p:spPr bwMode="auto">
            <a:xfrm>
              <a:off x="5578814" y="8248438"/>
              <a:ext cx="108111" cy="189192"/>
            </a:xfrm>
            <a:custGeom>
              <a:avLst/>
              <a:gdLst>
                <a:gd name="T0" fmla="*/ 29 w 31"/>
                <a:gd name="T1" fmla="*/ 0 h 54"/>
                <a:gd name="T2" fmla="*/ 2 w 31"/>
                <a:gd name="T3" fmla="*/ 0 h 54"/>
                <a:gd name="T4" fmla="*/ 0 w 31"/>
                <a:gd name="T5" fmla="*/ 2 h 54"/>
                <a:gd name="T6" fmla="*/ 0 w 31"/>
                <a:gd name="T7" fmla="*/ 52 h 54"/>
                <a:gd name="T8" fmla="*/ 2 w 31"/>
                <a:gd name="T9" fmla="*/ 54 h 54"/>
                <a:gd name="T10" fmla="*/ 29 w 31"/>
                <a:gd name="T11" fmla="*/ 54 h 54"/>
                <a:gd name="T12" fmla="*/ 31 w 31"/>
                <a:gd name="T13" fmla="*/ 52 h 54"/>
                <a:gd name="T14" fmla="*/ 31 w 31"/>
                <a:gd name="T15" fmla="*/ 2 h 54"/>
                <a:gd name="T16" fmla="*/ 29 w 31"/>
                <a:gd name="T17" fmla="*/ 0 h 54"/>
                <a:gd name="T18" fmla="*/ 29 w 31"/>
                <a:gd name="T19" fmla="*/ 52 h 54"/>
                <a:gd name="T20" fmla="*/ 2 w 31"/>
                <a:gd name="T21" fmla="*/ 52 h 54"/>
                <a:gd name="T22" fmla="*/ 2 w 31"/>
                <a:gd name="T23" fmla="*/ 45 h 54"/>
                <a:gd name="T24" fmla="*/ 29 w 31"/>
                <a:gd name="T25" fmla="*/ 45 h 54"/>
                <a:gd name="T26" fmla="*/ 29 w 31"/>
                <a:gd name="T27" fmla="*/ 52 h 54"/>
                <a:gd name="T28" fmla="*/ 29 w 31"/>
                <a:gd name="T29" fmla="*/ 43 h 54"/>
                <a:gd name="T30" fmla="*/ 2 w 31"/>
                <a:gd name="T31" fmla="*/ 43 h 54"/>
                <a:gd name="T32" fmla="*/ 2 w 31"/>
                <a:gd name="T33" fmla="*/ 2 h 54"/>
                <a:gd name="T34" fmla="*/ 29 w 31"/>
                <a:gd name="T35" fmla="*/ 2 h 54"/>
                <a:gd name="T36" fmla="*/ 29 w 31"/>
                <a:gd name="T37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54">
                  <a:moveTo>
                    <a:pt x="2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" y="54"/>
                    <a:pt x="2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4"/>
                    <a:pt x="31" y="53"/>
                    <a:pt x="31" y="5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0" y="0"/>
                    <a:pt x="29" y="0"/>
                  </a:cubicBezTo>
                  <a:close/>
                  <a:moveTo>
                    <a:pt x="29" y="52"/>
                  </a:moveTo>
                  <a:cubicBezTo>
                    <a:pt x="2" y="52"/>
                    <a:pt x="2" y="52"/>
                    <a:pt x="2" y="52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9" y="45"/>
                    <a:pt x="29" y="45"/>
                    <a:pt x="29" y="45"/>
                  </a:cubicBezTo>
                  <a:lnTo>
                    <a:pt x="29" y="52"/>
                  </a:lnTo>
                  <a:close/>
                  <a:moveTo>
                    <a:pt x="29" y="43"/>
                  </a:moveTo>
                  <a:cubicBezTo>
                    <a:pt x="2" y="43"/>
                    <a:pt x="2" y="43"/>
                    <a:pt x="2" y="4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9" y="4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58" name="Freeform 459"/>
            <p:cNvSpPr>
              <a:spLocks/>
            </p:cNvSpPr>
            <p:nvPr/>
          </p:nvSpPr>
          <p:spPr bwMode="auto">
            <a:xfrm>
              <a:off x="5620858" y="8413606"/>
              <a:ext cx="21022" cy="6006"/>
            </a:xfrm>
            <a:custGeom>
              <a:avLst/>
              <a:gdLst>
                <a:gd name="T0" fmla="*/ 2 w 6"/>
                <a:gd name="T1" fmla="*/ 2 h 2"/>
                <a:gd name="T2" fmla="*/ 5 w 6"/>
                <a:gd name="T3" fmla="*/ 2 h 2"/>
                <a:gd name="T4" fmla="*/ 6 w 6"/>
                <a:gd name="T5" fmla="*/ 1 h 2"/>
                <a:gd name="T6" fmla="*/ 5 w 6"/>
                <a:gd name="T7" fmla="*/ 0 h 2"/>
                <a:gd name="T8" fmla="*/ 2 w 6"/>
                <a:gd name="T9" fmla="*/ 0 h 2"/>
                <a:gd name="T10" fmla="*/ 0 w 6"/>
                <a:gd name="T11" fmla="*/ 1 h 2"/>
                <a:gd name="T12" fmla="*/ 2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2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59" name="그룹 558"/>
          <p:cNvGrpSpPr/>
          <p:nvPr/>
        </p:nvGrpSpPr>
        <p:grpSpPr>
          <a:xfrm>
            <a:off x="2022742" y="3172869"/>
            <a:ext cx="285292" cy="282288"/>
            <a:chOff x="4867089" y="6903062"/>
            <a:chExt cx="285292" cy="282288"/>
          </a:xfrm>
          <a:solidFill>
            <a:srgbClr val="FE6500"/>
          </a:solidFill>
        </p:grpSpPr>
        <p:sp>
          <p:nvSpPr>
            <p:cNvPr id="560" name="Freeform 398"/>
            <p:cNvSpPr>
              <a:spLocks noEditPoints="1"/>
            </p:cNvSpPr>
            <p:nvPr/>
          </p:nvSpPr>
          <p:spPr bwMode="auto">
            <a:xfrm>
              <a:off x="4867089" y="6903062"/>
              <a:ext cx="285292" cy="282288"/>
            </a:xfrm>
            <a:custGeom>
              <a:avLst/>
              <a:gdLst>
                <a:gd name="T0" fmla="*/ 20 w 83"/>
                <a:gd name="T1" fmla="*/ 1 h 82"/>
                <a:gd name="T2" fmla="*/ 20 w 83"/>
                <a:gd name="T3" fmla="*/ 9 h 82"/>
                <a:gd name="T4" fmla="*/ 1 w 83"/>
                <a:gd name="T5" fmla="*/ 9 h 82"/>
                <a:gd name="T6" fmla="*/ 0 w 83"/>
                <a:gd name="T7" fmla="*/ 10 h 82"/>
                <a:gd name="T8" fmla="*/ 0 w 83"/>
                <a:gd name="T9" fmla="*/ 81 h 82"/>
                <a:gd name="T10" fmla="*/ 1 w 83"/>
                <a:gd name="T11" fmla="*/ 82 h 82"/>
                <a:gd name="T12" fmla="*/ 82 w 83"/>
                <a:gd name="T13" fmla="*/ 82 h 82"/>
                <a:gd name="T14" fmla="*/ 83 w 83"/>
                <a:gd name="T15" fmla="*/ 81 h 82"/>
                <a:gd name="T16" fmla="*/ 83 w 83"/>
                <a:gd name="T17" fmla="*/ 21 h 82"/>
                <a:gd name="T18" fmla="*/ 83 w 83"/>
                <a:gd name="T19" fmla="*/ 10 h 82"/>
                <a:gd name="T20" fmla="*/ 82 w 83"/>
                <a:gd name="T21" fmla="*/ 9 h 82"/>
                <a:gd name="T22" fmla="*/ 63 w 83"/>
                <a:gd name="T23" fmla="*/ 9 h 82"/>
                <a:gd name="T24" fmla="*/ 63 w 83"/>
                <a:gd name="T25" fmla="*/ 1 h 82"/>
                <a:gd name="T26" fmla="*/ 62 w 83"/>
                <a:gd name="T27" fmla="*/ 0 h 82"/>
                <a:gd name="T28" fmla="*/ 61 w 83"/>
                <a:gd name="T29" fmla="*/ 1 h 82"/>
                <a:gd name="T30" fmla="*/ 61 w 83"/>
                <a:gd name="T31" fmla="*/ 9 h 82"/>
                <a:gd name="T32" fmla="*/ 22 w 83"/>
                <a:gd name="T33" fmla="*/ 9 h 82"/>
                <a:gd name="T34" fmla="*/ 22 w 83"/>
                <a:gd name="T35" fmla="*/ 1 h 82"/>
                <a:gd name="T36" fmla="*/ 21 w 83"/>
                <a:gd name="T37" fmla="*/ 0 h 82"/>
                <a:gd name="T38" fmla="*/ 20 w 83"/>
                <a:gd name="T39" fmla="*/ 1 h 82"/>
                <a:gd name="T40" fmla="*/ 81 w 83"/>
                <a:gd name="T41" fmla="*/ 80 h 82"/>
                <a:gd name="T42" fmla="*/ 3 w 83"/>
                <a:gd name="T43" fmla="*/ 80 h 82"/>
                <a:gd name="T44" fmla="*/ 3 w 83"/>
                <a:gd name="T45" fmla="*/ 22 h 82"/>
                <a:gd name="T46" fmla="*/ 81 w 83"/>
                <a:gd name="T47" fmla="*/ 22 h 82"/>
                <a:gd name="T48" fmla="*/ 81 w 83"/>
                <a:gd name="T49" fmla="*/ 80 h 82"/>
                <a:gd name="T50" fmla="*/ 22 w 83"/>
                <a:gd name="T51" fmla="*/ 16 h 82"/>
                <a:gd name="T52" fmla="*/ 22 w 83"/>
                <a:gd name="T53" fmla="*/ 11 h 82"/>
                <a:gd name="T54" fmla="*/ 61 w 83"/>
                <a:gd name="T55" fmla="*/ 11 h 82"/>
                <a:gd name="T56" fmla="*/ 61 w 83"/>
                <a:gd name="T57" fmla="*/ 16 h 82"/>
                <a:gd name="T58" fmla="*/ 62 w 83"/>
                <a:gd name="T59" fmla="*/ 17 h 82"/>
                <a:gd name="T60" fmla="*/ 63 w 83"/>
                <a:gd name="T61" fmla="*/ 16 h 82"/>
                <a:gd name="T62" fmla="*/ 63 w 83"/>
                <a:gd name="T63" fmla="*/ 11 h 82"/>
                <a:gd name="T64" fmla="*/ 81 w 83"/>
                <a:gd name="T65" fmla="*/ 11 h 82"/>
                <a:gd name="T66" fmla="*/ 81 w 83"/>
                <a:gd name="T67" fmla="*/ 20 h 82"/>
                <a:gd name="T68" fmla="*/ 3 w 83"/>
                <a:gd name="T69" fmla="*/ 20 h 82"/>
                <a:gd name="T70" fmla="*/ 3 w 83"/>
                <a:gd name="T71" fmla="*/ 11 h 82"/>
                <a:gd name="T72" fmla="*/ 20 w 83"/>
                <a:gd name="T73" fmla="*/ 11 h 82"/>
                <a:gd name="T74" fmla="*/ 20 w 83"/>
                <a:gd name="T75" fmla="*/ 16 h 82"/>
                <a:gd name="T76" fmla="*/ 21 w 83"/>
                <a:gd name="T77" fmla="*/ 17 h 82"/>
                <a:gd name="T78" fmla="*/ 22 w 83"/>
                <a:gd name="T79" fmla="*/ 1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" h="82">
                  <a:moveTo>
                    <a:pt x="20" y="1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9"/>
                    <a:pt x="83" y="9"/>
                    <a:pt x="82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0"/>
                    <a:pt x="63" y="0"/>
                    <a:pt x="62" y="0"/>
                  </a:cubicBezTo>
                  <a:cubicBezTo>
                    <a:pt x="62" y="0"/>
                    <a:pt x="61" y="0"/>
                    <a:pt x="61" y="1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20" y="0"/>
                    <a:pt x="20" y="0"/>
                    <a:pt x="20" y="1"/>
                  </a:cubicBezTo>
                  <a:close/>
                  <a:moveTo>
                    <a:pt x="81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81" y="22"/>
                    <a:pt x="81" y="22"/>
                    <a:pt x="81" y="22"/>
                  </a:cubicBezTo>
                  <a:lnTo>
                    <a:pt x="81" y="80"/>
                  </a:lnTo>
                  <a:close/>
                  <a:moveTo>
                    <a:pt x="22" y="16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2" y="17"/>
                    <a:pt x="62" y="17"/>
                  </a:cubicBezTo>
                  <a:cubicBezTo>
                    <a:pt x="63" y="17"/>
                    <a:pt x="63" y="16"/>
                    <a:pt x="63" y="16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7"/>
                    <a:pt x="21" y="17"/>
                  </a:cubicBezTo>
                  <a:cubicBezTo>
                    <a:pt x="21" y="17"/>
                    <a:pt x="22" y="16"/>
                    <a:pt x="22" y="1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61" name="Freeform 399"/>
            <p:cNvSpPr>
              <a:spLocks noEditPoints="1"/>
            </p:cNvSpPr>
            <p:nvPr/>
          </p:nvSpPr>
          <p:spPr bwMode="auto">
            <a:xfrm>
              <a:off x="4963187" y="7026187"/>
              <a:ext cx="93096" cy="108111"/>
            </a:xfrm>
            <a:custGeom>
              <a:avLst/>
              <a:gdLst>
                <a:gd name="T0" fmla="*/ 12 w 27"/>
                <a:gd name="T1" fmla="*/ 24 h 31"/>
                <a:gd name="T2" fmla="*/ 18 w 27"/>
                <a:gd name="T3" fmla="*/ 22 h 31"/>
                <a:gd name="T4" fmla="*/ 25 w 27"/>
                <a:gd name="T5" fmla="*/ 30 h 31"/>
                <a:gd name="T6" fmla="*/ 26 w 27"/>
                <a:gd name="T7" fmla="*/ 31 h 31"/>
                <a:gd name="T8" fmla="*/ 27 w 27"/>
                <a:gd name="T9" fmla="*/ 30 h 31"/>
                <a:gd name="T10" fmla="*/ 27 w 27"/>
                <a:gd name="T11" fmla="*/ 29 h 31"/>
                <a:gd name="T12" fmla="*/ 20 w 27"/>
                <a:gd name="T13" fmla="*/ 21 h 31"/>
                <a:gd name="T14" fmla="*/ 24 w 27"/>
                <a:gd name="T15" fmla="*/ 12 h 31"/>
                <a:gd name="T16" fmla="*/ 12 w 27"/>
                <a:gd name="T17" fmla="*/ 0 h 31"/>
                <a:gd name="T18" fmla="*/ 0 w 27"/>
                <a:gd name="T19" fmla="*/ 12 h 31"/>
                <a:gd name="T20" fmla="*/ 12 w 27"/>
                <a:gd name="T21" fmla="*/ 24 h 31"/>
                <a:gd name="T22" fmla="*/ 12 w 27"/>
                <a:gd name="T23" fmla="*/ 2 h 31"/>
                <a:gd name="T24" fmla="*/ 22 w 27"/>
                <a:gd name="T25" fmla="*/ 12 h 31"/>
                <a:gd name="T26" fmla="*/ 12 w 27"/>
                <a:gd name="T27" fmla="*/ 21 h 31"/>
                <a:gd name="T28" fmla="*/ 3 w 27"/>
                <a:gd name="T29" fmla="*/ 12 h 31"/>
                <a:gd name="T30" fmla="*/ 12 w 27"/>
                <a:gd name="T31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31">
                  <a:moveTo>
                    <a:pt x="12" y="24"/>
                  </a:moveTo>
                  <a:cubicBezTo>
                    <a:pt x="14" y="24"/>
                    <a:pt x="16" y="23"/>
                    <a:pt x="18" y="2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3" y="19"/>
                    <a:pt x="24" y="15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lose/>
                  <a:moveTo>
                    <a:pt x="12" y="2"/>
                  </a:moveTo>
                  <a:cubicBezTo>
                    <a:pt x="17" y="2"/>
                    <a:pt x="22" y="7"/>
                    <a:pt x="22" y="12"/>
                  </a:cubicBezTo>
                  <a:cubicBezTo>
                    <a:pt x="22" y="17"/>
                    <a:pt x="17" y="21"/>
                    <a:pt x="12" y="21"/>
                  </a:cubicBezTo>
                  <a:cubicBezTo>
                    <a:pt x="7" y="21"/>
                    <a:pt x="3" y="17"/>
                    <a:pt x="3" y="12"/>
                  </a:cubicBezTo>
                  <a:cubicBezTo>
                    <a:pt x="3" y="7"/>
                    <a:pt x="7" y="2"/>
                    <a:pt x="1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62" name="그룹 561"/>
          <p:cNvGrpSpPr/>
          <p:nvPr/>
        </p:nvGrpSpPr>
        <p:grpSpPr>
          <a:xfrm>
            <a:off x="2718495" y="3172869"/>
            <a:ext cx="291298" cy="282288"/>
            <a:chOff x="3440633" y="7536709"/>
            <a:chExt cx="291298" cy="282288"/>
          </a:xfrm>
          <a:solidFill>
            <a:srgbClr val="FE6500"/>
          </a:solidFill>
        </p:grpSpPr>
        <p:sp>
          <p:nvSpPr>
            <p:cNvPr id="563" name="Freeform 248"/>
            <p:cNvSpPr>
              <a:spLocks noEditPoints="1"/>
            </p:cNvSpPr>
            <p:nvPr/>
          </p:nvSpPr>
          <p:spPr bwMode="auto">
            <a:xfrm>
              <a:off x="3440633" y="7536709"/>
              <a:ext cx="291298" cy="282288"/>
            </a:xfrm>
            <a:custGeom>
              <a:avLst/>
              <a:gdLst>
                <a:gd name="T0" fmla="*/ 21 w 84"/>
                <a:gd name="T1" fmla="*/ 0 h 82"/>
                <a:gd name="T2" fmla="*/ 20 w 84"/>
                <a:gd name="T3" fmla="*/ 1 h 82"/>
                <a:gd name="T4" fmla="*/ 20 w 84"/>
                <a:gd name="T5" fmla="*/ 9 h 82"/>
                <a:gd name="T6" fmla="*/ 2 w 84"/>
                <a:gd name="T7" fmla="*/ 9 h 82"/>
                <a:gd name="T8" fmla="*/ 0 w 84"/>
                <a:gd name="T9" fmla="*/ 10 h 82"/>
                <a:gd name="T10" fmla="*/ 0 w 84"/>
                <a:gd name="T11" fmla="*/ 81 h 82"/>
                <a:gd name="T12" fmla="*/ 2 w 84"/>
                <a:gd name="T13" fmla="*/ 82 h 82"/>
                <a:gd name="T14" fmla="*/ 83 w 84"/>
                <a:gd name="T15" fmla="*/ 82 h 82"/>
                <a:gd name="T16" fmla="*/ 84 w 84"/>
                <a:gd name="T17" fmla="*/ 81 h 82"/>
                <a:gd name="T18" fmla="*/ 84 w 84"/>
                <a:gd name="T19" fmla="*/ 21 h 82"/>
                <a:gd name="T20" fmla="*/ 84 w 84"/>
                <a:gd name="T21" fmla="*/ 10 h 82"/>
                <a:gd name="T22" fmla="*/ 83 w 84"/>
                <a:gd name="T23" fmla="*/ 9 h 82"/>
                <a:gd name="T24" fmla="*/ 64 w 84"/>
                <a:gd name="T25" fmla="*/ 9 h 82"/>
                <a:gd name="T26" fmla="*/ 64 w 84"/>
                <a:gd name="T27" fmla="*/ 1 h 82"/>
                <a:gd name="T28" fmla="*/ 63 w 84"/>
                <a:gd name="T29" fmla="*/ 0 h 82"/>
                <a:gd name="T30" fmla="*/ 61 w 84"/>
                <a:gd name="T31" fmla="*/ 1 h 82"/>
                <a:gd name="T32" fmla="*/ 61 w 84"/>
                <a:gd name="T33" fmla="*/ 9 h 82"/>
                <a:gd name="T34" fmla="*/ 22 w 84"/>
                <a:gd name="T35" fmla="*/ 9 h 82"/>
                <a:gd name="T36" fmla="*/ 22 w 84"/>
                <a:gd name="T37" fmla="*/ 1 h 82"/>
                <a:gd name="T38" fmla="*/ 21 w 84"/>
                <a:gd name="T39" fmla="*/ 0 h 82"/>
                <a:gd name="T40" fmla="*/ 81 w 84"/>
                <a:gd name="T41" fmla="*/ 80 h 82"/>
                <a:gd name="T42" fmla="*/ 3 w 84"/>
                <a:gd name="T43" fmla="*/ 80 h 82"/>
                <a:gd name="T44" fmla="*/ 3 w 84"/>
                <a:gd name="T45" fmla="*/ 22 h 82"/>
                <a:gd name="T46" fmla="*/ 81 w 84"/>
                <a:gd name="T47" fmla="*/ 22 h 82"/>
                <a:gd name="T48" fmla="*/ 81 w 84"/>
                <a:gd name="T49" fmla="*/ 80 h 82"/>
                <a:gd name="T50" fmla="*/ 61 w 84"/>
                <a:gd name="T51" fmla="*/ 11 h 82"/>
                <a:gd name="T52" fmla="*/ 61 w 84"/>
                <a:gd name="T53" fmla="*/ 16 h 82"/>
                <a:gd name="T54" fmla="*/ 63 w 84"/>
                <a:gd name="T55" fmla="*/ 17 h 82"/>
                <a:gd name="T56" fmla="*/ 64 w 84"/>
                <a:gd name="T57" fmla="*/ 16 h 82"/>
                <a:gd name="T58" fmla="*/ 64 w 84"/>
                <a:gd name="T59" fmla="*/ 11 h 82"/>
                <a:gd name="T60" fmla="*/ 81 w 84"/>
                <a:gd name="T61" fmla="*/ 11 h 82"/>
                <a:gd name="T62" fmla="*/ 81 w 84"/>
                <a:gd name="T63" fmla="*/ 20 h 82"/>
                <a:gd name="T64" fmla="*/ 3 w 84"/>
                <a:gd name="T65" fmla="*/ 20 h 82"/>
                <a:gd name="T66" fmla="*/ 3 w 84"/>
                <a:gd name="T67" fmla="*/ 11 h 82"/>
                <a:gd name="T68" fmla="*/ 20 w 84"/>
                <a:gd name="T69" fmla="*/ 11 h 82"/>
                <a:gd name="T70" fmla="*/ 20 w 84"/>
                <a:gd name="T71" fmla="*/ 16 h 82"/>
                <a:gd name="T72" fmla="*/ 21 w 84"/>
                <a:gd name="T73" fmla="*/ 17 h 82"/>
                <a:gd name="T74" fmla="*/ 22 w 84"/>
                <a:gd name="T75" fmla="*/ 16 h 82"/>
                <a:gd name="T76" fmla="*/ 22 w 84"/>
                <a:gd name="T77" fmla="*/ 11 h 82"/>
                <a:gd name="T78" fmla="*/ 61 w 84"/>
                <a:gd name="T79" fmla="*/ 1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82">
                  <a:moveTo>
                    <a:pt x="21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2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4" y="82"/>
                    <a:pt x="84" y="81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9"/>
                    <a:pt x="83" y="9"/>
                    <a:pt x="83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3" y="0"/>
                    <a:pt x="63" y="0"/>
                  </a:cubicBezTo>
                  <a:cubicBezTo>
                    <a:pt x="62" y="0"/>
                    <a:pt x="61" y="0"/>
                    <a:pt x="61" y="1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1" y="0"/>
                  </a:cubicBezTo>
                  <a:close/>
                  <a:moveTo>
                    <a:pt x="81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81" y="22"/>
                    <a:pt x="81" y="22"/>
                    <a:pt x="81" y="22"/>
                  </a:cubicBezTo>
                  <a:lnTo>
                    <a:pt x="81" y="80"/>
                  </a:lnTo>
                  <a:close/>
                  <a:moveTo>
                    <a:pt x="61" y="11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2" y="17"/>
                    <a:pt x="63" y="17"/>
                  </a:cubicBezTo>
                  <a:cubicBezTo>
                    <a:pt x="63" y="17"/>
                    <a:pt x="64" y="16"/>
                    <a:pt x="64" y="16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7"/>
                    <a:pt x="21" y="17"/>
                  </a:cubicBezTo>
                  <a:cubicBezTo>
                    <a:pt x="22" y="17"/>
                    <a:pt x="22" y="16"/>
                    <a:pt x="22" y="16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61" y="1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64" name="Freeform 249"/>
            <p:cNvSpPr>
              <a:spLocks noEditPoints="1"/>
            </p:cNvSpPr>
            <p:nvPr/>
          </p:nvSpPr>
          <p:spPr bwMode="auto">
            <a:xfrm>
              <a:off x="3536731" y="7659833"/>
              <a:ext cx="102105" cy="108111"/>
            </a:xfrm>
            <a:custGeom>
              <a:avLst/>
              <a:gdLst>
                <a:gd name="T0" fmla="*/ 15 w 30"/>
                <a:gd name="T1" fmla="*/ 31 h 31"/>
                <a:gd name="T2" fmla="*/ 25 w 30"/>
                <a:gd name="T3" fmla="*/ 27 h 31"/>
                <a:gd name="T4" fmla="*/ 25 w 30"/>
                <a:gd name="T5" fmla="*/ 27 h 31"/>
                <a:gd name="T6" fmla="*/ 25 w 30"/>
                <a:gd name="T7" fmla="*/ 27 h 31"/>
                <a:gd name="T8" fmla="*/ 30 w 30"/>
                <a:gd name="T9" fmla="*/ 15 h 31"/>
                <a:gd name="T10" fmla="*/ 15 w 30"/>
                <a:gd name="T11" fmla="*/ 0 h 31"/>
                <a:gd name="T12" fmla="*/ 4 w 30"/>
                <a:gd name="T13" fmla="*/ 5 h 31"/>
                <a:gd name="T14" fmla="*/ 4 w 30"/>
                <a:gd name="T15" fmla="*/ 5 h 31"/>
                <a:gd name="T16" fmla="*/ 3 w 30"/>
                <a:gd name="T17" fmla="*/ 5 h 31"/>
                <a:gd name="T18" fmla="*/ 0 w 30"/>
                <a:gd name="T19" fmla="*/ 15 h 31"/>
                <a:gd name="T20" fmla="*/ 15 w 30"/>
                <a:gd name="T21" fmla="*/ 31 h 31"/>
                <a:gd name="T22" fmla="*/ 15 w 30"/>
                <a:gd name="T23" fmla="*/ 2 h 31"/>
                <a:gd name="T24" fmla="*/ 28 w 30"/>
                <a:gd name="T25" fmla="*/ 15 h 31"/>
                <a:gd name="T26" fmla="*/ 24 w 30"/>
                <a:gd name="T27" fmla="*/ 25 h 31"/>
                <a:gd name="T28" fmla="*/ 6 w 30"/>
                <a:gd name="T29" fmla="*/ 6 h 31"/>
                <a:gd name="T30" fmla="*/ 15 w 30"/>
                <a:gd name="T31" fmla="*/ 2 h 31"/>
                <a:gd name="T32" fmla="*/ 4 w 30"/>
                <a:gd name="T33" fmla="*/ 8 h 31"/>
                <a:gd name="T34" fmla="*/ 23 w 30"/>
                <a:gd name="T35" fmla="*/ 26 h 31"/>
                <a:gd name="T36" fmla="*/ 15 w 30"/>
                <a:gd name="T37" fmla="*/ 28 h 31"/>
                <a:gd name="T38" fmla="*/ 2 w 30"/>
                <a:gd name="T39" fmla="*/ 15 h 31"/>
                <a:gd name="T40" fmla="*/ 4 w 30"/>
                <a:gd name="T41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1">
                  <a:moveTo>
                    <a:pt x="15" y="31"/>
                  </a:moveTo>
                  <a:cubicBezTo>
                    <a:pt x="19" y="31"/>
                    <a:pt x="22" y="29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8" y="24"/>
                    <a:pt x="30" y="20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  <a:cubicBezTo>
                    <a:pt x="11" y="0"/>
                    <a:pt x="6" y="2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1" y="8"/>
                    <a:pt x="0" y="12"/>
                    <a:pt x="0" y="15"/>
                  </a:cubicBezTo>
                  <a:cubicBezTo>
                    <a:pt x="0" y="24"/>
                    <a:pt x="7" y="31"/>
                    <a:pt x="15" y="31"/>
                  </a:cubicBezTo>
                  <a:close/>
                  <a:moveTo>
                    <a:pt x="15" y="2"/>
                  </a:moveTo>
                  <a:cubicBezTo>
                    <a:pt x="22" y="2"/>
                    <a:pt x="28" y="8"/>
                    <a:pt x="28" y="15"/>
                  </a:cubicBezTo>
                  <a:cubicBezTo>
                    <a:pt x="28" y="19"/>
                    <a:pt x="27" y="22"/>
                    <a:pt x="24" y="2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8" y="4"/>
                    <a:pt x="12" y="2"/>
                    <a:pt x="15" y="2"/>
                  </a:cubicBezTo>
                  <a:close/>
                  <a:moveTo>
                    <a:pt x="4" y="8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21" y="28"/>
                    <a:pt x="18" y="28"/>
                    <a:pt x="15" y="28"/>
                  </a:cubicBezTo>
                  <a:cubicBezTo>
                    <a:pt x="8" y="28"/>
                    <a:pt x="2" y="23"/>
                    <a:pt x="2" y="15"/>
                  </a:cubicBezTo>
                  <a:cubicBezTo>
                    <a:pt x="2" y="13"/>
                    <a:pt x="3" y="10"/>
                    <a:pt x="4" y="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565" name="Freeform 312"/>
          <p:cNvSpPr>
            <a:spLocks noEditPoints="1"/>
          </p:cNvSpPr>
          <p:nvPr/>
        </p:nvSpPr>
        <p:spPr bwMode="auto">
          <a:xfrm>
            <a:off x="3423258" y="3172869"/>
            <a:ext cx="288294" cy="282288"/>
          </a:xfrm>
          <a:custGeom>
            <a:avLst/>
            <a:gdLst>
              <a:gd name="T0" fmla="*/ 83 w 83"/>
              <a:gd name="T1" fmla="*/ 81 h 82"/>
              <a:gd name="T2" fmla="*/ 83 w 83"/>
              <a:gd name="T3" fmla="*/ 21 h 82"/>
              <a:gd name="T4" fmla="*/ 83 w 83"/>
              <a:gd name="T5" fmla="*/ 10 h 82"/>
              <a:gd name="T6" fmla="*/ 82 w 83"/>
              <a:gd name="T7" fmla="*/ 9 h 82"/>
              <a:gd name="T8" fmla="*/ 63 w 83"/>
              <a:gd name="T9" fmla="*/ 9 h 82"/>
              <a:gd name="T10" fmla="*/ 63 w 83"/>
              <a:gd name="T11" fmla="*/ 1 h 82"/>
              <a:gd name="T12" fmla="*/ 62 w 83"/>
              <a:gd name="T13" fmla="*/ 0 h 82"/>
              <a:gd name="T14" fmla="*/ 61 w 83"/>
              <a:gd name="T15" fmla="*/ 1 h 82"/>
              <a:gd name="T16" fmla="*/ 61 w 83"/>
              <a:gd name="T17" fmla="*/ 9 h 82"/>
              <a:gd name="T18" fmla="*/ 22 w 83"/>
              <a:gd name="T19" fmla="*/ 9 h 82"/>
              <a:gd name="T20" fmla="*/ 22 w 83"/>
              <a:gd name="T21" fmla="*/ 1 h 82"/>
              <a:gd name="T22" fmla="*/ 20 w 83"/>
              <a:gd name="T23" fmla="*/ 0 h 82"/>
              <a:gd name="T24" fmla="*/ 19 w 83"/>
              <a:gd name="T25" fmla="*/ 1 h 82"/>
              <a:gd name="T26" fmla="*/ 19 w 83"/>
              <a:gd name="T27" fmla="*/ 9 h 82"/>
              <a:gd name="T28" fmla="*/ 1 w 83"/>
              <a:gd name="T29" fmla="*/ 9 h 82"/>
              <a:gd name="T30" fmla="*/ 0 w 83"/>
              <a:gd name="T31" fmla="*/ 10 h 82"/>
              <a:gd name="T32" fmla="*/ 0 w 83"/>
              <a:gd name="T33" fmla="*/ 81 h 82"/>
              <a:gd name="T34" fmla="*/ 1 w 83"/>
              <a:gd name="T35" fmla="*/ 82 h 82"/>
              <a:gd name="T36" fmla="*/ 82 w 83"/>
              <a:gd name="T37" fmla="*/ 82 h 82"/>
              <a:gd name="T38" fmla="*/ 83 w 83"/>
              <a:gd name="T39" fmla="*/ 81 h 82"/>
              <a:gd name="T40" fmla="*/ 81 w 83"/>
              <a:gd name="T41" fmla="*/ 80 h 82"/>
              <a:gd name="T42" fmla="*/ 2 w 83"/>
              <a:gd name="T43" fmla="*/ 80 h 82"/>
              <a:gd name="T44" fmla="*/ 2 w 83"/>
              <a:gd name="T45" fmla="*/ 22 h 82"/>
              <a:gd name="T46" fmla="*/ 81 w 83"/>
              <a:gd name="T47" fmla="*/ 22 h 82"/>
              <a:gd name="T48" fmla="*/ 81 w 83"/>
              <a:gd name="T49" fmla="*/ 80 h 82"/>
              <a:gd name="T50" fmla="*/ 81 w 83"/>
              <a:gd name="T51" fmla="*/ 20 h 82"/>
              <a:gd name="T52" fmla="*/ 2 w 83"/>
              <a:gd name="T53" fmla="*/ 20 h 82"/>
              <a:gd name="T54" fmla="*/ 2 w 83"/>
              <a:gd name="T55" fmla="*/ 11 h 82"/>
              <a:gd name="T56" fmla="*/ 19 w 83"/>
              <a:gd name="T57" fmla="*/ 11 h 82"/>
              <a:gd name="T58" fmla="*/ 19 w 83"/>
              <a:gd name="T59" fmla="*/ 16 h 82"/>
              <a:gd name="T60" fmla="*/ 20 w 83"/>
              <a:gd name="T61" fmla="*/ 17 h 82"/>
              <a:gd name="T62" fmla="*/ 22 w 83"/>
              <a:gd name="T63" fmla="*/ 16 h 82"/>
              <a:gd name="T64" fmla="*/ 22 w 83"/>
              <a:gd name="T65" fmla="*/ 11 h 82"/>
              <a:gd name="T66" fmla="*/ 61 w 83"/>
              <a:gd name="T67" fmla="*/ 11 h 82"/>
              <a:gd name="T68" fmla="*/ 61 w 83"/>
              <a:gd name="T69" fmla="*/ 16 h 82"/>
              <a:gd name="T70" fmla="*/ 62 w 83"/>
              <a:gd name="T71" fmla="*/ 17 h 82"/>
              <a:gd name="T72" fmla="*/ 63 w 83"/>
              <a:gd name="T73" fmla="*/ 16 h 82"/>
              <a:gd name="T74" fmla="*/ 63 w 83"/>
              <a:gd name="T75" fmla="*/ 11 h 82"/>
              <a:gd name="T76" fmla="*/ 81 w 83"/>
              <a:gd name="T77" fmla="*/ 11 h 82"/>
              <a:gd name="T78" fmla="*/ 81 w 83"/>
              <a:gd name="T79" fmla="*/ 2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" h="82">
                <a:moveTo>
                  <a:pt x="83" y="81"/>
                </a:moveTo>
                <a:cubicBezTo>
                  <a:pt x="83" y="21"/>
                  <a:pt x="83" y="21"/>
                  <a:pt x="83" y="21"/>
                </a:cubicBezTo>
                <a:cubicBezTo>
                  <a:pt x="83" y="10"/>
                  <a:pt x="83" y="10"/>
                  <a:pt x="83" y="10"/>
                </a:cubicBezTo>
                <a:cubicBezTo>
                  <a:pt x="83" y="9"/>
                  <a:pt x="83" y="9"/>
                  <a:pt x="82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3" y="1"/>
                  <a:pt x="63" y="1"/>
                  <a:pt x="63" y="1"/>
                </a:cubicBezTo>
                <a:cubicBezTo>
                  <a:pt x="63" y="0"/>
                  <a:pt x="63" y="0"/>
                  <a:pt x="62" y="0"/>
                </a:cubicBezTo>
                <a:cubicBezTo>
                  <a:pt x="61" y="0"/>
                  <a:pt x="61" y="0"/>
                  <a:pt x="61" y="1"/>
                </a:cubicBezTo>
                <a:cubicBezTo>
                  <a:pt x="61" y="9"/>
                  <a:pt x="61" y="9"/>
                  <a:pt x="61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2" y="1"/>
                  <a:pt x="22" y="1"/>
                  <a:pt x="22" y="1"/>
                </a:cubicBezTo>
                <a:cubicBezTo>
                  <a:pt x="22" y="0"/>
                  <a:pt x="21" y="0"/>
                  <a:pt x="20" y="0"/>
                </a:cubicBezTo>
                <a:cubicBezTo>
                  <a:pt x="20" y="0"/>
                  <a:pt x="19" y="0"/>
                  <a:pt x="19" y="1"/>
                </a:cubicBezTo>
                <a:cubicBezTo>
                  <a:pt x="19" y="9"/>
                  <a:pt x="19" y="9"/>
                  <a:pt x="19" y="9"/>
                </a:cubicBezTo>
                <a:cubicBezTo>
                  <a:pt x="1" y="9"/>
                  <a:pt x="1" y="9"/>
                  <a:pt x="1" y="9"/>
                </a:cubicBezTo>
                <a:cubicBezTo>
                  <a:pt x="0" y="9"/>
                  <a:pt x="0" y="9"/>
                  <a:pt x="0" y="10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2"/>
                  <a:pt x="0" y="82"/>
                  <a:pt x="1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3" y="82"/>
                  <a:pt x="83" y="82"/>
                  <a:pt x="83" y="81"/>
                </a:cubicBezTo>
                <a:close/>
                <a:moveTo>
                  <a:pt x="81" y="80"/>
                </a:moveTo>
                <a:cubicBezTo>
                  <a:pt x="2" y="80"/>
                  <a:pt x="2" y="80"/>
                  <a:pt x="2" y="80"/>
                </a:cubicBezTo>
                <a:cubicBezTo>
                  <a:pt x="2" y="22"/>
                  <a:pt x="2" y="22"/>
                  <a:pt x="2" y="22"/>
                </a:cubicBezTo>
                <a:cubicBezTo>
                  <a:pt x="81" y="22"/>
                  <a:pt x="81" y="22"/>
                  <a:pt x="81" y="22"/>
                </a:cubicBezTo>
                <a:lnTo>
                  <a:pt x="81" y="80"/>
                </a:lnTo>
                <a:close/>
                <a:moveTo>
                  <a:pt x="81" y="20"/>
                </a:moveTo>
                <a:cubicBezTo>
                  <a:pt x="2" y="20"/>
                  <a:pt x="2" y="20"/>
                  <a:pt x="2" y="20"/>
                </a:cubicBezTo>
                <a:cubicBezTo>
                  <a:pt x="2" y="11"/>
                  <a:pt x="2" y="11"/>
                  <a:pt x="2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1" y="17"/>
                  <a:pt x="22" y="16"/>
                  <a:pt x="22" y="16"/>
                </a:cubicBezTo>
                <a:cubicBezTo>
                  <a:pt x="22" y="11"/>
                  <a:pt x="22" y="11"/>
                  <a:pt x="22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7"/>
                  <a:pt x="62" y="17"/>
                </a:cubicBezTo>
                <a:cubicBezTo>
                  <a:pt x="63" y="17"/>
                  <a:pt x="63" y="16"/>
                  <a:pt x="63" y="16"/>
                </a:cubicBezTo>
                <a:cubicBezTo>
                  <a:pt x="63" y="11"/>
                  <a:pt x="63" y="11"/>
                  <a:pt x="63" y="11"/>
                </a:cubicBezTo>
                <a:cubicBezTo>
                  <a:pt x="81" y="11"/>
                  <a:pt x="81" y="11"/>
                  <a:pt x="81" y="11"/>
                </a:cubicBezTo>
                <a:lnTo>
                  <a:pt x="81" y="20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566" name="그룹 565"/>
          <p:cNvGrpSpPr/>
          <p:nvPr/>
        </p:nvGrpSpPr>
        <p:grpSpPr>
          <a:xfrm>
            <a:off x="9112393" y="3168364"/>
            <a:ext cx="129133" cy="291298"/>
            <a:chOff x="9215526" y="7533707"/>
            <a:chExt cx="129133" cy="291298"/>
          </a:xfrm>
          <a:solidFill>
            <a:srgbClr val="FE6500"/>
          </a:solidFill>
        </p:grpSpPr>
        <p:sp>
          <p:nvSpPr>
            <p:cNvPr id="567" name="Freeform 806"/>
            <p:cNvSpPr>
              <a:spLocks/>
            </p:cNvSpPr>
            <p:nvPr/>
          </p:nvSpPr>
          <p:spPr bwMode="auto">
            <a:xfrm>
              <a:off x="9251565" y="7533707"/>
              <a:ext cx="51053" cy="147153"/>
            </a:xfrm>
            <a:custGeom>
              <a:avLst/>
              <a:gdLst>
                <a:gd name="T0" fmla="*/ 3 w 15"/>
                <a:gd name="T1" fmla="*/ 8 h 43"/>
                <a:gd name="T2" fmla="*/ 6 w 15"/>
                <a:gd name="T3" fmla="*/ 4 h 43"/>
                <a:gd name="T4" fmla="*/ 6 w 15"/>
                <a:gd name="T5" fmla="*/ 42 h 43"/>
                <a:gd name="T6" fmla="*/ 8 w 15"/>
                <a:gd name="T7" fmla="*/ 43 h 43"/>
                <a:gd name="T8" fmla="*/ 8 w 15"/>
                <a:gd name="T9" fmla="*/ 43 h 43"/>
                <a:gd name="T10" fmla="*/ 9 w 15"/>
                <a:gd name="T11" fmla="*/ 42 h 43"/>
                <a:gd name="T12" fmla="*/ 9 w 15"/>
                <a:gd name="T13" fmla="*/ 4 h 43"/>
                <a:gd name="T14" fmla="*/ 13 w 15"/>
                <a:gd name="T15" fmla="*/ 8 h 43"/>
                <a:gd name="T16" fmla="*/ 14 w 15"/>
                <a:gd name="T17" fmla="*/ 8 h 43"/>
                <a:gd name="T18" fmla="*/ 14 w 15"/>
                <a:gd name="T19" fmla="*/ 6 h 43"/>
                <a:gd name="T20" fmla="*/ 8 w 15"/>
                <a:gd name="T21" fmla="*/ 0 h 43"/>
                <a:gd name="T22" fmla="*/ 7 w 15"/>
                <a:gd name="T23" fmla="*/ 0 h 43"/>
                <a:gd name="T24" fmla="*/ 1 w 15"/>
                <a:gd name="T25" fmla="*/ 6 h 43"/>
                <a:gd name="T26" fmla="*/ 1 w 15"/>
                <a:gd name="T27" fmla="*/ 8 h 43"/>
                <a:gd name="T28" fmla="*/ 3 w 15"/>
                <a:gd name="T29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43">
                  <a:moveTo>
                    <a:pt x="3" y="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7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3"/>
                    <a:pt x="9" y="4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5" y="7"/>
                    <a:pt x="15" y="7"/>
                    <a:pt x="14" y="6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8"/>
                    <a:pt x="2" y="8"/>
                    <a:pt x="3" y="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68" name="Freeform 807"/>
            <p:cNvSpPr>
              <a:spLocks noEditPoints="1"/>
            </p:cNvSpPr>
            <p:nvPr/>
          </p:nvSpPr>
          <p:spPr bwMode="auto">
            <a:xfrm>
              <a:off x="9215526" y="7605780"/>
              <a:ext cx="129133" cy="219225"/>
            </a:xfrm>
            <a:custGeom>
              <a:avLst/>
              <a:gdLst>
                <a:gd name="T0" fmla="*/ 35 w 37"/>
                <a:gd name="T1" fmla="*/ 0 h 63"/>
                <a:gd name="T2" fmla="*/ 25 w 37"/>
                <a:gd name="T3" fmla="*/ 0 h 63"/>
                <a:gd name="T4" fmla="*/ 23 w 37"/>
                <a:gd name="T5" fmla="*/ 1 h 63"/>
                <a:gd name="T6" fmla="*/ 25 w 37"/>
                <a:gd name="T7" fmla="*/ 2 h 63"/>
                <a:gd name="T8" fmla="*/ 34 w 37"/>
                <a:gd name="T9" fmla="*/ 2 h 63"/>
                <a:gd name="T10" fmla="*/ 34 w 37"/>
                <a:gd name="T11" fmla="*/ 50 h 63"/>
                <a:gd name="T12" fmla="*/ 2 w 37"/>
                <a:gd name="T13" fmla="*/ 50 h 63"/>
                <a:gd name="T14" fmla="*/ 2 w 37"/>
                <a:gd name="T15" fmla="*/ 2 h 63"/>
                <a:gd name="T16" fmla="*/ 10 w 37"/>
                <a:gd name="T17" fmla="*/ 2 h 63"/>
                <a:gd name="T18" fmla="*/ 12 w 37"/>
                <a:gd name="T19" fmla="*/ 1 h 63"/>
                <a:gd name="T20" fmla="*/ 10 w 37"/>
                <a:gd name="T21" fmla="*/ 0 h 63"/>
                <a:gd name="T22" fmla="*/ 2 w 37"/>
                <a:gd name="T23" fmla="*/ 0 h 63"/>
                <a:gd name="T24" fmla="*/ 0 w 37"/>
                <a:gd name="T25" fmla="*/ 2 h 63"/>
                <a:gd name="T26" fmla="*/ 0 w 37"/>
                <a:gd name="T27" fmla="*/ 60 h 63"/>
                <a:gd name="T28" fmla="*/ 2 w 37"/>
                <a:gd name="T29" fmla="*/ 63 h 63"/>
                <a:gd name="T30" fmla="*/ 34 w 37"/>
                <a:gd name="T31" fmla="*/ 63 h 63"/>
                <a:gd name="T32" fmla="*/ 37 w 37"/>
                <a:gd name="T33" fmla="*/ 60 h 63"/>
                <a:gd name="T34" fmla="*/ 37 w 37"/>
                <a:gd name="T35" fmla="*/ 1 h 63"/>
                <a:gd name="T36" fmla="*/ 35 w 37"/>
                <a:gd name="T37" fmla="*/ 0 h 63"/>
                <a:gd name="T38" fmla="*/ 34 w 37"/>
                <a:gd name="T39" fmla="*/ 61 h 63"/>
                <a:gd name="T40" fmla="*/ 2 w 37"/>
                <a:gd name="T41" fmla="*/ 61 h 63"/>
                <a:gd name="T42" fmla="*/ 2 w 37"/>
                <a:gd name="T43" fmla="*/ 52 h 63"/>
                <a:gd name="T44" fmla="*/ 34 w 37"/>
                <a:gd name="T45" fmla="*/ 52 h 63"/>
                <a:gd name="T46" fmla="*/ 34 w 37"/>
                <a:gd name="T4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63">
                  <a:moveTo>
                    <a:pt x="3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23" y="1"/>
                    <a:pt x="24" y="2"/>
                    <a:pt x="2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2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3"/>
                    <a:pt x="2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6" y="63"/>
                    <a:pt x="37" y="62"/>
                    <a:pt x="37" y="60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0"/>
                    <a:pt x="36" y="0"/>
                    <a:pt x="35" y="0"/>
                  </a:cubicBezTo>
                  <a:close/>
                  <a:moveTo>
                    <a:pt x="34" y="61"/>
                  </a:moveTo>
                  <a:cubicBezTo>
                    <a:pt x="2" y="61"/>
                    <a:pt x="2" y="61"/>
                    <a:pt x="2" y="61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34" y="52"/>
                    <a:pt x="34" y="52"/>
                    <a:pt x="34" y="52"/>
                  </a:cubicBezTo>
                  <a:lnTo>
                    <a:pt x="34" y="6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69" name="Freeform 809"/>
            <p:cNvSpPr>
              <a:spLocks/>
            </p:cNvSpPr>
            <p:nvPr/>
          </p:nvSpPr>
          <p:spPr bwMode="auto">
            <a:xfrm>
              <a:off x="9269580" y="7794972"/>
              <a:ext cx="24027" cy="12012"/>
            </a:xfrm>
            <a:custGeom>
              <a:avLst/>
              <a:gdLst>
                <a:gd name="T0" fmla="*/ 1 w 7"/>
                <a:gd name="T1" fmla="*/ 3 h 3"/>
                <a:gd name="T2" fmla="*/ 6 w 7"/>
                <a:gd name="T3" fmla="*/ 3 h 3"/>
                <a:gd name="T4" fmla="*/ 7 w 7"/>
                <a:gd name="T5" fmla="*/ 2 h 3"/>
                <a:gd name="T6" fmla="*/ 6 w 7"/>
                <a:gd name="T7" fmla="*/ 0 h 3"/>
                <a:gd name="T8" fmla="*/ 1 w 7"/>
                <a:gd name="T9" fmla="*/ 0 h 3"/>
                <a:gd name="T10" fmla="*/ 0 w 7"/>
                <a:gd name="T11" fmla="*/ 2 h 3"/>
                <a:gd name="T12" fmla="*/ 1 w 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7" y="2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0" name="그룹 569"/>
          <p:cNvGrpSpPr/>
          <p:nvPr/>
        </p:nvGrpSpPr>
        <p:grpSpPr>
          <a:xfrm>
            <a:off x="1323987" y="3172869"/>
            <a:ext cx="288294" cy="282288"/>
            <a:chOff x="4155360" y="6903062"/>
            <a:chExt cx="288294" cy="282288"/>
          </a:xfrm>
          <a:solidFill>
            <a:srgbClr val="FE6500"/>
          </a:solidFill>
        </p:grpSpPr>
        <p:sp>
          <p:nvSpPr>
            <p:cNvPr id="571" name="Freeform 330"/>
            <p:cNvSpPr>
              <a:spLocks noEditPoints="1"/>
            </p:cNvSpPr>
            <p:nvPr/>
          </p:nvSpPr>
          <p:spPr bwMode="auto">
            <a:xfrm>
              <a:off x="4155360" y="6903062"/>
              <a:ext cx="288294" cy="282288"/>
            </a:xfrm>
            <a:custGeom>
              <a:avLst/>
              <a:gdLst>
                <a:gd name="T0" fmla="*/ 83 w 83"/>
                <a:gd name="T1" fmla="*/ 21 h 82"/>
                <a:gd name="T2" fmla="*/ 83 w 83"/>
                <a:gd name="T3" fmla="*/ 10 h 82"/>
                <a:gd name="T4" fmla="*/ 82 w 83"/>
                <a:gd name="T5" fmla="*/ 9 h 82"/>
                <a:gd name="T6" fmla="*/ 63 w 83"/>
                <a:gd name="T7" fmla="*/ 9 h 82"/>
                <a:gd name="T8" fmla="*/ 63 w 83"/>
                <a:gd name="T9" fmla="*/ 1 h 82"/>
                <a:gd name="T10" fmla="*/ 62 w 83"/>
                <a:gd name="T11" fmla="*/ 0 h 82"/>
                <a:gd name="T12" fmla="*/ 61 w 83"/>
                <a:gd name="T13" fmla="*/ 1 h 82"/>
                <a:gd name="T14" fmla="*/ 61 w 83"/>
                <a:gd name="T15" fmla="*/ 9 h 82"/>
                <a:gd name="T16" fmla="*/ 22 w 83"/>
                <a:gd name="T17" fmla="*/ 9 h 82"/>
                <a:gd name="T18" fmla="*/ 22 w 83"/>
                <a:gd name="T19" fmla="*/ 1 h 82"/>
                <a:gd name="T20" fmla="*/ 20 w 83"/>
                <a:gd name="T21" fmla="*/ 0 h 82"/>
                <a:gd name="T22" fmla="*/ 19 w 83"/>
                <a:gd name="T23" fmla="*/ 1 h 82"/>
                <a:gd name="T24" fmla="*/ 19 w 83"/>
                <a:gd name="T25" fmla="*/ 9 h 82"/>
                <a:gd name="T26" fmla="*/ 1 w 83"/>
                <a:gd name="T27" fmla="*/ 9 h 82"/>
                <a:gd name="T28" fmla="*/ 0 w 83"/>
                <a:gd name="T29" fmla="*/ 10 h 82"/>
                <a:gd name="T30" fmla="*/ 0 w 83"/>
                <a:gd name="T31" fmla="*/ 81 h 82"/>
                <a:gd name="T32" fmla="*/ 1 w 83"/>
                <a:gd name="T33" fmla="*/ 82 h 82"/>
                <a:gd name="T34" fmla="*/ 82 w 83"/>
                <a:gd name="T35" fmla="*/ 82 h 82"/>
                <a:gd name="T36" fmla="*/ 83 w 83"/>
                <a:gd name="T37" fmla="*/ 81 h 82"/>
                <a:gd name="T38" fmla="*/ 83 w 83"/>
                <a:gd name="T39" fmla="*/ 21 h 82"/>
                <a:gd name="T40" fmla="*/ 81 w 83"/>
                <a:gd name="T41" fmla="*/ 80 h 82"/>
                <a:gd name="T42" fmla="*/ 2 w 83"/>
                <a:gd name="T43" fmla="*/ 80 h 82"/>
                <a:gd name="T44" fmla="*/ 2 w 83"/>
                <a:gd name="T45" fmla="*/ 22 h 82"/>
                <a:gd name="T46" fmla="*/ 81 w 83"/>
                <a:gd name="T47" fmla="*/ 22 h 82"/>
                <a:gd name="T48" fmla="*/ 81 w 83"/>
                <a:gd name="T49" fmla="*/ 80 h 82"/>
                <a:gd name="T50" fmla="*/ 81 w 83"/>
                <a:gd name="T51" fmla="*/ 20 h 82"/>
                <a:gd name="T52" fmla="*/ 2 w 83"/>
                <a:gd name="T53" fmla="*/ 20 h 82"/>
                <a:gd name="T54" fmla="*/ 2 w 83"/>
                <a:gd name="T55" fmla="*/ 11 h 82"/>
                <a:gd name="T56" fmla="*/ 19 w 83"/>
                <a:gd name="T57" fmla="*/ 11 h 82"/>
                <a:gd name="T58" fmla="*/ 19 w 83"/>
                <a:gd name="T59" fmla="*/ 16 h 82"/>
                <a:gd name="T60" fmla="*/ 20 w 83"/>
                <a:gd name="T61" fmla="*/ 17 h 82"/>
                <a:gd name="T62" fmla="*/ 22 w 83"/>
                <a:gd name="T63" fmla="*/ 16 h 82"/>
                <a:gd name="T64" fmla="*/ 22 w 83"/>
                <a:gd name="T65" fmla="*/ 11 h 82"/>
                <a:gd name="T66" fmla="*/ 61 w 83"/>
                <a:gd name="T67" fmla="*/ 11 h 82"/>
                <a:gd name="T68" fmla="*/ 61 w 83"/>
                <a:gd name="T69" fmla="*/ 16 h 82"/>
                <a:gd name="T70" fmla="*/ 62 w 83"/>
                <a:gd name="T71" fmla="*/ 17 h 82"/>
                <a:gd name="T72" fmla="*/ 63 w 83"/>
                <a:gd name="T73" fmla="*/ 16 h 82"/>
                <a:gd name="T74" fmla="*/ 63 w 83"/>
                <a:gd name="T75" fmla="*/ 11 h 82"/>
                <a:gd name="T76" fmla="*/ 81 w 83"/>
                <a:gd name="T77" fmla="*/ 11 h 82"/>
                <a:gd name="T78" fmla="*/ 81 w 83"/>
                <a:gd name="T79" fmla="*/ 2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" h="82">
                  <a:moveTo>
                    <a:pt x="83" y="21"/>
                  </a:moveTo>
                  <a:cubicBezTo>
                    <a:pt x="83" y="10"/>
                    <a:pt x="83" y="10"/>
                    <a:pt x="83" y="10"/>
                  </a:cubicBezTo>
                  <a:cubicBezTo>
                    <a:pt x="83" y="9"/>
                    <a:pt x="83" y="9"/>
                    <a:pt x="82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0"/>
                    <a:pt x="63" y="0"/>
                    <a:pt x="62" y="0"/>
                  </a:cubicBezTo>
                  <a:cubicBezTo>
                    <a:pt x="61" y="0"/>
                    <a:pt x="61" y="0"/>
                    <a:pt x="61" y="1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20" y="0"/>
                    <a:pt x="19" y="0"/>
                    <a:pt x="19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lnTo>
                    <a:pt x="83" y="21"/>
                  </a:ln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81" y="22"/>
                    <a:pt x="81" y="22"/>
                    <a:pt x="81" y="22"/>
                  </a:cubicBezTo>
                  <a:lnTo>
                    <a:pt x="81" y="80"/>
                  </a:lnTo>
                  <a:close/>
                  <a:moveTo>
                    <a:pt x="81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20" y="17"/>
                    <a:pt x="20" y="17"/>
                  </a:cubicBezTo>
                  <a:cubicBezTo>
                    <a:pt x="21" y="17"/>
                    <a:pt x="22" y="16"/>
                    <a:pt x="22" y="1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7"/>
                    <a:pt x="62" y="17"/>
                  </a:cubicBezTo>
                  <a:cubicBezTo>
                    <a:pt x="63" y="17"/>
                    <a:pt x="63" y="16"/>
                    <a:pt x="63" y="16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81" y="11"/>
                    <a:pt x="81" y="11"/>
                    <a:pt x="81" y="11"/>
                  </a:cubicBezTo>
                  <a:lnTo>
                    <a:pt x="81" y="2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72" name="Freeform 331"/>
            <p:cNvSpPr>
              <a:spLocks/>
            </p:cNvSpPr>
            <p:nvPr/>
          </p:nvSpPr>
          <p:spPr bwMode="auto">
            <a:xfrm>
              <a:off x="4260471" y="7083245"/>
              <a:ext cx="78080" cy="6006"/>
            </a:xfrm>
            <a:custGeom>
              <a:avLst/>
              <a:gdLst>
                <a:gd name="T0" fmla="*/ 1 w 23"/>
                <a:gd name="T1" fmla="*/ 2 h 2"/>
                <a:gd name="T2" fmla="*/ 22 w 23"/>
                <a:gd name="T3" fmla="*/ 2 h 2"/>
                <a:gd name="T4" fmla="*/ 23 w 23"/>
                <a:gd name="T5" fmla="*/ 1 h 2"/>
                <a:gd name="T6" fmla="*/ 22 w 23"/>
                <a:gd name="T7" fmla="*/ 0 h 2"/>
                <a:gd name="T8" fmla="*/ 1 w 23"/>
                <a:gd name="T9" fmla="*/ 0 h 2"/>
                <a:gd name="T10" fmla="*/ 0 w 23"/>
                <a:gd name="T11" fmla="*/ 1 h 2"/>
                <a:gd name="T12" fmla="*/ 1 w 2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">
                  <a:moveTo>
                    <a:pt x="1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3" y="2"/>
                    <a:pt x="23" y="1"/>
                  </a:cubicBezTo>
                  <a:cubicBezTo>
                    <a:pt x="23" y="1"/>
                    <a:pt x="22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3" name="그룹 572"/>
          <p:cNvGrpSpPr/>
          <p:nvPr/>
        </p:nvGrpSpPr>
        <p:grpSpPr>
          <a:xfrm>
            <a:off x="4891340" y="3172869"/>
            <a:ext cx="162165" cy="282288"/>
            <a:chOff x="5641881" y="13876183"/>
            <a:chExt cx="162165" cy="282288"/>
          </a:xfrm>
          <a:solidFill>
            <a:srgbClr val="FE6500"/>
          </a:solidFill>
        </p:grpSpPr>
        <p:sp>
          <p:nvSpPr>
            <p:cNvPr id="574" name="Freeform 502"/>
            <p:cNvSpPr>
              <a:spLocks noEditPoints="1"/>
            </p:cNvSpPr>
            <p:nvPr/>
          </p:nvSpPr>
          <p:spPr bwMode="auto">
            <a:xfrm>
              <a:off x="5641881" y="13876183"/>
              <a:ext cx="162165" cy="282288"/>
            </a:xfrm>
            <a:custGeom>
              <a:avLst/>
              <a:gdLst>
                <a:gd name="T0" fmla="*/ 46 w 47"/>
                <a:gd name="T1" fmla="*/ 81 h 81"/>
                <a:gd name="T2" fmla="*/ 1 w 47"/>
                <a:gd name="T3" fmla="*/ 81 h 81"/>
                <a:gd name="T4" fmla="*/ 0 w 47"/>
                <a:gd name="T5" fmla="*/ 80 h 81"/>
                <a:gd name="T6" fmla="*/ 0 w 47"/>
                <a:gd name="T7" fmla="*/ 1 h 81"/>
                <a:gd name="T8" fmla="*/ 1 w 47"/>
                <a:gd name="T9" fmla="*/ 0 h 81"/>
                <a:gd name="T10" fmla="*/ 46 w 47"/>
                <a:gd name="T11" fmla="*/ 0 h 81"/>
                <a:gd name="T12" fmla="*/ 47 w 47"/>
                <a:gd name="T13" fmla="*/ 1 h 81"/>
                <a:gd name="T14" fmla="*/ 47 w 47"/>
                <a:gd name="T15" fmla="*/ 80 h 81"/>
                <a:gd name="T16" fmla="*/ 46 w 47"/>
                <a:gd name="T17" fmla="*/ 81 h 81"/>
                <a:gd name="T18" fmla="*/ 2 w 47"/>
                <a:gd name="T19" fmla="*/ 79 h 81"/>
                <a:gd name="T20" fmla="*/ 44 w 47"/>
                <a:gd name="T21" fmla="*/ 79 h 81"/>
                <a:gd name="T22" fmla="*/ 44 w 47"/>
                <a:gd name="T23" fmla="*/ 3 h 81"/>
                <a:gd name="T24" fmla="*/ 2 w 47"/>
                <a:gd name="T25" fmla="*/ 3 h 81"/>
                <a:gd name="T26" fmla="*/ 2 w 47"/>
                <a:gd name="T27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81">
                  <a:moveTo>
                    <a:pt x="46" y="81"/>
                  </a:moveTo>
                  <a:cubicBezTo>
                    <a:pt x="1" y="81"/>
                    <a:pt x="1" y="81"/>
                    <a:pt x="1" y="81"/>
                  </a:cubicBezTo>
                  <a:cubicBezTo>
                    <a:pt x="0" y="81"/>
                    <a:pt x="0" y="80"/>
                    <a:pt x="0" y="8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7" y="1"/>
                    <a:pt x="47" y="1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6" y="81"/>
                    <a:pt x="46" y="81"/>
                  </a:cubicBezTo>
                  <a:close/>
                  <a:moveTo>
                    <a:pt x="2" y="79"/>
                  </a:moveTo>
                  <a:cubicBezTo>
                    <a:pt x="44" y="79"/>
                    <a:pt x="44" y="79"/>
                    <a:pt x="44" y="79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7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75" name="Freeform 503"/>
            <p:cNvSpPr>
              <a:spLocks/>
            </p:cNvSpPr>
            <p:nvPr/>
          </p:nvSpPr>
          <p:spPr bwMode="auto">
            <a:xfrm>
              <a:off x="5641881" y="14101413"/>
              <a:ext cx="159164" cy="9009"/>
            </a:xfrm>
            <a:custGeom>
              <a:avLst/>
              <a:gdLst>
                <a:gd name="T0" fmla="*/ 45 w 46"/>
                <a:gd name="T1" fmla="*/ 2 h 2"/>
                <a:gd name="T2" fmla="*/ 2 w 46"/>
                <a:gd name="T3" fmla="*/ 2 h 2"/>
                <a:gd name="T4" fmla="*/ 0 w 46"/>
                <a:gd name="T5" fmla="*/ 1 h 2"/>
                <a:gd name="T6" fmla="*/ 2 w 46"/>
                <a:gd name="T7" fmla="*/ 0 h 2"/>
                <a:gd name="T8" fmla="*/ 45 w 46"/>
                <a:gd name="T9" fmla="*/ 0 h 2"/>
                <a:gd name="T10" fmla="*/ 46 w 46"/>
                <a:gd name="T11" fmla="*/ 1 h 2"/>
                <a:gd name="T12" fmla="*/ 45 w 4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">
                  <a:moveTo>
                    <a:pt x="45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6" y="1"/>
                    <a:pt x="46" y="1"/>
                  </a:cubicBezTo>
                  <a:cubicBezTo>
                    <a:pt x="46" y="2"/>
                    <a:pt x="46" y="2"/>
                    <a:pt x="45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76" name="Freeform 504"/>
            <p:cNvSpPr>
              <a:spLocks/>
            </p:cNvSpPr>
            <p:nvPr/>
          </p:nvSpPr>
          <p:spPr bwMode="auto">
            <a:xfrm>
              <a:off x="5704942" y="14125438"/>
              <a:ext cx="36038" cy="9009"/>
            </a:xfrm>
            <a:custGeom>
              <a:avLst/>
              <a:gdLst>
                <a:gd name="T0" fmla="*/ 10 w 11"/>
                <a:gd name="T1" fmla="*/ 2 h 2"/>
                <a:gd name="T2" fmla="*/ 1 w 11"/>
                <a:gd name="T3" fmla="*/ 2 h 2"/>
                <a:gd name="T4" fmla="*/ 0 w 11"/>
                <a:gd name="T5" fmla="*/ 1 h 2"/>
                <a:gd name="T6" fmla="*/ 1 w 11"/>
                <a:gd name="T7" fmla="*/ 0 h 2"/>
                <a:gd name="T8" fmla="*/ 10 w 11"/>
                <a:gd name="T9" fmla="*/ 0 h 2"/>
                <a:gd name="T10" fmla="*/ 11 w 11"/>
                <a:gd name="T11" fmla="*/ 1 h 2"/>
                <a:gd name="T12" fmla="*/ 10 w 1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2"/>
                    <a:pt x="11" y="2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7" name="그룹 576"/>
          <p:cNvGrpSpPr/>
          <p:nvPr/>
        </p:nvGrpSpPr>
        <p:grpSpPr>
          <a:xfrm>
            <a:off x="4128018" y="3171366"/>
            <a:ext cx="288299" cy="285294"/>
            <a:chOff x="4155360" y="13239529"/>
            <a:chExt cx="288299" cy="285294"/>
          </a:xfrm>
          <a:solidFill>
            <a:srgbClr val="FE6500"/>
          </a:solidFill>
        </p:grpSpPr>
        <p:sp>
          <p:nvSpPr>
            <p:cNvPr id="578" name="Freeform 361"/>
            <p:cNvSpPr>
              <a:spLocks noEditPoints="1"/>
            </p:cNvSpPr>
            <p:nvPr/>
          </p:nvSpPr>
          <p:spPr bwMode="auto">
            <a:xfrm>
              <a:off x="4155360" y="13269561"/>
              <a:ext cx="288294" cy="255262"/>
            </a:xfrm>
            <a:custGeom>
              <a:avLst/>
              <a:gdLst>
                <a:gd name="T0" fmla="*/ 82 w 83"/>
                <a:gd name="T1" fmla="*/ 73 h 73"/>
                <a:gd name="T2" fmla="*/ 1 w 83"/>
                <a:gd name="T3" fmla="*/ 73 h 73"/>
                <a:gd name="T4" fmla="*/ 0 w 83"/>
                <a:gd name="T5" fmla="*/ 72 h 73"/>
                <a:gd name="T6" fmla="*/ 0 w 83"/>
                <a:gd name="T7" fmla="*/ 1 h 73"/>
                <a:gd name="T8" fmla="*/ 1 w 83"/>
                <a:gd name="T9" fmla="*/ 0 h 73"/>
                <a:gd name="T10" fmla="*/ 82 w 83"/>
                <a:gd name="T11" fmla="*/ 0 h 73"/>
                <a:gd name="T12" fmla="*/ 83 w 83"/>
                <a:gd name="T13" fmla="*/ 1 h 73"/>
                <a:gd name="T14" fmla="*/ 83 w 83"/>
                <a:gd name="T15" fmla="*/ 72 h 73"/>
                <a:gd name="T16" fmla="*/ 82 w 83"/>
                <a:gd name="T17" fmla="*/ 73 h 73"/>
                <a:gd name="T18" fmla="*/ 2 w 83"/>
                <a:gd name="T19" fmla="*/ 71 h 73"/>
                <a:gd name="T20" fmla="*/ 81 w 83"/>
                <a:gd name="T21" fmla="*/ 71 h 73"/>
                <a:gd name="T22" fmla="*/ 81 w 83"/>
                <a:gd name="T23" fmla="*/ 2 h 73"/>
                <a:gd name="T24" fmla="*/ 2 w 83"/>
                <a:gd name="T25" fmla="*/ 2 h 73"/>
                <a:gd name="T26" fmla="*/ 2 w 83"/>
                <a:gd name="T27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73">
                  <a:moveTo>
                    <a:pt x="82" y="73"/>
                  </a:moveTo>
                  <a:cubicBezTo>
                    <a:pt x="1" y="73"/>
                    <a:pt x="1" y="73"/>
                    <a:pt x="1" y="73"/>
                  </a:cubicBezTo>
                  <a:cubicBezTo>
                    <a:pt x="0" y="73"/>
                    <a:pt x="0" y="73"/>
                    <a:pt x="0" y="7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0"/>
                    <a:pt x="83" y="1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83" y="73"/>
                    <a:pt x="83" y="73"/>
                    <a:pt x="82" y="73"/>
                  </a:cubicBezTo>
                  <a:close/>
                  <a:moveTo>
                    <a:pt x="2" y="71"/>
                  </a:moveTo>
                  <a:cubicBezTo>
                    <a:pt x="81" y="71"/>
                    <a:pt x="81" y="71"/>
                    <a:pt x="81" y="71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7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79" name="Freeform 362"/>
            <p:cNvSpPr>
              <a:spLocks/>
            </p:cNvSpPr>
            <p:nvPr/>
          </p:nvSpPr>
          <p:spPr bwMode="auto">
            <a:xfrm>
              <a:off x="4365577" y="13239529"/>
              <a:ext cx="9009" cy="60060"/>
            </a:xfrm>
            <a:custGeom>
              <a:avLst/>
              <a:gdLst>
                <a:gd name="T0" fmla="*/ 1 w 2"/>
                <a:gd name="T1" fmla="*/ 17 h 17"/>
                <a:gd name="T2" fmla="*/ 0 w 2"/>
                <a:gd name="T3" fmla="*/ 16 h 17"/>
                <a:gd name="T4" fmla="*/ 0 w 2"/>
                <a:gd name="T5" fmla="*/ 1 h 17"/>
                <a:gd name="T6" fmla="*/ 1 w 2"/>
                <a:gd name="T7" fmla="*/ 0 h 17"/>
                <a:gd name="T8" fmla="*/ 2 w 2"/>
                <a:gd name="T9" fmla="*/ 1 h 17"/>
                <a:gd name="T10" fmla="*/ 2 w 2"/>
                <a:gd name="T11" fmla="*/ 16 h 17"/>
                <a:gd name="T12" fmla="*/ 1 w 2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7">
                  <a:moveTo>
                    <a:pt x="1" y="17"/>
                  </a:moveTo>
                  <a:cubicBezTo>
                    <a:pt x="0" y="17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2" y="17"/>
                    <a:pt x="1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80" name="Freeform 363"/>
            <p:cNvSpPr>
              <a:spLocks/>
            </p:cNvSpPr>
            <p:nvPr/>
          </p:nvSpPr>
          <p:spPr bwMode="auto">
            <a:xfrm>
              <a:off x="4221430" y="13239529"/>
              <a:ext cx="9009" cy="60060"/>
            </a:xfrm>
            <a:custGeom>
              <a:avLst/>
              <a:gdLst>
                <a:gd name="T0" fmla="*/ 1 w 3"/>
                <a:gd name="T1" fmla="*/ 17 h 17"/>
                <a:gd name="T2" fmla="*/ 0 w 3"/>
                <a:gd name="T3" fmla="*/ 16 h 17"/>
                <a:gd name="T4" fmla="*/ 0 w 3"/>
                <a:gd name="T5" fmla="*/ 1 h 17"/>
                <a:gd name="T6" fmla="*/ 1 w 3"/>
                <a:gd name="T7" fmla="*/ 0 h 17"/>
                <a:gd name="T8" fmla="*/ 3 w 3"/>
                <a:gd name="T9" fmla="*/ 1 h 17"/>
                <a:gd name="T10" fmla="*/ 3 w 3"/>
                <a:gd name="T11" fmla="*/ 16 h 17"/>
                <a:gd name="T12" fmla="*/ 1 w 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7">
                  <a:moveTo>
                    <a:pt x="1" y="17"/>
                  </a:moveTo>
                  <a:cubicBezTo>
                    <a:pt x="1" y="17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2" y="17"/>
                    <a:pt x="1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81" name="Freeform 364"/>
            <p:cNvSpPr>
              <a:spLocks/>
            </p:cNvSpPr>
            <p:nvPr/>
          </p:nvSpPr>
          <p:spPr bwMode="auto">
            <a:xfrm>
              <a:off x="4227435" y="13368667"/>
              <a:ext cx="57061" cy="81082"/>
            </a:xfrm>
            <a:custGeom>
              <a:avLst/>
              <a:gdLst>
                <a:gd name="T0" fmla="*/ 0 w 16"/>
                <a:gd name="T1" fmla="*/ 24 h 24"/>
                <a:gd name="T2" fmla="*/ 0 w 16"/>
                <a:gd name="T3" fmla="*/ 23 h 24"/>
                <a:gd name="T4" fmla="*/ 3 w 16"/>
                <a:gd name="T5" fmla="*/ 21 h 24"/>
                <a:gd name="T6" fmla="*/ 5 w 16"/>
                <a:gd name="T7" fmla="*/ 19 h 24"/>
                <a:gd name="T8" fmla="*/ 7 w 16"/>
                <a:gd name="T9" fmla="*/ 17 h 24"/>
                <a:gd name="T10" fmla="*/ 9 w 16"/>
                <a:gd name="T11" fmla="*/ 15 h 24"/>
                <a:gd name="T12" fmla="*/ 11 w 16"/>
                <a:gd name="T13" fmla="*/ 13 h 24"/>
                <a:gd name="T14" fmla="*/ 12 w 16"/>
                <a:gd name="T15" fmla="*/ 11 h 24"/>
                <a:gd name="T16" fmla="*/ 13 w 16"/>
                <a:gd name="T17" fmla="*/ 7 h 24"/>
                <a:gd name="T18" fmla="*/ 12 w 16"/>
                <a:gd name="T19" fmla="*/ 3 h 24"/>
                <a:gd name="T20" fmla="*/ 8 w 16"/>
                <a:gd name="T21" fmla="*/ 2 h 24"/>
                <a:gd name="T22" fmla="*/ 4 w 16"/>
                <a:gd name="T23" fmla="*/ 3 h 24"/>
                <a:gd name="T24" fmla="*/ 3 w 16"/>
                <a:gd name="T25" fmla="*/ 7 h 24"/>
                <a:gd name="T26" fmla="*/ 0 w 16"/>
                <a:gd name="T27" fmla="*/ 7 h 24"/>
                <a:gd name="T28" fmla="*/ 3 w 16"/>
                <a:gd name="T29" fmla="*/ 2 h 24"/>
                <a:gd name="T30" fmla="*/ 8 w 16"/>
                <a:gd name="T31" fmla="*/ 0 h 24"/>
                <a:gd name="T32" fmla="*/ 13 w 16"/>
                <a:gd name="T33" fmla="*/ 2 h 24"/>
                <a:gd name="T34" fmla="*/ 15 w 16"/>
                <a:gd name="T35" fmla="*/ 7 h 24"/>
                <a:gd name="T36" fmla="*/ 15 w 16"/>
                <a:gd name="T37" fmla="*/ 10 h 24"/>
                <a:gd name="T38" fmla="*/ 13 w 16"/>
                <a:gd name="T39" fmla="*/ 13 h 24"/>
                <a:gd name="T40" fmla="*/ 11 w 16"/>
                <a:gd name="T41" fmla="*/ 15 h 24"/>
                <a:gd name="T42" fmla="*/ 9 w 16"/>
                <a:gd name="T43" fmla="*/ 18 h 24"/>
                <a:gd name="T44" fmla="*/ 6 w 16"/>
                <a:gd name="T45" fmla="*/ 20 h 24"/>
                <a:gd name="T46" fmla="*/ 4 w 16"/>
                <a:gd name="T47" fmla="*/ 22 h 24"/>
                <a:gd name="T48" fmla="*/ 16 w 16"/>
                <a:gd name="T49" fmla="*/ 22 h 24"/>
                <a:gd name="T50" fmla="*/ 16 w 16"/>
                <a:gd name="T51" fmla="*/ 24 h 24"/>
                <a:gd name="T52" fmla="*/ 0 w 16"/>
                <a:gd name="T5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4">
                  <a:moveTo>
                    <a:pt x="0" y="24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2"/>
                    <a:pt x="2" y="21"/>
                    <a:pt x="3" y="21"/>
                  </a:cubicBezTo>
                  <a:cubicBezTo>
                    <a:pt x="4" y="20"/>
                    <a:pt x="5" y="19"/>
                    <a:pt x="5" y="19"/>
                  </a:cubicBezTo>
                  <a:cubicBezTo>
                    <a:pt x="6" y="18"/>
                    <a:pt x="6" y="17"/>
                    <a:pt x="7" y="17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10" y="14"/>
                    <a:pt x="10" y="13"/>
                    <a:pt x="11" y="13"/>
                  </a:cubicBezTo>
                  <a:cubicBezTo>
                    <a:pt x="11" y="12"/>
                    <a:pt x="12" y="11"/>
                    <a:pt x="12" y="11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5"/>
                    <a:pt x="13" y="4"/>
                    <a:pt x="12" y="3"/>
                  </a:cubicBezTo>
                  <a:cubicBezTo>
                    <a:pt x="11" y="2"/>
                    <a:pt x="10" y="2"/>
                    <a:pt x="8" y="2"/>
                  </a:cubicBezTo>
                  <a:cubicBezTo>
                    <a:pt x="6" y="2"/>
                    <a:pt x="5" y="2"/>
                    <a:pt x="4" y="3"/>
                  </a:cubicBezTo>
                  <a:cubicBezTo>
                    <a:pt x="3" y="4"/>
                    <a:pt x="3" y="6"/>
                    <a:pt x="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1" y="3"/>
                    <a:pt x="3" y="2"/>
                  </a:cubicBezTo>
                  <a:cubicBezTo>
                    <a:pt x="4" y="0"/>
                    <a:pt x="6" y="0"/>
                    <a:pt x="8" y="0"/>
                  </a:cubicBezTo>
                  <a:cubicBezTo>
                    <a:pt x="10" y="0"/>
                    <a:pt x="12" y="0"/>
                    <a:pt x="13" y="2"/>
                  </a:cubicBezTo>
                  <a:cubicBezTo>
                    <a:pt x="15" y="3"/>
                    <a:pt x="15" y="5"/>
                    <a:pt x="15" y="7"/>
                  </a:cubicBezTo>
                  <a:cubicBezTo>
                    <a:pt x="15" y="8"/>
                    <a:pt x="15" y="9"/>
                    <a:pt x="15" y="10"/>
                  </a:cubicBezTo>
                  <a:cubicBezTo>
                    <a:pt x="14" y="11"/>
                    <a:pt x="14" y="12"/>
                    <a:pt x="13" y="13"/>
                  </a:cubicBezTo>
                  <a:cubicBezTo>
                    <a:pt x="13" y="14"/>
                    <a:pt x="12" y="14"/>
                    <a:pt x="11" y="15"/>
                  </a:cubicBezTo>
                  <a:cubicBezTo>
                    <a:pt x="10" y="17"/>
                    <a:pt x="10" y="17"/>
                    <a:pt x="9" y="18"/>
                  </a:cubicBezTo>
                  <a:cubicBezTo>
                    <a:pt x="8" y="18"/>
                    <a:pt x="7" y="19"/>
                    <a:pt x="6" y="20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82" name="Freeform 365"/>
            <p:cNvSpPr>
              <a:spLocks/>
            </p:cNvSpPr>
            <p:nvPr/>
          </p:nvSpPr>
          <p:spPr bwMode="auto">
            <a:xfrm>
              <a:off x="4305516" y="13365661"/>
              <a:ext cx="54053" cy="90091"/>
            </a:xfrm>
            <a:custGeom>
              <a:avLst/>
              <a:gdLst>
                <a:gd name="T0" fmla="*/ 3 w 16"/>
                <a:gd name="T1" fmla="*/ 2 h 26"/>
                <a:gd name="T2" fmla="*/ 8 w 16"/>
                <a:gd name="T3" fmla="*/ 0 h 26"/>
                <a:gd name="T4" fmla="*/ 14 w 16"/>
                <a:gd name="T5" fmla="*/ 2 h 26"/>
                <a:gd name="T6" fmla="*/ 15 w 16"/>
                <a:gd name="T7" fmla="*/ 7 h 26"/>
                <a:gd name="T8" fmla="*/ 14 w 16"/>
                <a:gd name="T9" fmla="*/ 10 h 26"/>
                <a:gd name="T10" fmla="*/ 11 w 16"/>
                <a:gd name="T11" fmla="*/ 12 h 26"/>
                <a:gd name="T12" fmla="*/ 11 w 16"/>
                <a:gd name="T13" fmla="*/ 12 h 26"/>
                <a:gd name="T14" fmla="*/ 15 w 16"/>
                <a:gd name="T15" fmla="*/ 15 h 26"/>
                <a:gd name="T16" fmla="*/ 16 w 16"/>
                <a:gd name="T17" fmla="*/ 19 h 26"/>
                <a:gd name="T18" fmla="*/ 14 w 16"/>
                <a:gd name="T19" fmla="*/ 24 h 26"/>
                <a:gd name="T20" fmla="*/ 8 w 16"/>
                <a:gd name="T21" fmla="*/ 26 h 26"/>
                <a:gd name="T22" fmla="*/ 3 w 16"/>
                <a:gd name="T23" fmla="*/ 24 h 26"/>
                <a:gd name="T24" fmla="*/ 0 w 16"/>
                <a:gd name="T25" fmla="*/ 19 h 26"/>
                <a:gd name="T26" fmla="*/ 2 w 16"/>
                <a:gd name="T27" fmla="*/ 19 h 26"/>
                <a:gd name="T28" fmla="*/ 4 w 16"/>
                <a:gd name="T29" fmla="*/ 22 h 26"/>
                <a:gd name="T30" fmla="*/ 8 w 16"/>
                <a:gd name="T31" fmla="*/ 24 h 26"/>
                <a:gd name="T32" fmla="*/ 12 w 16"/>
                <a:gd name="T33" fmla="*/ 22 h 26"/>
                <a:gd name="T34" fmla="*/ 14 w 16"/>
                <a:gd name="T35" fmla="*/ 19 h 26"/>
                <a:gd name="T36" fmla="*/ 12 w 16"/>
                <a:gd name="T37" fmla="*/ 14 h 26"/>
                <a:gd name="T38" fmla="*/ 6 w 16"/>
                <a:gd name="T39" fmla="*/ 13 h 26"/>
                <a:gd name="T40" fmla="*/ 6 w 16"/>
                <a:gd name="T41" fmla="*/ 13 h 26"/>
                <a:gd name="T42" fmla="*/ 6 w 16"/>
                <a:gd name="T43" fmla="*/ 11 h 26"/>
                <a:gd name="T44" fmla="*/ 6 w 16"/>
                <a:gd name="T45" fmla="*/ 11 h 26"/>
                <a:gd name="T46" fmla="*/ 13 w 16"/>
                <a:gd name="T47" fmla="*/ 7 h 26"/>
                <a:gd name="T48" fmla="*/ 12 w 16"/>
                <a:gd name="T49" fmla="*/ 4 h 26"/>
                <a:gd name="T50" fmla="*/ 8 w 16"/>
                <a:gd name="T51" fmla="*/ 2 h 26"/>
                <a:gd name="T52" fmla="*/ 4 w 16"/>
                <a:gd name="T53" fmla="*/ 3 h 26"/>
                <a:gd name="T54" fmla="*/ 3 w 16"/>
                <a:gd name="T55" fmla="*/ 6 h 26"/>
                <a:gd name="T56" fmla="*/ 0 w 16"/>
                <a:gd name="T57" fmla="*/ 6 h 26"/>
                <a:gd name="T58" fmla="*/ 3 w 16"/>
                <a:gd name="T59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" h="26">
                  <a:moveTo>
                    <a:pt x="3" y="2"/>
                  </a:moveTo>
                  <a:cubicBezTo>
                    <a:pt x="4" y="1"/>
                    <a:pt x="6" y="0"/>
                    <a:pt x="8" y="0"/>
                  </a:cubicBezTo>
                  <a:cubicBezTo>
                    <a:pt x="11" y="0"/>
                    <a:pt x="12" y="1"/>
                    <a:pt x="14" y="2"/>
                  </a:cubicBezTo>
                  <a:cubicBezTo>
                    <a:pt x="15" y="3"/>
                    <a:pt x="15" y="5"/>
                    <a:pt x="15" y="7"/>
                  </a:cubicBezTo>
                  <a:cubicBezTo>
                    <a:pt x="15" y="8"/>
                    <a:pt x="15" y="9"/>
                    <a:pt x="14" y="10"/>
                  </a:cubicBezTo>
                  <a:cubicBezTo>
                    <a:pt x="14" y="11"/>
                    <a:pt x="13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3"/>
                    <a:pt x="14" y="13"/>
                    <a:pt x="15" y="15"/>
                  </a:cubicBezTo>
                  <a:cubicBezTo>
                    <a:pt x="16" y="16"/>
                    <a:pt x="16" y="17"/>
                    <a:pt x="16" y="19"/>
                  </a:cubicBezTo>
                  <a:cubicBezTo>
                    <a:pt x="16" y="21"/>
                    <a:pt x="15" y="22"/>
                    <a:pt x="14" y="24"/>
                  </a:cubicBezTo>
                  <a:cubicBezTo>
                    <a:pt x="13" y="25"/>
                    <a:pt x="11" y="26"/>
                    <a:pt x="8" y="26"/>
                  </a:cubicBezTo>
                  <a:cubicBezTo>
                    <a:pt x="6" y="26"/>
                    <a:pt x="4" y="25"/>
                    <a:pt x="3" y="24"/>
                  </a:cubicBezTo>
                  <a:cubicBezTo>
                    <a:pt x="1" y="23"/>
                    <a:pt x="0" y="21"/>
                    <a:pt x="0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20"/>
                    <a:pt x="3" y="21"/>
                    <a:pt x="4" y="22"/>
                  </a:cubicBezTo>
                  <a:cubicBezTo>
                    <a:pt x="5" y="23"/>
                    <a:pt x="7" y="24"/>
                    <a:pt x="8" y="24"/>
                  </a:cubicBezTo>
                  <a:cubicBezTo>
                    <a:pt x="10" y="24"/>
                    <a:pt x="11" y="23"/>
                    <a:pt x="12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7"/>
                    <a:pt x="13" y="15"/>
                    <a:pt x="12" y="14"/>
                  </a:cubicBezTo>
                  <a:cubicBezTo>
                    <a:pt x="11" y="14"/>
                    <a:pt x="9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11" y="11"/>
                    <a:pt x="13" y="10"/>
                    <a:pt x="13" y="7"/>
                  </a:cubicBezTo>
                  <a:cubicBezTo>
                    <a:pt x="13" y="5"/>
                    <a:pt x="13" y="4"/>
                    <a:pt x="12" y="4"/>
                  </a:cubicBezTo>
                  <a:cubicBezTo>
                    <a:pt x="11" y="3"/>
                    <a:pt x="10" y="2"/>
                    <a:pt x="8" y="2"/>
                  </a:cubicBezTo>
                  <a:cubicBezTo>
                    <a:pt x="7" y="2"/>
                    <a:pt x="5" y="3"/>
                    <a:pt x="4" y="3"/>
                  </a:cubicBezTo>
                  <a:cubicBezTo>
                    <a:pt x="4" y="4"/>
                    <a:pt x="3" y="5"/>
                    <a:pt x="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2" y="3"/>
                    <a:pt x="3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83" name="Freeform 366"/>
            <p:cNvSpPr>
              <a:spLocks/>
            </p:cNvSpPr>
            <p:nvPr/>
          </p:nvSpPr>
          <p:spPr bwMode="auto">
            <a:xfrm>
              <a:off x="4158367" y="13308604"/>
              <a:ext cx="285292" cy="6006"/>
            </a:xfrm>
            <a:custGeom>
              <a:avLst/>
              <a:gdLst>
                <a:gd name="T0" fmla="*/ 81 w 82"/>
                <a:gd name="T1" fmla="*/ 2 h 2"/>
                <a:gd name="T2" fmla="*/ 1 w 82"/>
                <a:gd name="T3" fmla="*/ 2 h 2"/>
                <a:gd name="T4" fmla="*/ 0 w 82"/>
                <a:gd name="T5" fmla="*/ 1 h 2"/>
                <a:gd name="T6" fmla="*/ 1 w 82"/>
                <a:gd name="T7" fmla="*/ 0 h 2"/>
                <a:gd name="T8" fmla="*/ 81 w 82"/>
                <a:gd name="T9" fmla="*/ 0 h 2"/>
                <a:gd name="T10" fmla="*/ 82 w 82"/>
                <a:gd name="T11" fmla="*/ 1 h 2"/>
                <a:gd name="T12" fmla="*/ 81 w 8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2">
                  <a:moveTo>
                    <a:pt x="8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2" y="0"/>
                    <a:pt x="82" y="0"/>
                    <a:pt x="82" y="1"/>
                  </a:cubicBezTo>
                  <a:cubicBezTo>
                    <a:pt x="82" y="2"/>
                    <a:pt x="82" y="2"/>
                    <a:pt x="8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84" name="그룹 583"/>
          <p:cNvGrpSpPr/>
          <p:nvPr/>
        </p:nvGrpSpPr>
        <p:grpSpPr>
          <a:xfrm>
            <a:off x="9788622" y="3179253"/>
            <a:ext cx="288294" cy="291298"/>
            <a:chOff x="9137447" y="6897059"/>
            <a:chExt cx="288294" cy="291298"/>
          </a:xfrm>
          <a:solidFill>
            <a:srgbClr val="FE6500"/>
          </a:solidFill>
        </p:grpSpPr>
        <p:sp>
          <p:nvSpPr>
            <p:cNvPr id="585" name="Freeform 822"/>
            <p:cNvSpPr>
              <a:spLocks/>
            </p:cNvSpPr>
            <p:nvPr/>
          </p:nvSpPr>
          <p:spPr bwMode="auto">
            <a:xfrm>
              <a:off x="9185495" y="7092257"/>
              <a:ext cx="27028" cy="6006"/>
            </a:xfrm>
            <a:custGeom>
              <a:avLst/>
              <a:gdLst>
                <a:gd name="T0" fmla="*/ 7 w 8"/>
                <a:gd name="T1" fmla="*/ 0 h 2"/>
                <a:gd name="T2" fmla="*/ 2 w 8"/>
                <a:gd name="T3" fmla="*/ 0 h 2"/>
                <a:gd name="T4" fmla="*/ 0 w 8"/>
                <a:gd name="T5" fmla="*/ 1 h 2"/>
                <a:gd name="T6" fmla="*/ 2 w 8"/>
                <a:gd name="T7" fmla="*/ 2 h 2"/>
                <a:gd name="T8" fmla="*/ 7 w 8"/>
                <a:gd name="T9" fmla="*/ 2 h 2"/>
                <a:gd name="T10" fmla="*/ 8 w 8"/>
                <a:gd name="T11" fmla="*/ 1 h 2"/>
                <a:gd name="T12" fmla="*/ 7 w 8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">
                  <a:moveTo>
                    <a:pt x="7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86" name="Freeform 823"/>
            <p:cNvSpPr>
              <a:spLocks noEditPoints="1"/>
            </p:cNvSpPr>
            <p:nvPr/>
          </p:nvSpPr>
          <p:spPr bwMode="auto">
            <a:xfrm>
              <a:off x="9137447" y="6897059"/>
              <a:ext cx="288294" cy="291298"/>
            </a:xfrm>
            <a:custGeom>
              <a:avLst/>
              <a:gdLst>
                <a:gd name="T0" fmla="*/ 80 w 83"/>
                <a:gd name="T1" fmla="*/ 47 h 84"/>
                <a:gd name="T2" fmla="*/ 37 w 83"/>
                <a:gd name="T3" fmla="*/ 47 h 84"/>
                <a:gd name="T4" fmla="*/ 37 w 83"/>
                <a:gd name="T5" fmla="*/ 2 h 84"/>
                <a:gd name="T6" fmla="*/ 34 w 83"/>
                <a:gd name="T7" fmla="*/ 0 h 84"/>
                <a:gd name="T8" fmla="*/ 2 w 83"/>
                <a:gd name="T9" fmla="*/ 0 h 84"/>
                <a:gd name="T10" fmla="*/ 0 w 83"/>
                <a:gd name="T11" fmla="*/ 2 h 84"/>
                <a:gd name="T12" fmla="*/ 0 w 83"/>
                <a:gd name="T13" fmla="*/ 61 h 84"/>
                <a:gd name="T14" fmla="*/ 2 w 83"/>
                <a:gd name="T15" fmla="*/ 63 h 84"/>
                <a:gd name="T16" fmla="*/ 20 w 83"/>
                <a:gd name="T17" fmla="*/ 63 h 84"/>
                <a:gd name="T18" fmla="*/ 20 w 83"/>
                <a:gd name="T19" fmla="*/ 82 h 84"/>
                <a:gd name="T20" fmla="*/ 22 w 83"/>
                <a:gd name="T21" fmla="*/ 84 h 84"/>
                <a:gd name="T22" fmla="*/ 80 w 83"/>
                <a:gd name="T23" fmla="*/ 84 h 84"/>
                <a:gd name="T24" fmla="*/ 83 w 83"/>
                <a:gd name="T25" fmla="*/ 81 h 84"/>
                <a:gd name="T26" fmla="*/ 83 w 83"/>
                <a:gd name="T27" fmla="*/ 50 h 84"/>
                <a:gd name="T28" fmla="*/ 80 w 83"/>
                <a:gd name="T29" fmla="*/ 47 h 84"/>
                <a:gd name="T30" fmla="*/ 34 w 83"/>
                <a:gd name="T31" fmla="*/ 2 h 84"/>
                <a:gd name="T32" fmla="*/ 34 w 83"/>
                <a:gd name="T33" fmla="*/ 50 h 84"/>
                <a:gd name="T34" fmla="*/ 2 w 83"/>
                <a:gd name="T35" fmla="*/ 50 h 84"/>
                <a:gd name="T36" fmla="*/ 2 w 83"/>
                <a:gd name="T37" fmla="*/ 2 h 84"/>
                <a:gd name="T38" fmla="*/ 34 w 83"/>
                <a:gd name="T39" fmla="*/ 2 h 84"/>
                <a:gd name="T40" fmla="*/ 2 w 83"/>
                <a:gd name="T41" fmla="*/ 61 h 84"/>
                <a:gd name="T42" fmla="*/ 2 w 83"/>
                <a:gd name="T43" fmla="*/ 53 h 84"/>
                <a:gd name="T44" fmla="*/ 34 w 83"/>
                <a:gd name="T45" fmla="*/ 53 h 84"/>
                <a:gd name="T46" fmla="*/ 34 w 83"/>
                <a:gd name="T47" fmla="*/ 61 h 84"/>
                <a:gd name="T48" fmla="*/ 2 w 83"/>
                <a:gd name="T49" fmla="*/ 61 h 84"/>
                <a:gd name="T50" fmla="*/ 22 w 83"/>
                <a:gd name="T51" fmla="*/ 82 h 84"/>
                <a:gd name="T52" fmla="*/ 22 w 83"/>
                <a:gd name="T53" fmla="*/ 63 h 84"/>
                <a:gd name="T54" fmla="*/ 25 w 83"/>
                <a:gd name="T55" fmla="*/ 63 h 84"/>
                <a:gd name="T56" fmla="*/ 25 w 83"/>
                <a:gd name="T57" fmla="*/ 68 h 84"/>
                <a:gd name="T58" fmla="*/ 26 w 83"/>
                <a:gd name="T59" fmla="*/ 69 h 84"/>
                <a:gd name="T60" fmla="*/ 27 w 83"/>
                <a:gd name="T61" fmla="*/ 68 h 84"/>
                <a:gd name="T62" fmla="*/ 27 w 83"/>
                <a:gd name="T63" fmla="*/ 63 h 84"/>
                <a:gd name="T64" fmla="*/ 30 w 83"/>
                <a:gd name="T65" fmla="*/ 63 h 84"/>
                <a:gd name="T66" fmla="*/ 30 w 83"/>
                <a:gd name="T67" fmla="*/ 82 h 84"/>
                <a:gd name="T68" fmla="*/ 22 w 83"/>
                <a:gd name="T69" fmla="*/ 82 h 84"/>
                <a:gd name="T70" fmla="*/ 81 w 83"/>
                <a:gd name="T71" fmla="*/ 82 h 84"/>
                <a:gd name="T72" fmla="*/ 33 w 83"/>
                <a:gd name="T73" fmla="*/ 82 h 84"/>
                <a:gd name="T74" fmla="*/ 33 w 83"/>
                <a:gd name="T75" fmla="*/ 63 h 84"/>
                <a:gd name="T76" fmla="*/ 34 w 83"/>
                <a:gd name="T77" fmla="*/ 63 h 84"/>
                <a:gd name="T78" fmla="*/ 37 w 83"/>
                <a:gd name="T79" fmla="*/ 61 h 84"/>
                <a:gd name="T80" fmla="*/ 37 w 83"/>
                <a:gd name="T81" fmla="*/ 49 h 84"/>
                <a:gd name="T82" fmla="*/ 81 w 83"/>
                <a:gd name="T83" fmla="*/ 49 h 84"/>
                <a:gd name="T84" fmla="*/ 81 w 83"/>
                <a:gd name="T85" fmla="*/ 8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3" h="84">
                  <a:moveTo>
                    <a:pt x="80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1"/>
                    <a:pt x="36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2"/>
                    <a:pt x="1" y="63"/>
                    <a:pt x="2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0" y="83"/>
                    <a:pt x="21" y="84"/>
                    <a:pt x="22" y="84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2" y="84"/>
                    <a:pt x="83" y="83"/>
                    <a:pt x="83" y="81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48"/>
                    <a:pt x="82" y="47"/>
                    <a:pt x="80" y="47"/>
                  </a:cubicBezTo>
                  <a:close/>
                  <a:moveTo>
                    <a:pt x="34" y="2"/>
                  </a:moveTo>
                  <a:cubicBezTo>
                    <a:pt x="34" y="50"/>
                    <a:pt x="34" y="50"/>
                    <a:pt x="3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34" y="2"/>
                  </a:lnTo>
                  <a:close/>
                  <a:moveTo>
                    <a:pt x="2" y="61"/>
                  </a:moveTo>
                  <a:cubicBezTo>
                    <a:pt x="2" y="53"/>
                    <a:pt x="2" y="53"/>
                    <a:pt x="2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61"/>
                    <a:pt x="34" y="61"/>
                    <a:pt x="34" y="61"/>
                  </a:cubicBezTo>
                  <a:lnTo>
                    <a:pt x="2" y="61"/>
                  </a:lnTo>
                  <a:close/>
                  <a:moveTo>
                    <a:pt x="22" y="82"/>
                  </a:moveTo>
                  <a:cubicBezTo>
                    <a:pt x="22" y="63"/>
                    <a:pt x="22" y="63"/>
                    <a:pt x="22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69"/>
                    <a:pt x="25" y="69"/>
                    <a:pt x="26" y="69"/>
                  </a:cubicBezTo>
                  <a:cubicBezTo>
                    <a:pt x="27" y="69"/>
                    <a:pt x="27" y="69"/>
                    <a:pt x="27" y="68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82"/>
                    <a:pt x="30" y="82"/>
                    <a:pt x="30" y="82"/>
                  </a:cubicBezTo>
                  <a:lnTo>
                    <a:pt x="22" y="82"/>
                  </a:lnTo>
                  <a:close/>
                  <a:moveTo>
                    <a:pt x="81" y="82"/>
                  </a:moveTo>
                  <a:cubicBezTo>
                    <a:pt x="33" y="82"/>
                    <a:pt x="33" y="82"/>
                    <a:pt x="33" y="8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5" y="63"/>
                    <a:pt x="37" y="62"/>
                    <a:pt x="37" y="6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81" y="49"/>
                    <a:pt x="81" y="49"/>
                    <a:pt x="81" y="49"/>
                  </a:cubicBezTo>
                  <a:lnTo>
                    <a:pt x="81" y="8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87" name="Freeform 824"/>
            <p:cNvSpPr>
              <a:spLocks/>
            </p:cNvSpPr>
            <p:nvPr/>
          </p:nvSpPr>
          <p:spPr bwMode="auto">
            <a:xfrm>
              <a:off x="9272586" y="6933091"/>
              <a:ext cx="111113" cy="111113"/>
            </a:xfrm>
            <a:custGeom>
              <a:avLst/>
              <a:gdLst>
                <a:gd name="T0" fmla="*/ 1 w 32"/>
                <a:gd name="T1" fmla="*/ 13 h 32"/>
                <a:gd name="T2" fmla="*/ 3 w 32"/>
                <a:gd name="T3" fmla="*/ 12 h 32"/>
                <a:gd name="T4" fmla="*/ 3 w 32"/>
                <a:gd name="T5" fmla="*/ 4 h 32"/>
                <a:gd name="T6" fmla="*/ 30 w 32"/>
                <a:gd name="T7" fmla="*/ 32 h 32"/>
                <a:gd name="T8" fmla="*/ 31 w 32"/>
                <a:gd name="T9" fmla="*/ 32 h 32"/>
                <a:gd name="T10" fmla="*/ 32 w 32"/>
                <a:gd name="T11" fmla="*/ 32 h 32"/>
                <a:gd name="T12" fmla="*/ 32 w 32"/>
                <a:gd name="T13" fmla="*/ 30 h 32"/>
                <a:gd name="T14" fmla="*/ 4 w 32"/>
                <a:gd name="T15" fmla="*/ 3 h 32"/>
                <a:gd name="T16" fmla="*/ 11 w 32"/>
                <a:gd name="T17" fmla="*/ 3 h 32"/>
                <a:gd name="T18" fmla="*/ 12 w 32"/>
                <a:gd name="T19" fmla="*/ 1 h 32"/>
                <a:gd name="T20" fmla="*/ 11 w 32"/>
                <a:gd name="T21" fmla="*/ 0 h 32"/>
                <a:gd name="T22" fmla="*/ 1 w 32"/>
                <a:gd name="T23" fmla="*/ 0 h 32"/>
                <a:gd name="T24" fmla="*/ 0 w 32"/>
                <a:gd name="T25" fmla="*/ 1 h 32"/>
                <a:gd name="T26" fmla="*/ 0 w 32"/>
                <a:gd name="T27" fmla="*/ 12 h 32"/>
                <a:gd name="T28" fmla="*/ 1 w 32"/>
                <a:gd name="T29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2">
                  <a:moveTo>
                    <a:pt x="1" y="13"/>
                  </a:moveTo>
                  <a:cubicBezTo>
                    <a:pt x="2" y="13"/>
                    <a:pt x="3" y="12"/>
                    <a:pt x="3" y="1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2" y="32"/>
                    <a:pt x="32" y="32"/>
                  </a:cubicBezTo>
                  <a:cubicBezTo>
                    <a:pt x="32" y="32"/>
                    <a:pt x="32" y="31"/>
                    <a:pt x="32" y="3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3"/>
                    <a:pt x="1" y="1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88" name="Freeform 825"/>
            <p:cNvSpPr>
              <a:spLocks/>
            </p:cNvSpPr>
            <p:nvPr/>
          </p:nvSpPr>
          <p:spPr bwMode="auto">
            <a:xfrm>
              <a:off x="9305617" y="6903064"/>
              <a:ext cx="111113" cy="111113"/>
            </a:xfrm>
            <a:custGeom>
              <a:avLst/>
              <a:gdLst>
                <a:gd name="T0" fmla="*/ 29 w 32"/>
                <a:gd name="T1" fmla="*/ 30 h 32"/>
                <a:gd name="T2" fmla="*/ 21 w 32"/>
                <a:gd name="T3" fmla="*/ 30 h 32"/>
                <a:gd name="T4" fmla="*/ 20 w 32"/>
                <a:gd name="T5" fmla="*/ 31 h 32"/>
                <a:gd name="T6" fmla="*/ 21 w 32"/>
                <a:gd name="T7" fmla="*/ 32 h 32"/>
                <a:gd name="T8" fmla="*/ 31 w 32"/>
                <a:gd name="T9" fmla="*/ 32 h 32"/>
                <a:gd name="T10" fmla="*/ 32 w 32"/>
                <a:gd name="T11" fmla="*/ 31 h 32"/>
                <a:gd name="T12" fmla="*/ 32 w 32"/>
                <a:gd name="T13" fmla="*/ 21 h 32"/>
                <a:gd name="T14" fmla="*/ 31 w 32"/>
                <a:gd name="T15" fmla="*/ 19 h 32"/>
                <a:gd name="T16" fmla="*/ 30 w 32"/>
                <a:gd name="T17" fmla="*/ 21 h 32"/>
                <a:gd name="T18" fmla="*/ 30 w 32"/>
                <a:gd name="T19" fmla="*/ 28 h 32"/>
                <a:gd name="T20" fmla="*/ 2 w 32"/>
                <a:gd name="T21" fmla="*/ 0 h 32"/>
                <a:gd name="T22" fmla="*/ 2 w 32"/>
                <a:gd name="T23" fmla="*/ 0 h 32"/>
                <a:gd name="T24" fmla="*/ 1 w 32"/>
                <a:gd name="T25" fmla="*/ 0 h 32"/>
                <a:gd name="T26" fmla="*/ 1 w 32"/>
                <a:gd name="T27" fmla="*/ 2 h 32"/>
                <a:gd name="T28" fmla="*/ 29 w 32"/>
                <a:gd name="T2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2">
                  <a:moveTo>
                    <a:pt x="29" y="30"/>
                  </a:move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0" y="30"/>
                    <a:pt x="20" y="31"/>
                  </a:cubicBezTo>
                  <a:cubicBezTo>
                    <a:pt x="20" y="31"/>
                    <a:pt x="21" y="32"/>
                    <a:pt x="2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2" y="32"/>
                    <a:pt x="32" y="31"/>
                    <a:pt x="32" y="3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0"/>
                    <a:pt x="32" y="19"/>
                    <a:pt x="31" y="19"/>
                  </a:cubicBezTo>
                  <a:cubicBezTo>
                    <a:pt x="31" y="19"/>
                    <a:pt x="30" y="20"/>
                    <a:pt x="30" y="21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1" y="2"/>
                  </a:cubicBezTo>
                  <a:lnTo>
                    <a:pt x="29" y="3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89" name="그룹 588"/>
          <p:cNvGrpSpPr/>
          <p:nvPr/>
        </p:nvGrpSpPr>
        <p:grpSpPr>
          <a:xfrm>
            <a:off x="8365589" y="4977448"/>
            <a:ext cx="231240" cy="285292"/>
            <a:chOff x="7029293" y="10071300"/>
            <a:chExt cx="231240" cy="285292"/>
          </a:xfrm>
          <a:solidFill>
            <a:srgbClr val="FE6500"/>
          </a:solidFill>
        </p:grpSpPr>
        <p:sp>
          <p:nvSpPr>
            <p:cNvPr id="590" name="Freeform 595"/>
            <p:cNvSpPr>
              <a:spLocks noEditPoints="1"/>
            </p:cNvSpPr>
            <p:nvPr/>
          </p:nvSpPr>
          <p:spPr bwMode="auto">
            <a:xfrm>
              <a:off x="7029293" y="10071300"/>
              <a:ext cx="171176" cy="285292"/>
            </a:xfrm>
            <a:custGeom>
              <a:avLst/>
              <a:gdLst>
                <a:gd name="T0" fmla="*/ 36 w 49"/>
                <a:gd name="T1" fmla="*/ 79 h 82"/>
                <a:gd name="T2" fmla="*/ 2 w 49"/>
                <a:gd name="T3" fmla="*/ 79 h 82"/>
                <a:gd name="T4" fmla="*/ 2 w 49"/>
                <a:gd name="T5" fmla="*/ 64 h 82"/>
                <a:gd name="T6" fmla="*/ 26 w 49"/>
                <a:gd name="T7" fmla="*/ 40 h 82"/>
                <a:gd name="T8" fmla="*/ 47 w 49"/>
                <a:gd name="T9" fmla="*/ 53 h 82"/>
                <a:gd name="T10" fmla="*/ 48 w 49"/>
                <a:gd name="T11" fmla="*/ 54 h 82"/>
                <a:gd name="T12" fmla="*/ 49 w 49"/>
                <a:gd name="T13" fmla="*/ 52 h 82"/>
                <a:gd name="T14" fmla="*/ 33 w 49"/>
                <a:gd name="T15" fmla="*/ 39 h 82"/>
                <a:gd name="T16" fmla="*/ 46 w 49"/>
                <a:gd name="T17" fmla="*/ 20 h 82"/>
                <a:gd name="T18" fmla="*/ 25 w 49"/>
                <a:gd name="T19" fmla="*/ 0 h 82"/>
                <a:gd name="T20" fmla="*/ 5 w 49"/>
                <a:gd name="T21" fmla="*/ 20 h 82"/>
                <a:gd name="T22" fmla="*/ 19 w 49"/>
                <a:gd name="T23" fmla="*/ 39 h 82"/>
                <a:gd name="T24" fmla="*/ 0 w 49"/>
                <a:gd name="T25" fmla="*/ 64 h 82"/>
                <a:gd name="T26" fmla="*/ 0 w 49"/>
                <a:gd name="T27" fmla="*/ 81 h 82"/>
                <a:gd name="T28" fmla="*/ 1 w 49"/>
                <a:gd name="T29" fmla="*/ 82 h 82"/>
                <a:gd name="T30" fmla="*/ 36 w 49"/>
                <a:gd name="T31" fmla="*/ 82 h 82"/>
                <a:gd name="T32" fmla="*/ 37 w 49"/>
                <a:gd name="T33" fmla="*/ 81 h 82"/>
                <a:gd name="T34" fmla="*/ 36 w 49"/>
                <a:gd name="T35" fmla="*/ 79 h 82"/>
                <a:gd name="T36" fmla="*/ 8 w 49"/>
                <a:gd name="T37" fmla="*/ 20 h 82"/>
                <a:gd name="T38" fmla="*/ 25 w 49"/>
                <a:gd name="T39" fmla="*/ 2 h 82"/>
                <a:gd name="T40" fmla="*/ 43 w 49"/>
                <a:gd name="T41" fmla="*/ 20 h 82"/>
                <a:gd name="T42" fmla="*/ 25 w 49"/>
                <a:gd name="T43" fmla="*/ 38 h 82"/>
                <a:gd name="T44" fmla="*/ 8 w 49"/>
                <a:gd name="T45" fmla="*/ 2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82">
                  <a:moveTo>
                    <a:pt x="36" y="79"/>
                  </a:moveTo>
                  <a:cubicBezTo>
                    <a:pt x="2" y="79"/>
                    <a:pt x="2" y="79"/>
                    <a:pt x="2" y="79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51"/>
                    <a:pt x="13" y="40"/>
                    <a:pt x="26" y="40"/>
                  </a:cubicBezTo>
                  <a:cubicBezTo>
                    <a:pt x="35" y="40"/>
                    <a:pt x="43" y="45"/>
                    <a:pt x="47" y="53"/>
                  </a:cubicBezTo>
                  <a:cubicBezTo>
                    <a:pt x="47" y="54"/>
                    <a:pt x="48" y="54"/>
                    <a:pt x="48" y="54"/>
                  </a:cubicBezTo>
                  <a:cubicBezTo>
                    <a:pt x="49" y="53"/>
                    <a:pt x="49" y="53"/>
                    <a:pt x="49" y="52"/>
                  </a:cubicBezTo>
                  <a:cubicBezTo>
                    <a:pt x="46" y="45"/>
                    <a:pt x="40" y="41"/>
                    <a:pt x="33" y="39"/>
                  </a:cubicBezTo>
                  <a:cubicBezTo>
                    <a:pt x="40" y="36"/>
                    <a:pt x="46" y="29"/>
                    <a:pt x="46" y="20"/>
                  </a:cubicBezTo>
                  <a:cubicBezTo>
                    <a:pt x="46" y="9"/>
                    <a:pt x="37" y="0"/>
                    <a:pt x="25" y="0"/>
                  </a:cubicBezTo>
                  <a:cubicBezTo>
                    <a:pt x="14" y="0"/>
                    <a:pt x="5" y="9"/>
                    <a:pt x="5" y="20"/>
                  </a:cubicBezTo>
                  <a:cubicBezTo>
                    <a:pt x="5" y="29"/>
                    <a:pt x="11" y="36"/>
                    <a:pt x="19" y="39"/>
                  </a:cubicBezTo>
                  <a:cubicBezTo>
                    <a:pt x="8" y="42"/>
                    <a:pt x="0" y="52"/>
                    <a:pt x="0" y="6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1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7" y="82"/>
                    <a:pt x="37" y="81"/>
                    <a:pt x="37" y="81"/>
                  </a:cubicBezTo>
                  <a:cubicBezTo>
                    <a:pt x="37" y="80"/>
                    <a:pt x="37" y="79"/>
                    <a:pt x="36" y="79"/>
                  </a:cubicBezTo>
                  <a:close/>
                  <a:moveTo>
                    <a:pt x="8" y="20"/>
                  </a:moveTo>
                  <a:cubicBezTo>
                    <a:pt x="8" y="10"/>
                    <a:pt x="16" y="2"/>
                    <a:pt x="25" y="2"/>
                  </a:cubicBezTo>
                  <a:cubicBezTo>
                    <a:pt x="35" y="2"/>
                    <a:pt x="43" y="10"/>
                    <a:pt x="43" y="20"/>
                  </a:cubicBezTo>
                  <a:cubicBezTo>
                    <a:pt x="43" y="30"/>
                    <a:pt x="35" y="38"/>
                    <a:pt x="25" y="38"/>
                  </a:cubicBezTo>
                  <a:cubicBezTo>
                    <a:pt x="16" y="38"/>
                    <a:pt x="8" y="30"/>
                    <a:pt x="8" y="2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91" name="Freeform 596"/>
            <p:cNvSpPr>
              <a:spLocks/>
            </p:cNvSpPr>
            <p:nvPr/>
          </p:nvSpPr>
          <p:spPr bwMode="auto">
            <a:xfrm>
              <a:off x="7164435" y="10272501"/>
              <a:ext cx="96098" cy="84085"/>
            </a:xfrm>
            <a:custGeom>
              <a:avLst/>
              <a:gdLst>
                <a:gd name="T0" fmla="*/ 27 w 27"/>
                <a:gd name="T1" fmla="*/ 0 h 24"/>
                <a:gd name="T2" fmla="*/ 25 w 27"/>
                <a:gd name="T3" fmla="*/ 0 h 24"/>
                <a:gd name="T4" fmla="*/ 7 w 27"/>
                <a:gd name="T5" fmla="*/ 21 h 24"/>
                <a:gd name="T6" fmla="*/ 3 w 27"/>
                <a:gd name="T7" fmla="*/ 12 h 24"/>
                <a:gd name="T8" fmla="*/ 1 w 27"/>
                <a:gd name="T9" fmla="*/ 12 h 24"/>
                <a:gd name="T10" fmla="*/ 1 w 27"/>
                <a:gd name="T11" fmla="*/ 13 h 24"/>
                <a:gd name="T12" fmla="*/ 6 w 27"/>
                <a:gd name="T13" fmla="*/ 23 h 24"/>
                <a:gd name="T14" fmla="*/ 7 w 27"/>
                <a:gd name="T15" fmla="*/ 24 h 24"/>
                <a:gd name="T16" fmla="*/ 7 w 27"/>
                <a:gd name="T17" fmla="*/ 24 h 24"/>
                <a:gd name="T18" fmla="*/ 8 w 27"/>
                <a:gd name="T19" fmla="*/ 23 h 24"/>
                <a:gd name="T20" fmla="*/ 27 w 27"/>
                <a:gd name="T21" fmla="*/ 2 h 24"/>
                <a:gd name="T22" fmla="*/ 27 w 27"/>
                <a:gd name="T2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4">
                  <a:moveTo>
                    <a:pt x="27" y="0"/>
                  </a:moveTo>
                  <a:cubicBezTo>
                    <a:pt x="26" y="0"/>
                    <a:pt x="25" y="0"/>
                    <a:pt x="25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1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8" y="24"/>
                    <a:pt x="8" y="23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7" y="1"/>
                    <a:pt x="27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2" name="그룹 591"/>
          <p:cNvGrpSpPr/>
          <p:nvPr/>
        </p:nvGrpSpPr>
        <p:grpSpPr>
          <a:xfrm>
            <a:off x="6972586" y="4977447"/>
            <a:ext cx="210218" cy="285294"/>
            <a:chOff x="9885209" y="13876183"/>
            <a:chExt cx="210218" cy="285294"/>
          </a:xfrm>
          <a:solidFill>
            <a:srgbClr val="FE6500"/>
          </a:solidFill>
        </p:grpSpPr>
        <p:sp>
          <p:nvSpPr>
            <p:cNvPr id="593" name="Freeform 901"/>
            <p:cNvSpPr>
              <a:spLocks noEditPoints="1"/>
            </p:cNvSpPr>
            <p:nvPr/>
          </p:nvSpPr>
          <p:spPr bwMode="auto">
            <a:xfrm>
              <a:off x="9903229" y="13876183"/>
              <a:ext cx="138143" cy="138143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2 h 40"/>
                <a:gd name="T12" fmla="*/ 2 w 40"/>
                <a:gd name="T13" fmla="*/ 20 h 40"/>
                <a:gd name="T14" fmla="*/ 20 w 40"/>
                <a:gd name="T15" fmla="*/ 38 h 40"/>
                <a:gd name="T16" fmla="*/ 38 w 40"/>
                <a:gd name="T17" fmla="*/ 20 h 40"/>
                <a:gd name="T18" fmla="*/ 20 w 40"/>
                <a:gd name="T1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2"/>
                  </a:moveTo>
                  <a:cubicBezTo>
                    <a:pt x="10" y="2"/>
                    <a:pt x="2" y="10"/>
                    <a:pt x="2" y="20"/>
                  </a:cubicBezTo>
                  <a:cubicBezTo>
                    <a:pt x="2" y="30"/>
                    <a:pt x="10" y="38"/>
                    <a:pt x="20" y="38"/>
                  </a:cubicBezTo>
                  <a:cubicBezTo>
                    <a:pt x="30" y="38"/>
                    <a:pt x="38" y="30"/>
                    <a:pt x="38" y="20"/>
                  </a:cubicBezTo>
                  <a:cubicBezTo>
                    <a:pt x="38" y="10"/>
                    <a:pt x="30" y="2"/>
                    <a:pt x="2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94" name="Freeform 902"/>
            <p:cNvSpPr>
              <a:spLocks/>
            </p:cNvSpPr>
            <p:nvPr/>
          </p:nvSpPr>
          <p:spPr bwMode="auto">
            <a:xfrm>
              <a:off x="9885209" y="14008318"/>
              <a:ext cx="171176" cy="153159"/>
            </a:xfrm>
            <a:custGeom>
              <a:avLst/>
              <a:gdLst>
                <a:gd name="T0" fmla="*/ 36 w 49"/>
                <a:gd name="T1" fmla="*/ 44 h 44"/>
                <a:gd name="T2" fmla="*/ 1 w 49"/>
                <a:gd name="T3" fmla="*/ 44 h 44"/>
                <a:gd name="T4" fmla="*/ 0 w 49"/>
                <a:gd name="T5" fmla="*/ 42 h 44"/>
                <a:gd name="T6" fmla="*/ 0 w 49"/>
                <a:gd name="T7" fmla="*/ 25 h 44"/>
                <a:gd name="T8" fmla="*/ 26 w 49"/>
                <a:gd name="T9" fmla="*/ 0 h 44"/>
                <a:gd name="T10" fmla="*/ 49 w 49"/>
                <a:gd name="T11" fmla="*/ 14 h 44"/>
                <a:gd name="T12" fmla="*/ 48 w 49"/>
                <a:gd name="T13" fmla="*/ 15 h 44"/>
                <a:gd name="T14" fmla="*/ 47 w 49"/>
                <a:gd name="T15" fmla="*/ 15 h 44"/>
                <a:gd name="T16" fmla="*/ 26 w 49"/>
                <a:gd name="T17" fmla="*/ 2 h 44"/>
                <a:gd name="T18" fmla="*/ 2 w 49"/>
                <a:gd name="T19" fmla="*/ 25 h 44"/>
                <a:gd name="T20" fmla="*/ 2 w 49"/>
                <a:gd name="T21" fmla="*/ 41 h 44"/>
                <a:gd name="T22" fmla="*/ 36 w 49"/>
                <a:gd name="T23" fmla="*/ 41 h 44"/>
                <a:gd name="T24" fmla="*/ 37 w 49"/>
                <a:gd name="T25" fmla="*/ 42 h 44"/>
                <a:gd name="T26" fmla="*/ 36 w 49"/>
                <a:gd name="T2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44">
                  <a:moveTo>
                    <a:pt x="36" y="44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3"/>
                    <a:pt x="0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6" y="0"/>
                  </a:cubicBezTo>
                  <a:cubicBezTo>
                    <a:pt x="35" y="0"/>
                    <a:pt x="44" y="5"/>
                    <a:pt x="49" y="14"/>
                  </a:cubicBezTo>
                  <a:cubicBezTo>
                    <a:pt x="49" y="14"/>
                    <a:pt x="49" y="15"/>
                    <a:pt x="48" y="15"/>
                  </a:cubicBezTo>
                  <a:cubicBezTo>
                    <a:pt x="48" y="16"/>
                    <a:pt x="47" y="15"/>
                    <a:pt x="47" y="15"/>
                  </a:cubicBezTo>
                  <a:cubicBezTo>
                    <a:pt x="43" y="7"/>
                    <a:pt x="35" y="2"/>
                    <a:pt x="26" y="2"/>
                  </a:cubicBezTo>
                  <a:cubicBezTo>
                    <a:pt x="13" y="2"/>
                    <a:pt x="2" y="12"/>
                    <a:pt x="2" y="25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7" y="42"/>
                    <a:pt x="37" y="42"/>
                  </a:cubicBezTo>
                  <a:cubicBezTo>
                    <a:pt x="37" y="43"/>
                    <a:pt x="36" y="44"/>
                    <a:pt x="36" y="4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95" name="Freeform 903"/>
            <p:cNvSpPr>
              <a:spLocks/>
            </p:cNvSpPr>
            <p:nvPr/>
          </p:nvSpPr>
          <p:spPr bwMode="auto">
            <a:xfrm>
              <a:off x="10020348" y="14116429"/>
              <a:ext cx="75079" cy="9009"/>
            </a:xfrm>
            <a:custGeom>
              <a:avLst/>
              <a:gdLst>
                <a:gd name="T0" fmla="*/ 21 w 22"/>
                <a:gd name="T1" fmla="*/ 3 h 3"/>
                <a:gd name="T2" fmla="*/ 1 w 22"/>
                <a:gd name="T3" fmla="*/ 3 h 3"/>
                <a:gd name="T4" fmla="*/ 0 w 22"/>
                <a:gd name="T5" fmla="*/ 1 h 3"/>
                <a:gd name="T6" fmla="*/ 1 w 22"/>
                <a:gd name="T7" fmla="*/ 0 h 3"/>
                <a:gd name="T8" fmla="*/ 21 w 22"/>
                <a:gd name="T9" fmla="*/ 0 h 3"/>
                <a:gd name="T10" fmla="*/ 22 w 22"/>
                <a:gd name="T11" fmla="*/ 1 h 3"/>
                <a:gd name="T12" fmla="*/ 21 w 2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">
                  <a:moveTo>
                    <a:pt x="2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1"/>
                  </a:cubicBezTo>
                  <a:cubicBezTo>
                    <a:pt x="22" y="2"/>
                    <a:pt x="22" y="3"/>
                    <a:pt x="2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96" name="Freeform 904"/>
            <p:cNvSpPr>
              <a:spLocks/>
            </p:cNvSpPr>
            <p:nvPr/>
          </p:nvSpPr>
          <p:spPr bwMode="auto">
            <a:xfrm>
              <a:off x="10056388" y="14080391"/>
              <a:ext cx="6006" cy="81082"/>
            </a:xfrm>
            <a:custGeom>
              <a:avLst/>
              <a:gdLst>
                <a:gd name="T0" fmla="*/ 1 w 2"/>
                <a:gd name="T1" fmla="*/ 23 h 23"/>
                <a:gd name="T2" fmla="*/ 0 w 2"/>
                <a:gd name="T3" fmla="*/ 21 h 23"/>
                <a:gd name="T4" fmla="*/ 0 w 2"/>
                <a:gd name="T5" fmla="*/ 1 h 23"/>
                <a:gd name="T6" fmla="*/ 1 w 2"/>
                <a:gd name="T7" fmla="*/ 0 h 23"/>
                <a:gd name="T8" fmla="*/ 2 w 2"/>
                <a:gd name="T9" fmla="*/ 1 h 23"/>
                <a:gd name="T10" fmla="*/ 2 w 2"/>
                <a:gd name="T11" fmla="*/ 21 h 23"/>
                <a:gd name="T12" fmla="*/ 1 w 2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7" name="그룹 596"/>
          <p:cNvGrpSpPr/>
          <p:nvPr/>
        </p:nvGrpSpPr>
        <p:grpSpPr>
          <a:xfrm>
            <a:off x="5579583" y="4977447"/>
            <a:ext cx="180185" cy="285294"/>
            <a:chOff x="8479777" y="13876183"/>
            <a:chExt cx="180185" cy="285294"/>
          </a:xfrm>
          <a:solidFill>
            <a:srgbClr val="FE6500"/>
          </a:solidFill>
        </p:grpSpPr>
        <p:sp>
          <p:nvSpPr>
            <p:cNvPr id="598" name="Freeform 789"/>
            <p:cNvSpPr>
              <a:spLocks noEditPoints="1"/>
            </p:cNvSpPr>
            <p:nvPr/>
          </p:nvSpPr>
          <p:spPr bwMode="auto">
            <a:xfrm>
              <a:off x="8494792" y="13876183"/>
              <a:ext cx="141145" cy="138143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2 h 40"/>
                <a:gd name="T12" fmla="*/ 3 w 40"/>
                <a:gd name="T13" fmla="*/ 20 h 40"/>
                <a:gd name="T14" fmla="*/ 20 w 40"/>
                <a:gd name="T15" fmla="*/ 38 h 40"/>
                <a:gd name="T16" fmla="*/ 38 w 40"/>
                <a:gd name="T17" fmla="*/ 20 h 40"/>
                <a:gd name="T18" fmla="*/ 20 w 40"/>
                <a:gd name="T1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2"/>
                  </a:moveTo>
                  <a:cubicBezTo>
                    <a:pt x="11" y="2"/>
                    <a:pt x="3" y="10"/>
                    <a:pt x="3" y="20"/>
                  </a:cubicBezTo>
                  <a:cubicBezTo>
                    <a:pt x="3" y="30"/>
                    <a:pt x="11" y="38"/>
                    <a:pt x="20" y="38"/>
                  </a:cubicBezTo>
                  <a:cubicBezTo>
                    <a:pt x="30" y="38"/>
                    <a:pt x="38" y="30"/>
                    <a:pt x="38" y="20"/>
                  </a:cubicBezTo>
                  <a:cubicBezTo>
                    <a:pt x="38" y="10"/>
                    <a:pt x="30" y="2"/>
                    <a:pt x="2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99" name="Freeform 790"/>
            <p:cNvSpPr>
              <a:spLocks noEditPoints="1"/>
            </p:cNvSpPr>
            <p:nvPr/>
          </p:nvSpPr>
          <p:spPr bwMode="auto">
            <a:xfrm>
              <a:off x="8479777" y="14008318"/>
              <a:ext cx="180185" cy="153159"/>
            </a:xfrm>
            <a:custGeom>
              <a:avLst/>
              <a:gdLst>
                <a:gd name="T0" fmla="*/ 50 w 52"/>
                <a:gd name="T1" fmla="*/ 44 h 44"/>
                <a:gd name="T2" fmla="*/ 1 w 52"/>
                <a:gd name="T3" fmla="*/ 44 h 44"/>
                <a:gd name="T4" fmla="*/ 0 w 52"/>
                <a:gd name="T5" fmla="*/ 42 h 44"/>
                <a:gd name="T6" fmla="*/ 0 w 52"/>
                <a:gd name="T7" fmla="*/ 25 h 44"/>
                <a:gd name="T8" fmla="*/ 26 w 52"/>
                <a:gd name="T9" fmla="*/ 0 h 44"/>
                <a:gd name="T10" fmla="*/ 52 w 52"/>
                <a:gd name="T11" fmla="*/ 25 h 44"/>
                <a:gd name="T12" fmla="*/ 52 w 52"/>
                <a:gd name="T13" fmla="*/ 42 h 44"/>
                <a:gd name="T14" fmla="*/ 50 w 52"/>
                <a:gd name="T15" fmla="*/ 44 h 44"/>
                <a:gd name="T16" fmla="*/ 2 w 52"/>
                <a:gd name="T17" fmla="*/ 41 h 44"/>
                <a:gd name="T18" fmla="*/ 49 w 52"/>
                <a:gd name="T19" fmla="*/ 41 h 44"/>
                <a:gd name="T20" fmla="*/ 49 w 52"/>
                <a:gd name="T21" fmla="*/ 25 h 44"/>
                <a:gd name="T22" fmla="*/ 26 w 52"/>
                <a:gd name="T23" fmla="*/ 2 h 44"/>
                <a:gd name="T24" fmla="*/ 2 w 52"/>
                <a:gd name="T25" fmla="*/ 25 h 44"/>
                <a:gd name="T26" fmla="*/ 2 w 52"/>
                <a:gd name="T27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44">
                  <a:moveTo>
                    <a:pt x="50" y="44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0" y="43"/>
                    <a:pt x="0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0" y="0"/>
                    <a:pt x="52" y="11"/>
                    <a:pt x="52" y="25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1" y="44"/>
                    <a:pt x="50" y="44"/>
                  </a:cubicBezTo>
                  <a:close/>
                  <a:moveTo>
                    <a:pt x="2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12"/>
                    <a:pt x="39" y="2"/>
                    <a:pt x="26" y="2"/>
                  </a:cubicBezTo>
                  <a:cubicBezTo>
                    <a:pt x="13" y="2"/>
                    <a:pt x="2" y="12"/>
                    <a:pt x="2" y="25"/>
                  </a:cubicBezTo>
                  <a:lnTo>
                    <a:pt x="2" y="4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0" name="그룹 599"/>
          <p:cNvGrpSpPr/>
          <p:nvPr/>
        </p:nvGrpSpPr>
        <p:grpSpPr>
          <a:xfrm>
            <a:off x="7680353" y="4977448"/>
            <a:ext cx="213217" cy="285292"/>
            <a:chOff x="6326579" y="10071300"/>
            <a:chExt cx="213217" cy="285292"/>
          </a:xfrm>
          <a:solidFill>
            <a:srgbClr val="FE6500"/>
          </a:solidFill>
        </p:grpSpPr>
        <p:sp>
          <p:nvSpPr>
            <p:cNvPr id="601" name="Freeform 520"/>
            <p:cNvSpPr>
              <a:spLocks noEditPoints="1"/>
            </p:cNvSpPr>
            <p:nvPr/>
          </p:nvSpPr>
          <p:spPr bwMode="auto">
            <a:xfrm>
              <a:off x="6326579" y="10071300"/>
              <a:ext cx="171176" cy="285292"/>
            </a:xfrm>
            <a:custGeom>
              <a:avLst/>
              <a:gdLst>
                <a:gd name="T0" fmla="*/ 36 w 49"/>
                <a:gd name="T1" fmla="*/ 79 h 82"/>
                <a:gd name="T2" fmla="*/ 2 w 49"/>
                <a:gd name="T3" fmla="*/ 79 h 82"/>
                <a:gd name="T4" fmla="*/ 2 w 49"/>
                <a:gd name="T5" fmla="*/ 64 h 82"/>
                <a:gd name="T6" fmla="*/ 26 w 49"/>
                <a:gd name="T7" fmla="*/ 40 h 82"/>
                <a:gd name="T8" fmla="*/ 47 w 49"/>
                <a:gd name="T9" fmla="*/ 53 h 82"/>
                <a:gd name="T10" fmla="*/ 48 w 49"/>
                <a:gd name="T11" fmla="*/ 54 h 82"/>
                <a:gd name="T12" fmla="*/ 49 w 49"/>
                <a:gd name="T13" fmla="*/ 52 h 82"/>
                <a:gd name="T14" fmla="*/ 32 w 49"/>
                <a:gd name="T15" fmla="*/ 39 h 82"/>
                <a:gd name="T16" fmla="*/ 45 w 49"/>
                <a:gd name="T17" fmla="*/ 20 h 82"/>
                <a:gd name="T18" fmla="*/ 25 w 49"/>
                <a:gd name="T19" fmla="*/ 0 h 82"/>
                <a:gd name="T20" fmla="*/ 5 w 49"/>
                <a:gd name="T21" fmla="*/ 20 h 82"/>
                <a:gd name="T22" fmla="*/ 18 w 49"/>
                <a:gd name="T23" fmla="*/ 39 h 82"/>
                <a:gd name="T24" fmla="*/ 0 w 49"/>
                <a:gd name="T25" fmla="*/ 64 h 82"/>
                <a:gd name="T26" fmla="*/ 0 w 49"/>
                <a:gd name="T27" fmla="*/ 81 h 82"/>
                <a:gd name="T28" fmla="*/ 1 w 49"/>
                <a:gd name="T29" fmla="*/ 82 h 82"/>
                <a:gd name="T30" fmla="*/ 36 w 49"/>
                <a:gd name="T31" fmla="*/ 82 h 82"/>
                <a:gd name="T32" fmla="*/ 37 w 49"/>
                <a:gd name="T33" fmla="*/ 81 h 82"/>
                <a:gd name="T34" fmla="*/ 36 w 49"/>
                <a:gd name="T35" fmla="*/ 79 h 82"/>
                <a:gd name="T36" fmla="*/ 7 w 49"/>
                <a:gd name="T37" fmla="*/ 20 h 82"/>
                <a:gd name="T38" fmla="*/ 25 w 49"/>
                <a:gd name="T39" fmla="*/ 2 h 82"/>
                <a:gd name="T40" fmla="*/ 43 w 49"/>
                <a:gd name="T41" fmla="*/ 20 h 82"/>
                <a:gd name="T42" fmla="*/ 25 w 49"/>
                <a:gd name="T43" fmla="*/ 38 h 82"/>
                <a:gd name="T44" fmla="*/ 7 w 49"/>
                <a:gd name="T45" fmla="*/ 2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82">
                  <a:moveTo>
                    <a:pt x="36" y="79"/>
                  </a:moveTo>
                  <a:cubicBezTo>
                    <a:pt x="2" y="79"/>
                    <a:pt x="2" y="79"/>
                    <a:pt x="2" y="79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51"/>
                    <a:pt x="13" y="40"/>
                    <a:pt x="26" y="40"/>
                  </a:cubicBezTo>
                  <a:cubicBezTo>
                    <a:pt x="35" y="40"/>
                    <a:pt x="43" y="45"/>
                    <a:pt x="47" y="53"/>
                  </a:cubicBezTo>
                  <a:cubicBezTo>
                    <a:pt x="47" y="54"/>
                    <a:pt x="48" y="54"/>
                    <a:pt x="48" y="54"/>
                  </a:cubicBezTo>
                  <a:cubicBezTo>
                    <a:pt x="49" y="53"/>
                    <a:pt x="49" y="53"/>
                    <a:pt x="49" y="52"/>
                  </a:cubicBezTo>
                  <a:cubicBezTo>
                    <a:pt x="45" y="45"/>
                    <a:pt x="39" y="41"/>
                    <a:pt x="32" y="39"/>
                  </a:cubicBezTo>
                  <a:cubicBezTo>
                    <a:pt x="40" y="36"/>
                    <a:pt x="45" y="29"/>
                    <a:pt x="45" y="20"/>
                  </a:cubicBezTo>
                  <a:cubicBezTo>
                    <a:pt x="45" y="9"/>
                    <a:pt x="36" y="0"/>
                    <a:pt x="25" y="0"/>
                  </a:cubicBezTo>
                  <a:cubicBezTo>
                    <a:pt x="14" y="0"/>
                    <a:pt x="5" y="9"/>
                    <a:pt x="5" y="20"/>
                  </a:cubicBezTo>
                  <a:cubicBezTo>
                    <a:pt x="5" y="29"/>
                    <a:pt x="11" y="36"/>
                    <a:pt x="18" y="39"/>
                  </a:cubicBezTo>
                  <a:cubicBezTo>
                    <a:pt x="8" y="42"/>
                    <a:pt x="0" y="52"/>
                    <a:pt x="0" y="6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7" y="81"/>
                    <a:pt x="37" y="81"/>
                  </a:cubicBezTo>
                  <a:cubicBezTo>
                    <a:pt x="37" y="80"/>
                    <a:pt x="36" y="79"/>
                    <a:pt x="36" y="79"/>
                  </a:cubicBezTo>
                  <a:close/>
                  <a:moveTo>
                    <a:pt x="7" y="20"/>
                  </a:moveTo>
                  <a:cubicBezTo>
                    <a:pt x="7" y="10"/>
                    <a:pt x="15" y="2"/>
                    <a:pt x="25" y="2"/>
                  </a:cubicBezTo>
                  <a:cubicBezTo>
                    <a:pt x="35" y="2"/>
                    <a:pt x="43" y="10"/>
                    <a:pt x="43" y="20"/>
                  </a:cubicBezTo>
                  <a:cubicBezTo>
                    <a:pt x="43" y="30"/>
                    <a:pt x="35" y="38"/>
                    <a:pt x="25" y="38"/>
                  </a:cubicBezTo>
                  <a:cubicBezTo>
                    <a:pt x="15" y="38"/>
                    <a:pt x="7" y="30"/>
                    <a:pt x="7" y="2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02" name="Freeform 521"/>
            <p:cNvSpPr>
              <a:spLocks/>
            </p:cNvSpPr>
            <p:nvPr/>
          </p:nvSpPr>
          <p:spPr bwMode="auto">
            <a:xfrm>
              <a:off x="6461716" y="10311543"/>
              <a:ext cx="78080" cy="9009"/>
            </a:xfrm>
            <a:custGeom>
              <a:avLst/>
              <a:gdLst>
                <a:gd name="T0" fmla="*/ 21 w 22"/>
                <a:gd name="T1" fmla="*/ 0 h 3"/>
                <a:gd name="T2" fmla="*/ 1 w 22"/>
                <a:gd name="T3" fmla="*/ 0 h 3"/>
                <a:gd name="T4" fmla="*/ 0 w 22"/>
                <a:gd name="T5" fmla="*/ 2 h 3"/>
                <a:gd name="T6" fmla="*/ 1 w 22"/>
                <a:gd name="T7" fmla="*/ 3 h 3"/>
                <a:gd name="T8" fmla="*/ 21 w 22"/>
                <a:gd name="T9" fmla="*/ 3 h 3"/>
                <a:gd name="T10" fmla="*/ 22 w 22"/>
                <a:gd name="T11" fmla="*/ 2 h 3"/>
                <a:gd name="T12" fmla="*/ 21 w 2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">
                  <a:moveTo>
                    <a:pt x="2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2" y="2"/>
                    <a:pt x="22" y="2"/>
                  </a:cubicBezTo>
                  <a:cubicBezTo>
                    <a:pt x="22" y="1"/>
                    <a:pt x="22" y="0"/>
                    <a:pt x="2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3" name="그룹 602"/>
          <p:cNvGrpSpPr/>
          <p:nvPr/>
        </p:nvGrpSpPr>
        <p:grpSpPr>
          <a:xfrm>
            <a:off x="6251311" y="4977447"/>
            <a:ext cx="231235" cy="285294"/>
            <a:chOff x="9164475" y="13876183"/>
            <a:chExt cx="231235" cy="285294"/>
          </a:xfrm>
          <a:solidFill>
            <a:srgbClr val="FE6500"/>
          </a:solidFill>
        </p:grpSpPr>
        <p:sp>
          <p:nvSpPr>
            <p:cNvPr id="604" name="Freeform 839"/>
            <p:cNvSpPr>
              <a:spLocks noEditPoints="1"/>
            </p:cNvSpPr>
            <p:nvPr/>
          </p:nvSpPr>
          <p:spPr bwMode="auto">
            <a:xfrm>
              <a:off x="9182495" y="13876183"/>
              <a:ext cx="138143" cy="138143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2 h 40"/>
                <a:gd name="T12" fmla="*/ 2 w 40"/>
                <a:gd name="T13" fmla="*/ 20 h 40"/>
                <a:gd name="T14" fmla="*/ 20 w 40"/>
                <a:gd name="T15" fmla="*/ 38 h 40"/>
                <a:gd name="T16" fmla="*/ 38 w 40"/>
                <a:gd name="T17" fmla="*/ 20 h 40"/>
                <a:gd name="T18" fmla="*/ 20 w 40"/>
                <a:gd name="T1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2"/>
                  </a:moveTo>
                  <a:cubicBezTo>
                    <a:pt x="10" y="2"/>
                    <a:pt x="2" y="10"/>
                    <a:pt x="2" y="20"/>
                  </a:cubicBezTo>
                  <a:cubicBezTo>
                    <a:pt x="2" y="30"/>
                    <a:pt x="10" y="38"/>
                    <a:pt x="20" y="38"/>
                  </a:cubicBezTo>
                  <a:cubicBezTo>
                    <a:pt x="30" y="38"/>
                    <a:pt x="38" y="30"/>
                    <a:pt x="38" y="20"/>
                  </a:cubicBezTo>
                  <a:cubicBezTo>
                    <a:pt x="38" y="10"/>
                    <a:pt x="30" y="2"/>
                    <a:pt x="2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05" name="Freeform 840"/>
            <p:cNvSpPr>
              <a:spLocks noEditPoints="1"/>
            </p:cNvSpPr>
            <p:nvPr/>
          </p:nvSpPr>
          <p:spPr bwMode="auto">
            <a:xfrm>
              <a:off x="9164475" y="14008318"/>
              <a:ext cx="177180" cy="153159"/>
            </a:xfrm>
            <a:custGeom>
              <a:avLst/>
              <a:gdLst>
                <a:gd name="T0" fmla="*/ 50 w 51"/>
                <a:gd name="T1" fmla="*/ 44 h 44"/>
                <a:gd name="T2" fmla="*/ 1 w 51"/>
                <a:gd name="T3" fmla="*/ 44 h 44"/>
                <a:gd name="T4" fmla="*/ 0 w 51"/>
                <a:gd name="T5" fmla="*/ 42 h 44"/>
                <a:gd name="T6" fmla="*/ 0 w 51"/>
                <a:gd name="T7" fmla="*/ 25 h 44"/>
                <a:gd name="T8" fmla="*/ 26 w 51"/>
                <a:gd name="T9" fmla="*/ 0 h 44"/>
                <a:gd name="T10" fmla="*/ 51 w 51"/>
                <a:gd name="T11" fmla="*/ 25 h 44"/>
                <a:gd name="T12" fmla="*/ 51 w 51"/>
                <a:gd name="T13" fmla="*/ 42 h 44"/>
                <a:gd name="T14" fmla="*/ 50 w 51"/>
                <a:gd name="T15" fmla="*/ 44 h 44"/>
                <a:gd name="T16" fmla="*/ 2 w 51"/>
                <a:gd name="T17" fmla="*/ 41 h 44"/>
                <a:gd name="T18" fmla="*/ 49 w 51"/>
                <a:gd name="T19" fmla="*/ 41 h 44"/>
                <a:gd name="T20" fmla="*/ 49 w 51"/>
                <a:gd name="T21" fmla="*/ 25 h 44"/>
                <a:gd name="T22" fmla="*/ 26 w 51"/>
                <a:gd name="T23" fmla="*/ 2 h 44"/>
                <a:gd name="T24" fmla="*/ 2 w 51"/>
                <a:gd name="T25" fmla="*/ 25 h 44"/>
                <a:gd name="T26" fmla="*/ 2 w 51"/>
                <a:gd name="T27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44">
                  <a:moveTo>
                    <a:pt x="50" y="44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3"/>
                    <a:pt x="0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6" y="0"/>
                  </a:cubicBezTo>
                  <a:cubicBezTo>
                    <a:pt x="40" y="0"/>
                    <a:pt x="51" y="11"/>
                    <a:pt x="51" y="25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3"/>
                    <a:pt x="51" y="44"/>
                    <a:pt x="50" y="44"/>
                  </a:cubicBezTo>
                  <a:close/>
                  <a:moveTo>
                    <a:pt x="2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12"/>
                    <a:pt x="38" y="2"/>
                    <a:pt x="26" y="2"/>
                  </a:cubicBezTo>
                  <a:cubicBezTo>
                    <a:pt x="13" y="2"/>
                    <a:pt x="2" y="12"/>
                    <a:pt x="2" y="25"/>
                  </a:cubicBezTo>
                  <a:lnTo>
                    <a:pt x="2" y="4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06" name="Freeform 841"/>
            <p:cNvSpPr>
              <a:spLocks/>
            </p:cNvSpPr>
            <p:nvPr/>
          </p:nvSpPr>
          <p:spPr bwMode="auto">
            <a:xfrm>
              <a:off x="9269584" y="13906214"/>
              <a:ext cx="105107" cy="123128"/>
            </a:xfrm>
            <a:custGeom>
              <a:avLst/>
              <a:gdLst>
                <a:gd name="T0" fmla="*/ 13 w 31"/>
                <a:gd name="T1" fmla="*/ 36 h 36"/>
                <a:gd name="T2" fmla="*/ 0 w 31"/>
                <a:gd name="T3" fmla="*/ 31 h 36"/>
                <a:gd name="T4" fmla="*/ 0 w 31"/>
                <a:gd name="T5" fmla="*/ 29 h 36"/>
                <a:gd name="T6" fmla="*/ 2 w 31"/>
                <a:gd name="T7" fmla="*/ 29 h 36"/>
                <a:gd name="T8" fmla="*/ 13 w 31"/>
                <a:gd name="T9" fmla="*/ 34 h 36"/>
                <a:gd name="T10" fmla="*/ 29 w 31"/>
                <a:gd name="T11" fmla="*/ 18 h 36"/>
                <a:gd name="T12" fmla="*/ 13 w 31"/>
                <a:gd name="T13" fmla="*/ 2 h 36"/>
                <a:gd name="T14" fmla="*/ 11 w 31"/>
                <a:gd name="T15" fmla="*/ 2 h 36"/>
                <a:gd name="T16" fmla="*/ 9 w 31"/>
                <a:gd name="T17" fmla="*/ 1 h 36"/>
                <a:gd name="T18" fmla="*/ 10 w 31"/>
                <a:gd name="T19" fmla="*/ 0 h 36"/>
                <a:gd name="T20" fmla="*/ 13 w 31"/>
                <a:gd name="T21" fmla="*/ 0 h 36"/>
                <a:gd name="T22" fmla="*/ 31 w 31"/>
                <a:gd name="T23" fmla="*/ 18 h 36"/>
                <a:gd name="T24" fmla="*/ 13 w 31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6">
                  <a:moveTo>
                    <a:pt x="13" y="36"/>
                  </a:moveTo>
                  <a:cubicBezTo>
                    <a:pt x="8" y="36"/>
                    <a:pt x="4" y="34"/>
                    <a:pt x="0" y="31"/>
                  </a:cubicBezTo>
                  <a:cubicBezTo>
                    <a:pt x="0" y="30"/>
                    <a:pt x="0" y="30"/>
                    <a:pt x="0" y="29"/>
                  </a:cubicBezTo>
                  <a:cubicBezTo>
                    <a:pt x="1" y="29"/>
                    <a:pt x="1" y="29"/>
                    <a:pt x="2" y="29"/>
                  </a:cubicBezTo>
                  <a:cubicBezTo>
                    <a:pt x="5" y="32"/>
                    <a:pt x="9" y="34"/>
                    <a:pt x="13" y="34"/>
                  </a:cubicBezTo>
                  <a:cubicBezTo>
                    <a:pt x="22" y="34"/>
                    <a:pt x="29" y="27"/>
                    <a:pt x="29" y="18"/>
                  </a:cubicBezTo>
                  <a:cubicBezTo>
                    <a:pt x="29" y="9"/>
                    <a:pt x="22" y="2"/>
                    <a:pt x="13" y="2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0" y="2"/>
                    <a:pt x="10" y="2"/>
                    <a:pt x="9" y="1"/>
                  </a:cubicBezTo>
                  <a:cubicBezTo>
                    <a:pt x="9" y="1"/>
                    <a:pt x="10" y="0"/>
                    <a:pt x="10" y="0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23" y="0"/>
                    <a:pt x="31" y="8"/>
                    <a:pt x="31" y="18"/>
                  </a:cubicBezTo>
                  <a:cubicBezTo>
                    <a:pt x="31" y="28"/>
                    <a:pt x="23" y="36"/>
                    <a:pt x="13" y="3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07" name="Freeform 842"/>
            <p:cNvSpPr>
              <a:spLocks/>
            </p:cNvSpPr>
            <p:nvPr/>
          </p:nvSpPr>
          <p:spPr bwMode="auto">
            <a:xfrm>
              <a:off x="9299612" y="14023332"/>
              <a:ext cx="96098" cy="138143"/>
            </a:xfrm>
            <a:custGeom>
              <a:avLst/>
              <a:gdLst>
                <a:gd name="T0" fmla="*/ 27 w 28"/>
                <a:gd name="T1" fmla="*/ 40 h 40"/>
                <a:gd name="T2" fmla="*/ 11 w 28"/>
                <a:gd name="T3" fmla="*/ 40 h 40"/>
                <a:gd name="T4" fmla="*/ 10 w 28"/>
                <a:gd name="T5" fmla="*/ 38 h 40"/>
                <a:gd name="T6" fmla="*/ 11 w 28"/>
                <a:gd name="T7" fmla="*/ 37 h 40"/>
                <a:gd name="T8" fmla="*/ 25 w 28"/>
                <a:gd name="T9" fmla="*/ 37 h 40"/>
                <a:gd name="T10" fmla="*/ 25 w 28"/>
                <a:gd name="T11" fmla="*/ 23 h 40"/>
                <a:gd name="T12" fmla="*/ 5 w 28"/>
                <a:gd name="T13" fmla="*/ 2 h 40"/>
                <a:gd name="T14" fmla="*/ 1 w 28"/>
                <a:gd name="T15" fmla="*/ 2 h 40"/>
                <a:gd name="T16" fmla="*/ 0 w 28"/>
                <a:gd name="T17" fmla="*/ 2 h 40"/>
                <a:gd name="T18" fmla="*/ 1 w 28"/>
                <a:gd name="T19" fmla="*/ 0 h 40"/>
                <a:gd name="T20" fmla="*/ 5 w 28"/>
                <a:gd name="T21" fmla="*/ 0 h 40"/>
                <a:gd name="T22" fmla="*/ 28 w 28"/>
                <a:gd name="T23" fmla="*/ 23 h 40"/>
                <a:gd name="T24" fmla="*/ 28 w 28"/>
                <a:gd name="T25" fmla="*/ 38 h 40"/>
                <a:gd name="T26" fmla="*/ 27 w 28"/>
                <a:gd name="T2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40">
                  <a:moveTo>
                    <a:pt x="27" y="40"/>
                  </a:move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0" y="39"/>
                    <a:pt x="10" y="38"/>
                  </a:cubicBezTo>
                  <a:cubicBezTo>
                    <a:pt x="10" y="38"/>
                    <a:pt x="11" y="37"/>
                    <a:pt x="11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12"/>
                    <a:pt x="16" y="2"/>
                    <a:pt x="5" y="2"/>
                  </a:cubicBezTo>
                  <a:cubicBezTo>
                    <a:pt x="4" y="2"/>
                    <a:pt x="3" y="2"/>
                    <a:pt x="1" y="2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18" y="0"/>
                    <a:pt x="28" y="10"/>
                    <a:pt x="28" y="23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7" y="40"/>
                    <a:pt x="27" y="4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8" name="그룹 607"/>
          <p:cNvGrpSpPr/>
          <p:nvPr/>
        </p:nvGrpSpPr>
        <p:grpSpPr>
          <a:xfrm>
            <a:off x="2037758" y="4977447"/>
            <a:ext cx="255261" cy="285294"/>
            <a:chOff x="5593833" y="2464529"/>
            <a:chExt cx="255261" cy="285294"/>
          </a:xfrm>
          <a:solidFill>
            <a:srgbClr val="FE6500"/>
          </a:solidFill>
        </p:grpSpPr>
        <p:sp>
          <p:nvSpPr>
            <p:cNvPr id="609" name="Freeform 472"/>
            <p:cNvSpPr>
              <a:spLocks noEditPoints="1"/>
            </p:cNvSpPr>
            <p:nvPr/>
          </p:nvSpPr>
          <p:spPr bwMode="auto">
            <a:xfrm>
              <a:off x="5626866" y="2464529"/>
              <a:ext cx="222228" cy="147153"/>
            </a:xfrm>
            <a:custGeom>
              <a:avLst/>
              <a:gdLst>
                <a:gd name="T0" fmla="*/ 64 w 64"/>
                <a:gd name="T1" fmla="*/ 41 h 43"/>
                <a:gd name="T2" fmla="*/ 35 w 64"/>
                <a:gd name="T3" fmla="*/ 21 h 43"/>
                <a:gd name="T4" fmla="*/ 64 w 64"/>
                <a:gd name="T5" fmla="*/ 2 h 43"/>
                <a:gd name="T6" fmla="*/ 64 w 64"/>
                <a:gd name="T7" fmla="*/ 0 h 43"/>
                <a:gd name="T8" fmla="*/ 63 w 64"/>
                <a:gd name="T9" fmla="*/ 0 h 43"/>
                <a:gd name="T10" fmla="*/ 32 w 64"/>
                <a:gd name="T11" fmla="*/ 0 h 43"/>
                <a:gd name="T12" fmla="*/ 11 w 64"/>
                <a:gd name="T13" fmla="*/ 0 h 43"/>
                <a:gd name="T14" fmla="*/ 0 w 64"/>
                <a:gd name="T15" fmla="*/ 1 h 43"/>
                <a:gd name="T16" fmla="*/ 0 w 64"/>
                <a:gd name="T17" fmla="*/ 1 h 43"/>
                <a:gd name="T18" fmla="*/ 0 w 64"/>
                <a:gd name="T19" fmla="*/ 42 h 43"/>
                <a:gd name="T20" fmla="*/ 1 w 64"/>
                <a:gd name="T21" fmla="*/ 43 h 43"/>
                <a:gd name="T22" fmla="*/ 63 w 64"/>
                <a:gd name="T23" fmla="*/ 43 h 43"/>
                <a:gd name="T24" fmla="*/ 64 w 64"/>
                <a:gd name="T25" fmla="*/ 42 h 43"/>
                <a:gd name="T26" fmla="*/ 64 w 64"/>
                <a:gd name="T27" fmla="*/ 41 h 43"/>
                <a:gd name="T28" fmla="*/ 2 w 64"/>
                <a:gd name="T29" fmla="*/ 41 h 43"/>
                <a:gd name="T30" fmla="*/ 2 w 64"/>
                <a:gd name="T31" fmla="*/ 2 h 43"/>
                <a:gd name="T32" fmla="*/ 59 w 64"/>
                <a:gd name="T33" fmla="*/ 2 h 43"/>
                <a:gd name="T34" fmla="*/ 32 w 64"/>
                <a:gd name="T35" fmla="*/ 20 h 43"/>
                <a:gd name="T36" fmla="*/ 31 w 64"/>
                <a:gd name="T37" fmla="*/ 21 h 43"/>
                <a:gd name="T38" fmla="*/ 32 w 64"/>
                <a:gd name="T39" fmla="*/ 22 h 43"/>
                <a:gd name="T40" fmla="*/ 59 w 64"/>
                <a:gd name="T41" fmla="*/ 41 h 43"/>
                <a:gd name="T42" fmla="*/ 2 w 64"/>
                <a:gd name="T43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" h="43">
                  <a:moveTo>
                    <a:pt x="64" y="41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1"/>
                    <a:pt x="64" y="1"/>
                    <a:pt x="64" y="0"/>
                  </a:cubicBezTo>
                  <a:cubicBezTo>
                    <a:pt x="64" y="0"/>
                    <a:pt x="64" y="0"/>
                    <a:pt x="63" y="0"/>
                  </a:cubicBezTo>
                  <a:cubicBezTo>
                    <a:pt x="63" y="0"/>
                    <a:pt x="48" y="0"/>
                    <a:pt x="32" y="0"/>
                  </a:cubicBezTo>
                  <a:cubicBezTo>
                    <a:pt x="25" y="0"/>
                    <a:pt x="17" y="0"/>
                    <a:pt x="1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1" y="43"/>
                    <a:pt x="1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4" y="42"/>
                    <a:pt x="64" y="42"/>
                  </a:cubicBezTo>
                  <a:cubicBezTo>
                    <a:pt x="64" y="42"/>
                    <a:pt x="64" y="41"/>
                    <a:pt x="64" y="41"/>
                  </a:cubicBezTo>
                  <a:close/>
                  <a:moveTo>
                    <a:pt x="2" y="4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38" y="2"/>
                    <a:pt x="59" y="2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1" y="20"/>
                    <a:pt x="31" y="21"/>
                  </a:cubicBezTo>
                  <a:cubicBezTo>
                    <a:pt x="31" y="21"/>
                    <a:pt x="32" y="21"/>
                    <a:pt x="32" y="22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2" y="4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10" name="Freeform 473"/>
            <p:cNvSpPr>
              <a:spLocks/>
            </p:cNvSpPr>
            <p:nvPr/>
          </p:nvSpPr>
          <p:spPr bwMode="auto">
            <a:xfrm>
              <a:off x="5593833" y="2464531"/>
              <a:ext cx="9009" cy="285292"/>
            </a:xfrm>
            <a:custGeom>
              <a:avLst/>
              <a:gdLst>
                <a:gd name="T0" fmla="*/ 1 w 3"/>
                <a:gd name="T1" fmla="*/ 0 h 83"/>
                <a:gd name="T2" fmla="*/ 0 w 3"/>
                <a:gd name="T3" fmla="*/ 1 h 83"/>
                <a:gd name="T4" fmla="*/ 0 w 3"/>
                <a:gd name="T5" fmla="*/ 82 h 83"/>
                <a:gd name="T6" fmla="*/ 1 w 3"/>
                <a:gd name="T7" fmla="*/ 83 h 83"/>
                <a:gd name="T8" fmla="*/ 3 w 3"/>
                <a:gd name="T9" fmla="*/ 82 h 83"/>
                <a:gd name="T10" fmla="*/ 3 w 3"/>
                <a:gd name="T11" fmla="*/ 1 h 83"/>
                <a:gd name="T12" fmla="*/ 1 w 3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3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1" y="83"/>
                    <a:pt x="1" y="83"/>
                  </a:cubicBezTo>
                  <a:cubicBezTo>
                    <a:pt x="2" y="83"/>
                    <a:pt x="3" y="83"/>
                    <a:pt x="3" y="8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1" name="그룹 610"/>
          <p:cNvGrpSpPr/>
          <p:nvPr/>
        </p:nvGrpSpPr>
        <p:grpSpPr>
          <a:xfrm>
            <a:off x="2754532" y="4978950"/>
            <a:ext cx="219225" cy="282288"/>
            <a:chOff x="10593935" y="3731827"/>
            <a:chExt cx="219225" cy="282288"/>
          </a:xfrm>
          <a:solidFill>
            <a:srgbClr val="FE6500"/>
          </a:solidFill>
        </p:grpSpPr>
        <p:sp>
          <p:nvSpPr>
            <p:cNvPr id="612" name="Freeform 928"/>
            <p:cNvSpPr>
              <a:spLocks/>
            </p:cNvSpPr>
            <p:nvPr/>
          </p:nvSpPr>
          <p:spPr bwMode="auto">
            <a:xfrm>
              <a:off x="10593935" y="3731827"/>
              <a:ext cx="9009" cy="282288"/>
            </a:xfrm>
            <a:custGeom>
              <a:avLst/>
              <a:gdLst>
                <a:gd name="T0" fmla="*/ 1 w 2"/>
                <a:gd name="T1" fmla="*/ 0 h 82"/>
                <a:gd name="T2" fmla="*/ 0 w 2"/>
                <a:gd name="T3" fmla="*/ 1 h 82"/>
                <a:gd name="T4" fmla="*/ 0 w 2"/>
                <a:gd name="T5" fmla="*/ 81 h 82"/>
                <a:gd name="T6" fmla="*/ 1 w 2"/>
                <a:gd name="T7" fmla="*/ 82 h 82"/>
                <a:gd name="T8" fmla="*/ 2 w 2"/>
                <a:gd name="T9" fmla="*/ 81 h 82"/>
                <a:gd name="T10" fmla="*/ 2 w 2"/>
                <a:gd name="T11" fmla="*/ 1 h 82"/>
                <a:gd name="T12" fmla="*/ 1 w 2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2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1" y="82"/>
                  </a:cubicBezTo>
                  <a:cubicBezTo>
                    <a:pt x="1" y="82"/>
                    <a:pt x="2" y="82"/>
                    <a:pt x="2" y="8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13" name="Freeform 929"/>
            <p:cNvSpPr>
              <a:spLocks noEditPoints="1"/>
            </p:cNvSpPr>
            <p:nvPr/>
          </p:nvSpPr>
          <p:spPr bwMode="auto">
            <a:xfrm>
              <a:off x="10626970" y="3758854"/>
              <a:ext cx="186190" cy="150153"/>
            </a:xfrm>
            <a:custGeom>
              <a:avLst/>
              <a:gdLst>
                <a:gd name="T0" fmla="*/ 53 w 54"/>
                <a:gd name="T1" fmla="*/ 20 h 43"/>
                <a:gd name="T2" fmla="*/ 1 w 54"/>
                <a:gd name="T3" fmla="*/ 0 h 43"/>
                <a:gd name="T4" fmla="*/ 0 w 54"/>
                <a:gd name="T5" fmla="*/ 0 h 43"/>
                <a:gd name="T6" fmla="*/ 0 w 54"/>
                <a:gd name="T7" fmla="*/ 1 h 43"/>
                <a:gd name="T8" fmla="*/ 0 w 54"/>
                <a:gd name="T9" fmla="*/ 42 h 43"/>
                <a:gd name="T10" fmla="*/ 1 w 54"/>
                <a:gd name="T11" fmla="*/ 43 h 43"/>
                <a:gd name="T12" fmla="*/ 1 w 54"/>
                <a:gd name="T13" fmla="*/ 43 h 43"/>
                <a:gd name="T14" fmla="*/ 2 w 54"/>
                <a:gd name="T15" fmla="*/ 43 h 43"/>
                <a:gd name="T16" fmla="*/ 53 w 54"/>
                <a:gd name="T17" fmla="*/ 22 h 43"/>
                <a:gd name="T18" fmla="*/ 54 w 54"/>
                <a:gd name="T19" fmla="*/ 21 h 43"/>
                <a:gd name="T20" fmla="*/ 53 w 54"/>
                <a:gd name="T21" fmla="*/ 20 h 43"/>
                <a:gd name="T22" fmla="*/ 3 w 54"/>
                <a:gd name="T23" fmla="*/ 40 h 43"/>
                <a:gd name="T24" fmla="*/ 2 w 54"/>
                <a:gd name="T25" fmla="*/ 3 h 43"/>
                <a:gd name="T26" fmla="*/ 49 w 54"/>
                <a:gd name="T27" fmla="*/ 21 h 43"/>
                <a:gd name="T28" fmla="*/ 3 w 54"/>
                <a:gd name="T29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43">
                  <a:moveTo>
                    <a:pt x="53" y="2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4" y="21"/>
                    <a:pt x="54" y="21"/>
                  </a:cubicBezTo>
                  <a:cubicBezTo>
                    <a:pt x="54" y="20"/>
                    <a:pt x="53" y="20"/>
                    <a:pt x="53" y="20"/>
                  </a:cubicBezTo>
                  <a:close/>
                  <a:moveTo>
                    <a:pt x="3" y="4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49" y="21"/>
                    <a:pt x="49" y="21"/>
                    <a:pt x="49" y="21"/>
                  </a:cubicBezTo>
                  <a:lnTo>
                    <a:pt x="3" y="4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614" name="Freeform 956"/>
          <p:cNvSpPr>
            <a:spLocks noEditPoints="1"/>
          </p:cNvSpPr>
          <p:nvPr/>
        </p:nvSpPr>
        <p:spPr bwMode="auto">
          <a:xfrm>
            <a:off x="3456291" y="4975947"/>
            <a:ext cx="222228" cy="288294"/>
          </a:xfrm>
          <a:custGeom>
            <a:avLst/>
            <a:gdLst>
              <a:gd name="T0" fmla="*/ 63 w 64"/>
              <a:gd name="T1" fmla="*/ 83 h 83"/>
              <a:gd name="T2" fmla="*/ 62 w 64"/>
              <a:gd name="T3" fmla="*/ 83 h 83"/>
              <a:gd name="T4" fmla="*/ 32 w 64"/>
              <a:gd name="T5" fmla="*/ 63 h 83"/>
              <a:gd name="T6" fmla="*/ 2 w 64"/>
              <a:gd name="T7" fmla="*/ 83 h 83"/>
              <a:gd name="T8" fmla="*/ 1 w 64"/>
              <a:gd name="T9" fmla="*/ 83 h 83"/>
              <a:gd name="T10" fmla="*/ 0 w 64"/>
              <a:gd name="T11" fmla="*/ 82 h 83"/>
              <a:gd name="T12" fmla="*/ 0 w 64"/>
              <a:gd name="T13" fmla="*/ 1 h 83"/>
              <a:gd name="T14" fmla="*/ 1 w 64"/>
              <a:gd name="T15" fmla="*/ 0 h 83"/>
              <a:gd name="T16" fmla="*/ 63 w 64"/>
              <a:gd name="T17" fmla="*/ 0 h 83"/>
              <a:gd name="T18" fmla="*/ 64 w 64"/>
              <a:gd name="T19" fmla="*/ 1 h 83"/>
              <a:gd name="T20" fmla="*/ 64 w 64"/>
              <a:gd name="T21" fmla="*/ 82 h 83"/>
              <a:gd name="T22" fmla="*/ 64 w 64"/>
              <a:gd name="T23" fmla="*/ 83 h 83"/>
              <a:gd name="T24" fmla="*/ 63 w 64"/>
              <a:gd name="T25" fmla="*/ 83 h 83"/>
              <a:gd name="T26" fmla="*/ 32 w 64"/>
              <a:gd name="T27" fmla="*/ 60 h 83"/>
              <a:gd name="T28" fmla="*/ 33 w 64"/>
              <a:gd name="T29" fmla="*/ 60 h 83"/>
              <a:gd name="T30" fmla="*/ 62 w 64"/>
              <a:gd name="T31" fmla="*/ 80 h 83"/>
              <a:gd name="T32" fmla="*/ 62 w 64"/>
              <a:gd name="T33" fmla="*/ 2 h 83"/>
              <a:gd name="T34" fmla="*/ 2 w 64"/>
              <a:gd name="T35" fmla="*/ 2 h 83"/>
              <a:gd name="T36" fmla="*/ 2 w 64"/>
              <a:gd name="T37" fmla="*/ 80 h 83"/>
              <a:gd name="T38" fmla="*/ 31 w 64"/>
              <a:gd name="T39" fmla="*/ 60 h 83"/>
              <a:gd name="T40" fmla="*/ 32 w 64"/>
              <a:gd name="T41" fmla="*/ 6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4" h="83">
                <a:moveTo>
                  <a:pt x="63" y="83"/>
                </a:moveTo>
                <a:cubicBezTo>
                  <a:pt x="63" y="83"/>
                  <a:pt x="63" y="83"/>
                  <a:pt x="62" y="83"/>
                </a:cubicBezTo>
                <a:cubicBezTo>
                  <a:pt x="32" y="63"/>
                  <a:pt x="32" y="63"/>
                  <a:pt x="32" y="63"/>
                </a:cubicBezTo>
                <a:cubicBezTo>
                  <a:pt x="2" y="83"/>
                  <a:pt x="2" y="83"/>
                  <a:pt x="2" y="83"/>
                </a:cubicBezTo>
                <a:cubicBezTo>
                  <a:pt x="1" y="83"/>
                  <a:pt x="1" y="83"/>
                  <a:pt x="1" y="83"/>
                </a:cubicBezTo>
                <a:cubicBezTo>
                  <a:pt x="0" y="83"/>
                  <a:pt x="0" y="83"/>
                  <a:pt x="0" y="8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4" y="0"/>
                  <a:pt x="64" y="1"/>
                  <a:pt x="64" y="1"/>
                </a:cubicBezTo>
                <a:cubicBezTo>
                  <a:pt x="64" y="82"/>
                  <a:pt x="64" y="82"/>
                  <a:pt x="64" y="82"/>
                </a:cubicBezTo>
                <a:cubicBezTo>
                  <a:pt x="64" y="83"/>
                  <a:pt x="64" y="83"/>
                  <a:pt x="64" y="83"/>
                </a:cubicBezTo>
                <a:cubicBezTo>
                  <a:pt x="63" y="83"/>
                  <a:pt x="63" y="83"/>
                  <a:pt x="63" y="83"/>
                </a:cubicBezTo>
                <a:close/>
                <a:moveTo>
                  <a:pt x="32" y="60"/>
                </a:moveTo>
                <a:cubicBezTo>
                  <a:pt x="32" y="60"/>
                  <a:pt x="32" y="60"/>
                  <a:pt x="33" y="60"/>
                </a:cubicBezTo>
                <a:cubicBezTo>
                  <a:pt x="62" y="80"/>
                  <a:pt x="62" y="80"/>
                  <a:pt x="62" y="80"/>
                </a:cubicBezTo>
                <a:cubicBezTo>
                  <a:pt x="62" y="2"/>
                  <a:pt x="62" y="2"/>
                  <a:pt x="62" y="2"/>
                </a:cubicBezTo>
                <a:cubicBezTo>
                  <a:pt x="2" y="2"/>
                  <a:pt x="2" y="2"/>
                  <a:pt x="2" y="2"/>
                </a:cubicBezTo>
                <a:cubicBezTo>
                  <a:pt x="2" y="80"/>
                  <a:pt x="2" y="80"/>
                  <a:pt x="2" y="80"/>
                </a:cubicBezTo>
                <a:cubicBezTo>
                  <a:pt x="31" y="60"/>
                  <a:pt x="31" y="60"/>
                  <a:pt x="31" y="60"/>
                </a:cubicBezTo>
                <a:cubicBezTo>
                  <a:pt x="32" y="60"/>
                  <a:pt x="32" y="60"/>
                  <a:pt x="32" y="60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615" name="그룹 614"/>
          <p:cNvGrpSpPr/>
          <p:nvPr/>
        </p:nvGrpSpPr>
        <p:grpSpPr>
          <a:xfrm>
            <a:off x="9064342" y="4977448"/>
            <a:ext cx="225235" cy="285292"/>
            <a:chOff x="7744022" y="10071300"/>
            <a:chExt cx="225235" cy="285292"/>
          </a:xfrm>
          <a:solidFill>
            <a:srgbClr val="FE6500"/>
          </a:solidFill>
        </p:grpSpPr>
        <p:sp>
          <p:nvSpPr>
            <p:cNvPr id="616" name="Freeform 668"/>
            <p:cNvSpPr>
              <a:spLocks noEditPoints="1"/>
            </p:cNvSpPr>
            <p:nvPr/>
          </p:nvSpPr>
          <p:spPr bwMode="auto">
            <a:xfrm>
              <a:off x="7744022" y="10071300"/>
              <a:ext cx="171176" cy="285292"/>
            </a:xfrm>
            <a:custGeom>
              <a:avLst/>
              <a:gdLst>
                <a:gd name="T0" fmla="*/ 26 w 49"/>
                <a:gd name="T1" fmla="*/ 40 h 82"/>
                <a:gd name="T2" fmla="*/ 47 w 49"/>
                <a:gd name="T3" fmla="*/ 53 h 82"/>
                <a:gd name="T4" fmla="*/ 48 w 49"/>
                <a:gd name="T5" fmla="*/ 54 h 82"/>
                <a:gd name="T6" fmla="*/ 49 w 49"/>
                <a:gd name="T7" fmla="*/ 52 h 82"/>
                <a:gd name="T8" fmla="*/ 32 w 49"/>
                <a:gd name="T9" fmla="*/ 39 h 82"/>
                <a:gd name="T10" fmla="*/ 45 w 49"/>
                <a:gd name="T11" fmla="*/ 20 h 82"/>
                <a:gd name="T12" fmla="*/ 25 w 49"/>
                <a:gd name="T13" fmla="*/ 0 h 82"/>
                <a:gd name="T14" fmla="*/ 5 w 49"/>
                <a:gd name="T15" fmla="*/ 20 h 82"/>
                <a:gd name="T16" fmla="*/ 18 w 49"/>
                <a:gd name="T17" fmla="*/ 39 h 82"/>
                <a:gd name="T18" fmla="*/ 0 w 49"/>
                <a:gd name="T19" fmla="*/ 64 h 82"/>
                <a:gd name="T20" fmla="*/ 0 w 49"/>
                <a:gd name="T21" fmla="*/ 81 h 82"/>
                <a:gd name="T22" fmla="*/ 1 w 49"/>
                <a:gd name="T23" fmla="*/ 82 h 82"/>
                <a:gd name="T24" fmla="*/ 36 w 49"/>
                <a:gd name="T25" fmla="*/ 82 h 82"/>
                <a:gd name="T26" fmla="*/ 37 w 49"/>
                <a:gd name="T27" fmla="*/ 81 h 82"/>
                <a:gd name="T28" fmla="*/ 36 w 49"/>
                <a:gd name="T29" fmla="*/ 79 h 82"/>
                <a:gd name="T30" fmla="*/ 2 w 49"/>
                <a:gd name="T31" fmla="*/ 79 h 82"/>
                <a:gd name="T32" fmla="*/ 2 w 49"/>
                <a:gd name="T33" fmla="*/ 64 h 82"/>
                <a:gd name="T34" fmla="*/ 26 w 49"/>
                <a:gd name="T35" fmla="*/ 40 h 82"/>
                <a:gd name="T36" fmla="*/ 7 w 49"/>
                <a:gd name="T37" fmla="*/ 20 h 82"/>
                <a:gd name="T38" fmla="*/ 25 w 49"/>
                <a:gd name="T39" fmla="*/ 2 h 82"/>
                <a:gd name="T40" fmla="*/ 43 w 49"/>
                <a:gd name="T41" fmla="*/ 20 h 82"/>
                <a:gd name="T42" fmla="*/ 25 w 49"/>
                <a:gd name="T43" fmla="*/ 38 h 82"/>
                <a:gd name="T44" fmla="*/ 7 w 49"/>
                <a:gd name="T45" fmla="*/ 2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82">
                  <a:moveTo>
                    <a:pt x="26" y="40"/>
                  </a:moveTo>
                  <a:cubicBezTo>
                    <a:pt x="34" y="40"/>
                    <a:pt x="43" y="45"/>
                    <a:pt x="47" y="53"/>
                  </a:cubicBezTo>
                  <a:cubicBezTo>
                    <a:pt x="47" y="54"/>
                    <a:pt x="48" y="54"/>
                    <a:pt x="48" y="54"/>
                  </a:cubicBezTo>
                  <a:cubicBezTo>
                    <a:pt x="49" y="53"/>
                    <a:pt x="49" y="53"/>
                    <a:pt x="49" y="52"/>
                  </a:cubicBezTo>
                  <a:cubicBezTo>
                    <a:pt x="45" y="45"/>
                    <a:pt x="39" y="41"/>
                    <a:pt x="32" y="39"/>
                  </a:cubicBezTo>
                  <a:cubicBezTo>
                    <a:pt x="40" y="36"/>
                    <a:pt x="45" y="29"/>
                    <a:pt x="45" y="20"/>
                  </a:cubicBezTo>
                  <a:cubicBezTo>
                    <a:pt x="45" y="9"/>
                    <a:pt x="36" y="0"/>
                    <a:pt x="25" y="0"/>
                  </a:cubicBezTo>
                  <a:cubicBezTo>
                    <a:pt x="14" y="0"/>
                    <a:pt x="5" y="9"/>
                    <a:pt x="5" y="20"/>
                  </a:cubicBezTo>
                  <a:cubicBezTo>
                    <a:pt x="5" y="29"/>
                    <a:pt x="11" y="36"/>
                    <a:pt x="18" y="39"/>
                  </a:cubicBezTo>
                  <a:cubicBezTo>
                    <a:pt x="8" y="42"/>
                    <a:pt x="0" y="52"/>
                    <a:pt x="0" y="6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7" y="81"/>
                    <a:pt x="37" y="81"/>
                  </a:cubicBezTo>
                  <a:cubicBezTo>
                    <a:pt x="37" y="80"/>
                    <a:pt x="36" y="79"/>
                    <a:pt x="36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51"/>
                    <a:pt x="13" y="40"/>
                    <a:pt x="26" y="40"/>
                  </a:cubicBezTo>
                  <a:close/>
                  <a:moveTo>
                    <a:pt x="7" y="20"/>
                  </a:moveTo>
                  <a:cubicBezTo>
                    <a:pt x="7" y="10"/>
                    <a:pt x="15" y="2"/>
                    <a:pt x="25" y="2"/>
                  </a:cubicBezTo>
                  <a:cubicBezTo>
                    <a:pt x="35" y="2"/>
                    <a:pt x="43" y="10"/>
                    <a:pt x="43" y="20"/>
                  </a:cubicBezTo>
                  <a:cubicBezTo>
                    <a:pt x="43" y="30"/>
                    <a:pt x="35" y="38"/>
                    <a:pt x="25" y="38"/>
                  </a:cubicBezTo>
                  <a:cubicBezTo>
                    <a:pt x="15" y="38"/>
                    <a:pt x="7" y="30"/>
                    <a:pt x="7" y="2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17" name="Freeform 669"/>
            <p:cNvSpPr>
              <a:spLocks/>
            </p:cNvSpPr>
            <p:nvPr/>
          </p:nvSpPr>
          <p:spPr bwMode="auto">
            <a:xfrm>
              <a:off x="7891177" y="10269502"/>
              <a:ext cx="78080" cy="81082"/>
            </a:xfrm>
            <a:custGeom>
              <a:avLst/>
              <a:gdLst>
                <a:gd name="T0" fmla="*/ 22 w 23"/>
                <a:gd name="T1" fmla="*/ 23 h 23"/>
                <a:gd name="T2" fmla="*/ 21 w 23"/>
                <a:gd name="T3" fmla="*/ 23 h 23"/>
                <a:gd name="T4" fmla="*/ 1 w 23"/>
                <a:gd name="T5" fmla="*/ 2 h 23"/>
                <a:gd name="T6" fmla="*/ 1 w 23"/>
                <a:gd name="T7" fmla="*/ 0 h 23"/>
                <a:gd name="T8" fmla="*/ 2 w 23"/>
                <a:gd name="T9" fmla="*/ 0 h 23"/>
                <a:gd name="T10" fmla="*/ 23 w 23"/>
                <a:gd name="T11" fmla="*/ 21 h 23"/>
                <a:gd name="T12" fmla="*/ 23 w 23"/>
                <a:gd name="T13" fmla="*/ 23 h 23"/>
                <a:gd name="T14" fmla="*/ 22 w 23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2" y="23"/>
                  </a:moveTo>
                  <a:cubicBezTo>
                    <a:pt x="22" y="23"/>
                    <a:pt x="21" y="23"/>
                    <a:pt x="21" y="2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2" y="23"/>
                    <a:pt x="22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18" name="Freeform 670"/>
            <p:cNvSpPr>
              <a:spLocks/>
            </p:cNvSpPr>
            <p:nvPr/>
          </p:nvSpPr>
          <p:spPr bwMode="auto">
            <a:xfrm>
              <a:off x="7891177" y="10269502"/>
              <a:ext cx="78080" cy="81082"/>
            </a:xfrm>
            <a:custGeom>
              <a:avLst/>
              <a:gdLst>
                <a:gd name="T0" fmla="*/ 1 w 23"/>
                <a:gd name="T1" fmla="*/ 23 h 23"/>
                <a:gd name="T2" fmla="*/ 1 w 23"/>
                <a:gd name="T3" fmla="*/ 23 h 23"/>
                <a:gd name="T4" fmla="*/ 1 w 23"/>
                <a:gd name="T5" fmla="*/ 21 h 23"/>
                <a:gd name="T6" fmla="*/ 21 w 23"/>
                <a:gd name="T7" fmla="*/ 0 h 23"/>
                <a:gd name="T8" fmla="*/ 23 w 23"/>
                <a:gd name="T9" fmla="*/ 0 h 23"/>
                <a:gd name="T10" fmla="*/ 23 w 23"/>
                <a:gd name="T11" fmla="*/ 2 h 23"/>
                <a:gd name="T12" fmla="*/ 2 w 23"/>
                <a:gd name="T13" fmla="*/ 23 h 23"/>
                <a:gd name="T14" fmla="*/ 1 w 23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1"/>
                    <a:pt x="23" y="1"/>
                    <a:pt x="23" y="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9" name="그룹 618"/>
          <p:cNvGrpSpPr/>
          <p:nvPr/>
        </p:nvGrpSpPr>
        <p:grpSpPr>
          <a:xfrm>
            <a:off x="1342005" y="4977448"/>
            <a:ext cx="252258" cy="285292"/>
            <a:chOff x="14846278" y="13239534"/>
            <a:chExt cx="252258" cy="285292"/>
          </a:xfrm>
          <a:solidFill>
            <a:srgbClr val="FE6500"/>
          </a:solidFill>
        </p:grpSpPr>
        <p:sp>
          <p:nvSpPr>
            <p:cNvPr id="620" name="Freeform 1368"/>
            <p:cNvSpPr>
              <a:spLocks/>
            </p:cNvSpPr>
            <p:nvPr/>
          </p:nvSpPr>
          <p:spPr bwMode="auto">
            <a:xfrm>
              <a:off x="14846278" y="13239534"/>
              <a:ext cx="6006" cy="285292"/>
            </a:xfrm>
            <a:custGeom>
              <a:avLst/>
              <a:gdLst>
                <a:gd name="T0" fmla="*/ 1 w 2"/>
                <a:gd name="T1" fmla="*/ 82 h 82"/>
                <a:gd name="T2" fmla="*/ 0 w 2"/>
                <a:gd name="T3" fmla="*/ 81 h 82"/>
                <a:gd name="T4" fmla="*/ 0 w 2"/>
                <a:gd name="T5" fmla="*/ 1 h 82"/>
                <a:gd name="T6" fmla="*/ 1 w 2"/>
                <a:gd name="T7" fmla="*/ 0 h 82"/>
                <a:gd name="T8" fmla="*/ 2 w 2"/>
                <a:gd name="T9" fmla="*/ 1 h 82"/>
                <a:gd name="T10" fmla="*/ 2 w 2"/>
                <a:gd name="T11" fmla="*/ 81 h 82"/>
                <a:gd name="T12" fmla="*/ 1 w 2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2">
                  <a:moveTo>
                    <a:pt x="1" y="82"/>
                  </a:moveTo>
                  <a:cubicBezTo>
                    <a:pt x="0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2"/>
                    <a:pt x="1" y="82"/>
                    <a:pt x="1" y="8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21" name="Freeform 1369"/>
            <p:cNvSpPr>
              <a:spLocks noEditPoints="1"/>
            </p:cNvSpPr>
            <p:nvPr/>
          </p:nvSpPr>
          <p:spPr bwMode="auto">
            <a:xfrm>
              <a:off x="14864296" y="13248544"/>
              <a:ext cx="234240" cy="156158"/>
            </a:xfrm>
            <a:custGeom>
              <a:avLst/>
              <a:gdLst>
                <a:gd name="T0" fmla="*/ 23 w 68"/>
                <a:gd name="T1" fmla="*/ 45 h 45"/>
                <a:gd name="T2" fmla="*/ 18 w 68"/>
                <a:gd name="T3" fmla="*/ 45 h 45"/>
                <a:gd name="T4" fmla="*/ 1 w 68"/>
                <a:gd name="T5" fmla="*/ 41 h 45"/>
                <a:gd name="T6" fmla="*/ 0 w 68"/>
                <a:gd name="T7" fmla="*/ 40 h 45"/>
                <a:gd name="T8" fmla="*/ 0 w 68"/>
                <a:gd name="T9" fmla="*/ 2 h 45"/>
                <a:gd name="T10" fmla="*/ 1 w 68"/>
                <a:gd name="T11" fmla="*/ 1 h 45"/>
                <a:gd name="T12" fmla="*/ 2 w 68"/>
                <a:gd name="T13" fmla="*/ 0 h 45"/>
                <a:gd name="T14" fmla="*/ 18 w 68"/>
                <a:gd name="T15" fmla="*/ 4 h 45"/>
                <a:gd name="T16" fmla="*/ 28 w 68"/>
                <a:gd name="T17" fmla="*/ 4 h 45"/>
                <a:gd name="T18" fmla="*/ 39 w 68"/>
                <a:gd name="T19" fmla="*/ 0 h 45"/>
                <a:gd name="T20" fmla="*/ 51 w 68"/>
                <a:gd name="T21" fmla="*/ 0 h 45"/>
                <a:gd name="T22" fmla="*/ 67 w 68"/>
                <a:gd name="T23" fmla="*/ 4 h 45"/>
                <a:gd name="T24" fmla="*/ 68 w 68"/>
                <a:gd name="T25" fmla="*/ 5 h 45"/>
                <a:gd name="T26" fmla="*/ 68 w 68"/>
                <a:gd name="T27" fmla="*/ 44 h 45"/>
                <a:gd name="T28" fmla="*/ 68 w 68"/>
                <a:gd name="T29" fmla="*/ 45 h 45"/>
                <a:gd name="T30" fmla="*/ 67 w 68"/>
                <a:gd name="T31" fmla="*/ 45 h 45"/>
                <a:gd name="T32" fmla="*/ 50 w 68"/>
                <a:gd name="T33" fmla="*/ 41 h 45"/>
                <a:gd name="T34" fmla="*/ 50 w 68"/>
                <a:gd name="T35" fmla="*/ 41 h 45"/>
                <a:gd name="T36" fmla="*/ 40 w 68"/>
                <a:gd name="T37" fmla="*/ 41 h 45"/>
                <a:gd name="T38" fmla="*/ 29 w 68"/>
                <a:gd name="T39" fmla="*/ 45 h 45"/>
                <a:gd name="T40" fmla="*/ 23 w 68"/>
                <a:gd name="T41" fmla="*/ 45 h 45"/>
                <a:gd name="T42" fmla="*/ 2 w 68"/>
                <a:gd name="T43" fmla="*/ 39 h 45"/>
                <a:gd name="T44" fmla="*/ 18 w 68"/>
                <a:gd name="T45" fmla="*/ 43 h 45"/>
                <a:gd name="T46" fmla="*/ 28 w 68"/>
                <a:gd name="T47" fmla="*/ 43 h 45"/>
                <a:gd name="T48" fmla="*/ 39 w 68"/>
                <a:gd name="T49" fmla="*/ 39 h 45"/>
                <a:gd name="T50" fmla="*/ 51 w 68"/>
                <a:gd name="T51" fmla="*/ 39 h 45"/>
                <a:gd name="T52" fmla="*/ 66 w 68"/>
                <a:gd name="T53" fmla="*/ 42 h 45"/>
                <a:gd name="T54" fmla="*/ 66 w 68"/>
                <a:gd name="T55" fmla="*/ 6 h 45"/>
                <a:gd name="T56" fmla="*/ 50 w 68"/>
                <a:gd name="T57" fmla="*/ 3 h 45"/>
                <a:gd name="T58" fmla="*/ 40 w 68"/>
                <a:gd name="T59" fmla="*/ 3 h 45"/>
                <a:gd name="T60" fmla="*/ 29 w 68"/>
                <a:gd name="T61" fmla="*/ 6 h 45"/>
                <a:gd name="T62" fmla="*/ 18 w 68"/>
                <a:gd name="T63" fmla="*/ 6 h 45"/>
                <a:gd name="T64" fmla="*/ 2 w 68"/>
                <a:gd name="T65" fmla="*/ 3 h 45"/>
                <a:gd name="T66" fmla="*/ 2 w 68"/>
                <a:gd name="T67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45">
                  <a:moveTo>
                    <a:pt x="23" y="45"/>
                  </a:moveTo>
                  <a:cubicBezTo>
                    <a:pt x="21" y="45"/>
                    <a:pt x="20" y="45"/>
                    <a:pt x="18" y="45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1"/>
                    <a:pt x="0" y="41"/>
                    <a:pt x="0" y="4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2" y="5"/>
                    <a:pt x="25" y="5"/>
                    <a:pt x="28" y="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7" y="0"/>
                    <a:pt x="51" y="0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8" y="4"/>
                    <a:pt x="68" y="4"/>
                    <a:pt x="68" y="5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4"/>
                    <a:pt x="68" y="45"/>
                  </a:cubicBezTo>
                  <a:cubicBezTo>
                    <a:pt x="68" y="45"/>
                    <a:pt x="67" y="45"/>
                    <a:pt x="67" y="45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7" y="41"/>
                    <a:pt x="43" y="41"/>
                    <a:pt x="40" y="41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5"/>
                    <a:pt x="25" y="45"/>
                    <a:pt x="23" y="45"/>
                  </a:cubicBezTo>
                  <a:close/>
                  <a:moveTo>
                    <a:pt x="2" y="39"/>
                  </a:moveTo>
                  <a:cubicBezTo>
                    <a:pt x="18" y="43"/>
                    <a:pt x="18" y="43"/>
                    <a:pt x="18" y="43"/>
                  </a:cubicBezTo>
                  <a:cubicBezTo>
                    <a:pt x="22" y="43"/>
                    <a:pt x="25" y="43"/>
                    <a:pt x="28" y="43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3" y="38"/>
                    <a:pt x="47" y="38"/>
                    <a:pt x="51" y="39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7" y="2"/>
                    <a:pt x="43" y="2"/>
                    <a:pt x="40" y="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5" y="7"/>
                    <a:pt x="21" y="7"/>
                    <a:pt x="18" y="6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3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2" name="그룹 621"/>
          <p:cNvGrpSpPr/>
          <p:nvPr/>
        </p:nvGrpSpPr>
        <p:grpSpPr>
          <a:xfrm>
            <a:off x="4898846" y="4974445"/>
            <a:ext cx="147153" cy="291298"/>
            <a:chOff x="2803981" y="6263409"/>
            <a:chExt cx="147153" cy="291298"/>
          </a:xfrm>
          <a:solidFill>
            <a:srgbClr val="FE6500"/>
          </a:solidFill>
        </p:grpSpPr>
        <p:sp>
          <p:nvSpPr>
            <p:cNvPr id="623" name="Freeform 193"/>
            <p:cNvSpPr>
              <a:spLocks noEditPoints="1"/>
            </p:cNvSpPr>
            <p:nvPr/>
          </p:nvSpPr>
          <p:spPr bwMode="auto">
            <a:xfrm>
              <a:off x="2803981" y="6263409"/>
              <a:ext cx="147153" cy="291298"/>
            </a:xfrm>
            <a:custGeom>
              <a:avLst/>
              <a:gdLst>
                <a:gd name="T0" fmla="*/ 41 w 42"/>
                <a:gd name="T1" fmla="*/ 84 h 84"/>
                <a:gd name="T2" fmla="*/ 42 w 42"/>
                <a:gd name="T3" fmla="*/ 83 h 84"/>
                <a:gd name="T4" fmla="*/ 42 w 42"/>
                <a:gd name="T5" fmla="*/ 31 h 84"/>
                <a:gd name="T6" fmla="*/ 42 w 42"/>
                <a:gd name="T7" fmla="*/ 30 h 84"/>
                <a:gd name="T8" fmla="*/ 22 w 42"/>
                <a:gd name="T9" fmla="*/ 1 h 84"/>
                <a:gd name="T10" fmla="*/ 21 w 42"/>
                <a:gd name="T11" fmla="*/ 0 h 84"/>
                <a:gd name="T12" fmla="*/ 20 w 42"/>
                <a:gd name="T13" fmla="*/ 1 h 84"/>
                <a:gd name="T14" fmla="*/ 0 w 42"/>
                <a:gd name="T15" fmla="*/ 31 h 84"/>
                <a:gd name="T16" fmla="*/ 0 w 42"/>
                <a:gd name="T17" fmla="*/ 32 h 84"/>
                <a:gd name="T18" fmla="*/ 0 w 42"/>
                <a:gd name="T19" fmla="*/ 83 h 84"/>
                <a:gd name="T20" fmla="*/ 0 w 42"/>
                <a:gd name="T21" fmla="*/ 83 h 84"/>
                <a:gd name="T22" fmla="*/ 1 w 42"/>
                <a:gd name="T23" fmla="*/ 84 h 84"/>
                <a:gd name="T24" fmla="*/ 41 w 42"/>
                <a:gd name="T25" fmla="*/ 84 h 84"/>
                <a:gd name="T26" fmla="*/ 2 w 42"/>
                <a:gd name="T27" fmla="*/ 32 h 84"/>
                <a:gd name="T28" fmla="*/ 21 w 42"/>
                <a:gd name="T29" fmla="*/ 3 h 84"/>
                <a:gd name="T30" fmla="*/ 40 w 42"/>
                <a:gd name="T31" fmla="*/ 31 h 84"/>
                <a:gd name="T32" fmla="*/ 40 w 42"/>
                <a:gd name="T33" fmla="*/ 82 h 84"/>
                <a:gd name="T34" fmla="*/ 2 w 42"/>
                <a:gd name="T35" fmla="*/ 82 h 84"/>
                <a:gd name="T36" fmla="*/ 2 w 42"/>
                <a:gd name="T37" fmla="*/ 3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84">
                  <a:moveTo>
                    <a:pt x="41" y="84"/>
                  </a:moveTo>
                  <a:cubicBezTo>
                    <a:pt x="41" y="84"/>
                    <a:pt x="42" y="83"/>
                    <a:pt x="42" y="83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0"/>
                    <a:pt x="42" y="3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4"/>
                    <a:pt x="1" y="84"/>
                  </a:cubicBezTo>
                  <a:lnTo>
                    <a:pt x="41" y="84"/>
                  </a:lnTo>
                  <a:close/>
                  <a:moveTo>
                    <a:pt x="2" y="32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2" y="82"/>
                    <a:pt x="2" y="82"/>
                    <a:pt x="2" y="82"/>
                  </a:cubicBezTo>
                  <a:lnTo>
                    <a:pt x="2" y="3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24" name="Freeform 194"/>
            <p:cNvSpPr>
              <a:spLocks noEditPoints="1"/>
            </p:cNvSpPr>
            <p:nvPr/>
          </p:nvSpPr>
          <p:spPr bwMode="auto">
            <a:xfrm>
              <a:off x="2843020" y="6344490"/>
              <a:ext cx="66065" cy="63065"/>
            </a:xfrm>
            <a:custGeom>
              <a:avLst/>
              <a:gdLst>
                <a:gd name="T0" fmla="*/ 10 w 19"/>
                <a:gd name="T1" fmla="*/ 0 h 18"/>
                <a:gd name="T2" fmla="*/ 0 w 19"/>
                <a:gd name="T3" fmla="*/ 9 h 18"/>
                <a:gd name="T4" fmla="*/ 10 w 19"/>
                <a:gd name="T5" fmla="*/ 18 h 18"/>
                <a:gd name="T6" fmla="*/ 19 w 19"/>
                <a:gd name="T7" fmla="*/ 9 h 18"/>
                <a:gd name="T8" fmla="*/ 10 w 19"/>
                <a:gd name="T9" fmla="*/ 0 h 18"/>
                <a:gd name="T10" fmla="*/ 10 w 19"/>
                <a:gd name="T11" fmla="*/ 16 h 18"/>
                <a:gd name="T12" fmla="*/ 3 w 19"/>
                <a:gd name="T13" fmla="*/ 9 h 18"/>
                <a:gd name="T14" fmla="*/ 10 w 19"/>
                <a:gd name="T15" fmla="*/ 2 h 18"/>
                <a:gd name="T16" fmla="*/ 17 w 19"/>
                <a:gd name="T17" fmla="*/ 9 h 18"/>
                <a:gd name="T18" fmla="*/ 10 w 19"/>
                <a:gd name="T1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8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lose/>
                  <a:moveTo>
                    <a:pt x="10" y="16"/>
                  </a:moveTo>
                  <a:cubicBezTo>
                    <a:pt x="6" y="16"/>
                    <a:pt x="3" y="13"/>
                    <a:pt x="3" y="9"/>
                  </a:cubicBezTo>
                  <a:cubicBezTo>
                    <a:pt x="3" y="5"/>
                    <a:pt x="6" y="2"/>
                    <a:pt x="10" y="2"/>
                  </a:cubicBezTo>
                  <a:cubicBezTo>
                    <a:pt x="14" y="2"/>
                    <a:pt x="17" y="5"/>
                    <a:pt x="17" y="9"/>
                  </a:cubicBezTo>
                  <a:cubicBezTo>
                    <a:pt x="17" y="13"/>
                    <a:pt x="14" y="16"/>
                    <a:pt x="10" y="1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5" name="그룹 624"/>
          <p:cNvGrpSpPr/>
          <p:nvPr/>
        </p:nvGrpSpPr>
        <p:grpSpPr>
          <a:xfrm>
            <a:off x="4159552" y="4975947"/>
            <a:ext cx="225231" cy="288294"/>
            <a:chOff x="11302660" y="10701943"/>
            <a:chExt cx="225231" cy="288294"/>
          </a:xfrm>
          <a:solidFill>
            <a:srgbClr val="FE6500"/>
          </a:solidFill>
        </p:grpSpPr>
        <p:sp>
          <p:nvSpPr>
            <p:cNvPr id="626" name="Freeform 1022"/>
            <p:cNvSpPr>
              <a:spLocks noEditPoints="1"/>
            </p:cNvSpPr>
            <p:nvPr/>
          </p:nvSpPr>
          <p:spPr bwMode="auto">
            <a:xfrm>
              <a:off x="11332687" y="10734973"/>
              <a:ext cx="159164" cy="153159"/>
            </a:xfrm>
            <a:custGeom>
              <a:avLst/>
              <a:gdLst>
                <a:gd name="T0" fmla="*/ 14 w 46"/>
                <a:gd name="T1" fmla="*/ 28 h 44"/>
                <a:gd name="T2" fmla="*/ 9 w 46"/>
                <a:gd name="T3" fmla="*/ 43 h 44"/>
                <a:gd name="T4" fmla="*/ 9 w 46"/>
                <a:gd name="T5" fmla="*/ 44 h 44"/>
                <a:gd name="T6" fmla="*/ 11 w 46"/>
                <a:gd name="T7" fmla="*/ 44 h 44"/>
                <a:gd name="T8" fmla="*/ 23 w 46"/>
                <a:gd name="T9" fmla="*/ 35 h 44"/>
                <a:gd name="T10" fmla="*/ 36 w 46"/>
                <a:gd name="T11" fmla="*/ 44 h 44"/>
                <a:gd name="T12" fmla="*/ 37 w 46"/>
                <a:gd name="T13" fmla="*/ 44 h 44"/>
                <a:gd name="T14" fmla="*/ 38 w 46"/>
                <a:gd name="T15" fmla="*/ 44 h 44"/>
                <a:gd name="T16" fmla="*/ 38 w 46"/>
                <a:gd name="T17" fmla="*/ 43 h 44"/>
                <a:gd name="T18" fmla="*/ 33 w 46"/>
                <a:gd name="T19" fmla="*/ 28 h 44"/>
                <a:gd name="T20" fmla="*/ 46 w 46"/>
                <a:gd name="T21" fmla="*/ 18 h 44"/>
                <a:gd name="T22" fmla="*/ 46 w 46"/>
                <a:gd name="T23" fmla="*/ 17 h 44"/>
                <a:gd name="T24" fmla="*/ 45 w 46"/>
                <a:gd name="T25" fmla="*/ 16 h 44"/>
                <a:gd name="T26" fmla="*/ 29 w 46"/>
                <a:gd name="T27" fmla="*/ 16 h 44"/>
                <a:gd name="T28" fmla="*/ 25 w 46"/>
                <a:gd name="T29" fmla="*/ 1 h 44"/>
                <a:gd name="T30" fmla="*/ 23 w 46"/>
                <a:gd name="T31" fmla="*/ 0 h 44"/>
                <a:gd name="T32" fmla="*/ 22 w 46"/>
                <a:gd name="T33" fmla="*/ 1 h 44"/>
                <a:gd name="T34" fmla="*/ 17 w 46"/>
                <a:gd name="T35" fmla="*/ 16 h 44"/>
                <a:gd name="T36" fmla="*/ 2 w 46"/>
                <a:gd name="T37" fmla="*/ 16 h 44"/>
                <a:gd name="T38" fmla="*/ 1 w 46"/>
                <a:gd name="T39" fmla="*/ 17 h 44"/>
                <a:gd name="T40" fmla="*/ 1 w 46"/>
                <a:gd name="T41" fmla="*/ 18 h 44"/>
                <a:gd name="T42" fmla="*/ 14 w 46"/>
                <a:gd name="T43" fmla="*/ 28 h 44"/>
                <a:gd name="T44" fmla="*/ 18 w 46"/>
                <a:gd name="T45" fmla="*/ 19 h 44"/>
                <a:gd name="T46" fmla="*/ 19 w 46"/>
                <a:gd name="T47" fmla="*/ 18 h 44"/>
                <a:gd name="T48" fmla="*/ 23 w 46"/>
                <a:gd name="T49" fmla="*/ 5 h 44"/>
                <a:gd name="T50" fmla="*/ 28 w 46"/>
                <a:gd name="T51" fmla="*/ 18 h 44"/>
                <a:gd name="T52" fmla="*/ 29 w 46"/>
                <a:gd name="T53" fmla="*/ 19 h 44"/>
                <a:gd name="T54" fmla="*/ 42 w 46"/>
                <a:gd name="T55" fmla="*/ 19 h 44"/>
                <a:gd name="T56" fmla="*/ 31 w 46"/>
                <a:gd name="T57" fmla="*/ 26 h 44"/>
                <a:gd name="T58" fmla="*/ 31 w 46"/>
                <a:gd name="T59" fmla="*/ 28 h 44"/>
                <a:gd name="T60" fmla="*/ 35 w 46"/>
                <a:gd name="T61" fmla="*/ 40 h 44"/>
                <a:gd name="T62" fmla="*/ 24 w 46"/>
                <a:gd name="T63" fmla="*/ 32 h 44"/>
                <a:gd name="T64" fmla="*/ 23 w 46"/>
                <a:gd name="T65" fmla="*/ 32 h 44"/>
                <a:gd name="T66" fmla="*/ 12 w 46"/>
                <a:gd name="T67" fmla="*/ 40 h 44"/>
                <a:gd name="T68" fmla="*/ 16 w 46"/>
                <a:gd name="T69" fmla="*/ 28 h 44"/>
                <a:gd name="T70" fmla="*/ 16 w 46"/>
                <a:gd name="T71" fmla="*/ 26 h 44"/>
                <a:gd name="T72" fmla="*/ 5 w 46"/>
                <a:gd name="T73" fmla="*/ 19 h 44"/>
                <a:gd name="T74" fmla="*/ 18 w 46"/>
                <a:gd name="T75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6" h="44">
                  <a:moveTo>
                    <a:pt x="14" y="28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9" y="44"/>
                    <a:pt x="9" y="44"/>
                  </a:cubicBezTo>
                  <a:cubicBezTo>
                    <a:pt x="10" y="44"/>
                    <a:pt x="10" y="44"/>
                    <a:pt x="11" y="4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4"/>
                    <a:pt x="37" y="44"/>
                    <a:pt x="37" y="44"/>
                  </a:cubicBezTo>
                  <a:cubicBezTo>
                    <a:pt x="37" y="44"/>
                    <a:pt x="37" y="44"/>
                    <a:pt x="38" y="44"/>
                  </a:cubicBezTo>
                  <a:cubicBezTo>
                    <a:pt x="38" y="44"/>
                    <a:pt x="38" y="43"/>
                    <a:pt x="38" y="43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6" y="18"/>
                    <a:pt x="46" y="17"/>
                  </a:cubicBezTo>
                  <a:cubicBezTo>
                    <a:pt x="46" y="17"/>
                    <a:pt x="46" y="16"/>
                    <a:pt x="4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4" y="0"/>
                    <a:pt x="23" y="0"/>
                  </a:cubicBezTo>
                  <a:cubicBezTo>
                    <a:pt x="23" y="0"/>
                    <a:pt x="23" y="1"/>
                    <a:pt x="22" y="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7"/>
                    <a:pt x="1" y="17"/>
                  </a:cubicBezTo>
                  <a:cubicBezTo>
                    <a:pt x="0" y="18"/>
                    <a:pt x="1" y="18"/>
                    <a:pt x="1" y="18"/>
                  </a:cubicBezTo>
                  <a:lnTo>
                    <a:pt x="14" y="28"/>
                  </a:lnTo>
                  <a:close/>
                  <a:moveTo>
                    <a:pt x="18" y="19"/>
                  </a:moveTo>
                  <a:cubicBezTo>
                    <a:pt x="19" y="19"/>
                    <a:pt x="19" y="18"/>
                    <a:pt x="19" y="18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9"/>
                    <a:pt x="29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7"/>
                    <a:pt x="31" y="27"/>
                    <a:pt x="31" y="28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3" y="32"/>
                    <a:pt x="23" y="3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6"/>
                  </a:cubicBezTo>
                  <a:cubicBezTo>
                    <a:pt x="5" y="19"/>
                    <a:pt x="5" y="19"/>
                    <a:pt x="5" y="19"/>
                  </a:cubicBezTo>
                  <a:lnTo>
                    <a:pt x="18" y="1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27" name="Freeform 1023"/>
            <p:cNvSpPr>
              <a:spLocks noEditPoints="1"/>
            </p:cNvSpPr>
            <p:nvPr/>
          </p:nvSpPr>
          <p:spPr bwMode="auto">
            <a:xfrm>
              <a:off x="11302660" y="10701943"/>
              <a:ext cx="225231" cy="288294"/>
            </a:xfrm>
            <a:custGeom>
              <a:avLst/>
              <a:gdLst>
                <a:gd name="T0" fmla="*/ 63 w 65"/>
                <a:gd name="T1" fmla="*/ 83 h 83"/>
                <a:gd name="T2" fmla="*/ 63 w 65"/>
                <a:gd name="T3" fmla="*/ 83 h 83"/>
                <a:gd name="T4" fmla="*/ 32 w 65"/>
                <a:gd name="T5" fmla="*/ 63 h 83"/>
                <a:gd name="T6" fmla="*/ 2 w 65"/>
                <a:gd name="T7" fmla="*/ 83 h 83"/>
                <a:gd name="T8" fmla="*/ 1 w 65"/>
                <a:gd name="T9" fmla="*/ 83 h 83"/>
                <a:gd name="T10" fmla="*/ 0 w 65"/>
                <a:gd name="T11" fmla="*/ 82 h 83"/>
                <a:gd name="T12" fmla="*/ 0 w 65"/>
                <a:gd name="T13" fmla="*/ 1 h 83"/>
                <a:gd name="T14" fmla="*/ 2 w 65"/>
                <a:gd name="T15" fmla="*/ 0 h 83"/>
                <a:gd name="T16" fmla="*/ 63 w 65"/>
                <a:gd name="T17" fmla="*/ 0 h 83"/>
                <a:gd name="T18" fmla="*/ 65 w 65"/>
                <a:gd name="T19" fmla="*/ 1 h 83"/>
                <a:gd name="T20" fmla="*/ 65 w 65"/>
                <a:gd name="T21" fmla="*/ 82 h 83"/>
                <a:gd name="T22" fmla="*/ 64 w 65"/>
                <a:gd name="T23" fmla="*/ 83 h 83"/>
                <a:gd name="T24" fmla="*/ 63 w 65"/>
                <a:gd name="T25" fmla="*/ 83 h 83"/>
                <a:gd name="T26" fmla="*/ 32 w 65"/>
                <a:gd name="T27" fmla="*/ 60 h 83"/>
                <a:gd name="T28" fmla="*/ 33 w 65"/>
                <a:gd name="T29" fmla="*/ 60 h 83"/>
                <a:gd name="T30" fmla="*/ 62 w 65"/>
                <a:gd name="T31" fmla="*/ 80 h 83"/>
                <a:gd name="T32" fmla="*/ 62 w 65"/>
                <a:gd name="T33" fmla="*/ 2 h 83"/>
                <a:gd name="T34" fmla="*/ 3 w 65"/>
                <a:gd name="T35" fmla="*/ 2 h 83"/>
                <a:gd name="T36" fmla="*/ 3 w 65"/>
                <a:gd name="T37" fmla="*/ 80 h 83"/>
                <a:gd name="T38" fmla="*/ 32 w 65"/>
                <a:gd name="T39" fmla="*/ 60 h 83"/>
                <a:gd name="T40" fmla="*/ 32 w 65"/>
                <a:gd name="T41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3">
                  <a:moveTo>
                    <a:pt x="63" y="83"/>
                  </a:moveTo>
                  <a:cubicBezTo>
                    <a:pt x="63" y="83"/>
                    <a:pt x="63" y="83"/>
                    <a:pt x="63" y="8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1" y="83"/>
                    <a:pt x="1" y="83"/>
                  </a:cubicBezTo>
                  <a:cubicBezTo>
                    <a:pt x="1" y="83"/>
                    <a:pt x="0" y="83"/>
                    <a:pt x="0" y="8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4" y="0"/>
                    <a:pt x="65" y="1"/>
                    <a:pt x="65" y="1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5" y="83"/>
                    <a:pt x="64" y="83"/>
                    <a:pt x="64" y="83"/>
                  </a:cubicBezTo>
                  <a:cubicBezTo>
                    <a:pt x="64" y="83"/>
                    <a:pt x="64" y="83"/>
                    <a:pt x="63" y="83"/>
                  </a:cubicBezTo>
                  <a:close/>
                  <a:moveTo>
                    <a:pt x="32" y="60"/>
                  </a:moveTo>
                  <a:cubicBezTo>
                    <a:pt x="33" y="60"/>
                    <a:pt x="33" y="60"/>
                    <a:pt x="33" y="60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8" name="그룹 627"/>
          <p:cNvGrpSpPr/>
          <p:nvPr/>
        </p:nvGrpSpPr>
        <p:grpSpPr>
          <a:xfrm>
            <a:off x="9787120" y="4977448"/>
            <a:ext cx="291298" cy="285293"/>
            <a:chOff x="10557900" y="4999120"/>
            <a:chExt cx="291298" cy="285293"/>
          </a:xfrm>
          <a:solidFill>
            <a:srgbClr val="FE6500"/>
          </a:solidFill>
        </p:grpSpPr>
        <p:sp>
          <p:nvSpPr>
            <p:cNvPr id="629" name="Freeform 957"/>
            <p:cNvSpPr>
              <a:spLocks noEditPoints="1"/>
            </p:cNvSpPr>
            <p:nvPr/>
          </p:nvSpPr>
          <p:spPr bwMode="auto">
            <a:xfrm>
              <a:off x="10635975" y="5017137"/>
              <a:ext cx="132137" cy="132137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30" name="Freeform 958"/>
            <p:cNvSpPr>
              <a:spLocks/>
            </p:cNvSpPr>
            <p:nvPr/>
          </p:nvSpPr>
          <p:spPr bwMode="auto">
            <a:xfrm>
              <a:off x="10620963" y="5137260"/>
              <a:ext cx="168171" cy="147153"/>
            </a:xfrm>
            <a:custGeom>
              <a:avLst/>
              <a:gdLst>
                <a:gd name="T0" fmla="*/ 48 w 49"/>
                <a:gd name="T1" fmla="*/ 42 h 42"/>
                <a:gd name="T2" fmla="*/ 47 w 49"/>
                <a:gd name="T3" fmla="*/ 41 h 42"/>
                <a:gd name="T4" fmla="*/ 47 w 49"/>
                <a:gd name="T5" fmla="*/ 25 h 42"/>
                <a:gd name="T6" fmla="*/ 25 w 49"/>
                <a:gd name="T7" fmla="*/ 3 h 42"/>
                <a:gd name="T8" fmla="*/ 3 w 49"/>
                <a:gd name="T9" fmla="*/ 25 h 42"/>
                <a:gd name="T10" fmla="*/ 3 w 49"/>
                <a:gd name="T11" fmla="*/ 41 h 42"/>
                <a:gd name="T12" fmla="*/ 2 w 49"/>
                <a:gd name="T13" fmla="*/ 42 h 42"/>
                <a:gd name="T14" fmla="*/ 0 w 49"/>
                <a:gd name="T15" fmla="*/ 41 h 42"/>
                <a:gd name="T16" fmla="*/ 0 w 49"/>
                <a:gd name="T17" fmla="*/ 25 h 42"/>
                <a:gd name="T18" fmla="*/ 25 w 49"/>
                <a:gd name="T19" fmla="*/ 0 h 42"/>
                <a:gd name="T20" fmla="*/ 49 w 49"/>
                <a:gd name="T21" fmla="*/ 25 h 42"/>
                <a:gd name="T22" fmla="*/ 49 w 49"/>
                <a:gd name="T23" fmla="*/ 41 h 42"/>
                <a:gd name="T24" fmla="*/ 48 w 4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42">
                  <a:moveTo>
                    <a:pt x="48" y="42"/>
                  </a:moveTo>
                  <a:cubicBezTo>
                    <a:pt x="47" y="42"/>
                    <a:pt x="47" y="41"/>
                    <a:pt x="47" y="41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13"/>
                    <a:pt x="37" y="3"/>
                    <a:pt x="25" y="3"/>
                  </a:cubicBezTo>
                  <a:cubicBezTo>
                    <a:pt x="13" y="3"/>
                    <a:pt x="3" y="13"/>
                    <a:pt x="3" y="25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2" y="42"/>
                    <a:pt x="2" y="42"/>
                  </a:cubicBezTo>
                  <a:cubicBezTo>
                    <a:pt x="1" y="42"/>
                    <a:pt x="0" y="41"/>
                    <a:pt x="0" y="4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8" y="0"/>
                    <a:pt x="49" y="11"/>
                    <a:pt x="49" y="25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8" y="42"/>
                    <a:pt x="48" y="4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31" name="Freeform 959"/>
            <p:cNvSpPr>
              <a:spLocks noEditPoints="1"/>
            </p:cNvSpPr>
            <p:nvPr/>
          </p:nvSpPr>
          <p:spPr bwMode="auto">
            <a:xfrm>
              <a:off x="10557900" y="4999120"/>
              <a:ext cx="291298" cy="285292"/>
            </a:xfrm>
            <a:custGeom>
              <a:avLst/>
              <a:gdLst>
                <a:gd name="T0" fmla="*/ 83 w 84"/>
                <a:gd name="T1" fmla="*/ 82 h 82"/>
                <a:gd name="T2" fmla="*/ 1 w 84"/>
                <a:gd name="T3" fmla="*/ 82 h 82"/>
                <a:gd name="T4" fmla="*/ 0 w 84"/>
                <a:gd name="T5" fmla="*/ 81 h 82"/>
                <a:gd name="T6" fmla="*/ 0 w 84"/>
                <a:gd name="T7" fmla="*/ 1 h 82"/>
                <a:gd name="T8" fmla="*/ 1 w 84"/>
                <a:gd name="T9" fmla="*/ 0 h 82"/>
                <a:gd name="T10" fmla="*/ 83 w 84"/>
                <a:gd name="T11" fmla="*/ 0 h 82"/>
                <a:gd name="T12" fmla="*/ 84 w 84"/>
                <a:gd name="T13" fmla="*/ 1 h 82"/>
                <a:gd name="T14" fmla="*/ 84 w 84"/>
                <a:gd name="T15" fmla="*/ 81 h 82"/>
                <a:gd name="T16" fmla="*/ 83 w 84"/>
                <a:gd name="T17" fmla="*/ 82 h 82"/>
                <a:gd name="T18" fmla="*/ 3 w 84"/>
                <a:gd name="T19" fmla="*/ 80 h 82"/>
                <a:gd name="T20" fmla="*/ 82 w 84"/>
                <a:gd name="T21" fmla="*/ 80 h 82"/>
                <a:gd name="T22" fmla="*/ 82 w 84"/>
                <a:gd name="T23" fmla="*/ 2 h 82"/>
                <a:gd name="T24" fmla="*/ 3 w 84"/>
                <a:gd name="T25" fmla="*/ 2 h 82"/>
                <a:gd name="T26" fmla="*/ 3 w 84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82">
                  <a:moveTo>
                    <a:pt x="83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4" y="0"/>
                    <a:pt x="84" y="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3" y="82"/>
                    <a:pt x="83" y="82"/>
                  </a:cubicBezTo>
                  <a:close/>
                  <a:moveTo>
                    <a:pt x="3" y="80"/>
                  </a:moveTo>
                  <a:cubicBezTo>
                    <a:pt x="82" y="80"/>
                    <a:pt x="82" y="80"/>
                    <a:pt x="82" y="80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632" name="Freeform 814"/>
          <p:cNvSpPr>
            <a:spLocks/>
          </p:cNvSpPr>
          <p:nvPr/>
        </p:nvSpPr>
        <p:spPr bwMode="auto">
          <a:xfrm>
            <a:off x="8406133" y="6837928"/>
            <a:ext cx="150153" cy="219225"/>
          </a:xfrm>
          <a:custGeom>
            <a:avLst/>
            <a:gdLst>
              <a:gd name="T0" fmla="*/ 31 w 43"/>
              <a:gd name="T1" fmla="*/ 42 h 63"/>
              <a:gd name="T2" fmla="*/ 33 w 43"/>
              <a:gd name="T3" fmla="*/ 42 h 63"/>
              <a:gd name="T4" fmla="*/ 43 w 43"/>
              <a:gd name="T5" fmla="*/ 22 h 63"/>
              <a:gd name="T6" fmla="*/ 21 w 43"/>
              <a:gd name="T7" fmla="*/ 0 h 63"/>
              <a:gd name="T8" fmla="*/ 0 w 43"/>
              <a:gd name="T9" fmla="*/ 21 h 63"/>
              <a:gd name="T10" fmla="*/ 11 w 43"/>
              <a:gd name="T11" fmla="*/ 42 h 63"/>
              <a:gd name="T12" fmla="*/ 11 w 43"/>
              <a:gd name="T13" fmla="*/ 43 h 63"/>
              <a:gd name="T14" fmla="*/ 11 w 43"/>
              <a:gd name="T15" fmla="*/ 51 h 63"/>
              <a:gd name="T16" fmla="*/ 12 w 43"/>
              <a:gd name="T17" fmla="*/ 53 h 63"/>
              <a:gd name="T18" fmla="*/ 31 w 43"/>
              <a:gd name="T19" fmla="*/ 53 h 63"/>
              <a:gd name="T20" fmla="*/ 31 w 43"/>
              <a:gd name="T21" fmla="*/ 61 h 63"/>
              <a:gd name="T22" fmla="*/ 13 w 43"/>
              <a:gd name="T23" fmla="*/ 61 h 63"/>
              <a:gd name="T24" fmla="*/ 12 w 43"/>
              <a:gd name="T25" fmla="*/ 62 h 63"/>
              <a:gd name="T26" fmla="*/ 12 w 43"/>
              <a:gd name="T27" fmla="*/ 62 h 63"/>
              <a:gd name="T28" fmla="*/ 13 w 43"/>
              <a:gd name="T29" fmla="*/ 63 h 63"/>
              <a:gd name="T30" fmla="*/ 32 w 43"/>
              <a:gd name="T31" fmla="*/ 63 h 63"/>
              <a:gd name="T32" fmla="*/ 33 w 43"/>
              <a:gd name="T33" fmla="*/ 62 h 63"/>
              <a:gd name="T34" fmla="*/ 33 w 43"/>
              <a:gd name="T35" fmla="*/ 51 h 63"/>
              <a:gd name="T36" fmla="*/ 32 w 43"/>
              <a:gd name="T37" fmla="*/ 50 h 63"/>
              <a:gd name="T38" fmla="*/ 23 w 43"/>
              <a:gd name="T39" fmla="*/ 50 h 63"/>
              <a:gd name="T40" fmla="*/ 23 w 43"/>
              <a:gd name="T41" fmla="*/ 32 h 63"/>
              <a:gd name="T42" fmla="*/ 32 w 43"/>
              <a:gd name="T43" fmla="*/ 23 h 63"/>
              <a:gd name="T44" fmla="*/ 32 w 43"/>
              <a:gd name="T45" fmla="*/ 22 h 63"/>
              <a:gd name="T46" fmla="*/ 31 w 43"/>
              <a:gd name="T47" fmla="*/ 22 h 63"/>
              <a:gd name="T48" fmla="*/ 22 w 43"/>
              <a:gd name="T49" fmla="*/ 30 h 63"/>
              <a:gd name="T50" fmla="*/ 22 w 43"/>
              <a:gd name="T51" fmla="*/ 30 h 63"/>
              <a:gd name="T52" fmla="*/ 11 w 43"/>
              <a:gd name="T53" fmla="*/ 20 h 63"/>
              <a:gd name="T54" fmla="*/ 9 w 43"/>
              <a:gd name="T55" fmla="*/ 20 h 63"/>
              <a:gd name="T56" fmla="*/ 9 w 43"/>
              <a:gd name="T57" fmla="*/ 20 h 63"/>
              <a:gd name="T58" fmla="*/ 9 w 43"/>
              <a:gd name="T59" fmla="*/ 21 h 63"/>
              <a:gd name="T60" fmla="*/ 20 w 43"/>
              <a:gd name="T61" fmla="*/ 32 h 63"/>
              <a:gd name="T62" fmla="*/ 21 w 43"/>
              <a:gd name="T63" fmla="*/ 33 h 63"/>
              <a:gd name="T64" fmla="*/ 21 w 43"/>
              <a:gd name="T65" fmla="*/ 50 h 63"/>
              <a:gd name="T66" fmla="*/ 13 w 43"/>
              <a:gd name="T67" fmla="*/ 50 h 63"/>
              <a:gd name="T68" fmla="*/ 13 w 43"/>
              <a:gd name="T69" fmla="*/ 41 h 63"/>
              <a:gd name="T70" fmla="*/ 13 w 43"/>
              <a:gd name="T71" fmla="*/ 41 h 63"/>
              <a:gd name="T72" fmla="*/ 2 w 43"/>
              <a:gd name="T73" fmla="*/ 21 h 63"/>
              <a:gd name="T74" fmla="*/ 21 w 43"/>
              <a:gd name="T75" fmla="*/ 2 h 63"/>
              <a:gd name="T76" fmla="*/ 40 w 43"/>
              <a:gd name="T77" fmla="*/ 22 h 63"/>
              <a:gd name="T78" fmla="*/ 31 w 43"/>
              <a:gd name="T79" fmla="*/ 41 h 63"/>
              <a:gd name="T80" fmla="*/ 31 w 43"/>
              <a:gd name="T81" fmla="*/ 4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3" h="63">
                <a:moveTo>
                  <a:pt x="31" y="42"/>
                </a:moveTo>
                <a:cubicBezTo>
                  <a:pt x="32" y="43"/>
                  <a:pt x="32" y="43"/>
                  <a:pt x="33" y="42"/>
                </a:cubicBezTo>
                <a:cubicBezTo>
                  <a:pt x="36" y="39"/>
                  <a:pt x="43" y="31"/>
                  <a:pt x="43" y="22"/>
                </a:cubicBezTo>
                <a:cubicBezTo>
                  <a:pt x="43" y="17"/>
                  <a:pt x="41" y="0"/>
                  <a:pt x="21" y="0"/>
                </a:cubicBezTo>
                <a:cubicBezTo>
                  <a:pt x="7" y="0"/>
                  <a:pt x="0" y="6"/>
                  <a:pt x="0" y="21"/>
                </a:cubicBezTo>
                <a:cubicBezTo>
                  <a:pt x="0" y="31"/>
                  <a:pt x="8" y="39"/>
                  <a:pt x="11" y="42"/>
                </a:cubicBezTo>
                <a:cubicBezTo>
                  <a:pt x="11" y="42"/>
                  <a:pt x="11" y="42"/>
                  <a:pt x="11" y="43"/>
                </a:cubicBezTo>
                <a:cubicBezTo>
                  <a:pt x="11" y="51"/>
                  <a:pt x="11" y="51"/>
                  <a:pt x="11" y="51"/>
                </a:cubicBezTo>
                <a:cubicBezTo>
                  <a:pt x="11" y="52"/>
                  <a:pt x="11" y="53"/>
                  <a:pt x="12" y="53"/>
                </a:cubicBezTo>
                <a:cubicBezTo>
                  <a:pt x="31" y="53"/>
                  <a:pt x="31" y="53"/>
                  <a:pt x="31" y="53"/>
                </a:cubicBezTo>
                <a:cubicBezTo>
                  <a:pt x="31" y="61"/>
                  <a:pt x="31" y="61"/>
                  <a:pt x="31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2" y="61"/>
                  <a:pt x="12" y="62"/>
                  <a:pt x="12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12" y="63"/>
                  <a:pt x="12" y="63"/>
                  <a:pt x="13" y="63"/>
                </a:cubicBezTo>
                <a:cubicBezTo>
                  <a:pt x="32" y="63"/>
                  <a:pt x="32" y="63"/>
                  <a:pt x="32" y="63"/>
                </a:cubicBezTo>
                <a:cubicBezTo>
                  <a:pt x="32" y="63"/>
                  <a:pt x="33" y="63"/>
                  <a:pt x="33" y="62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1"/>
                  <a:pt x="32" y="50"/>
                  <a:pt x="32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32"/>
                  <a:pt x="23" y="32"/>
                  <a:pt x="23" y="32"/>
                </a:cubicBezTo>
                <a:cubicBezTo>
                  <a:pt x="23" y="32"/>
                  <a:pt x="32" y="23"/>
                  <a:pt x="32" y="23"/>
                </a:cubicBezTo>
                <a:cubicBezTo>
                  <a:pt x="33" y="23"/>
                  <a:pt x="33" y="22"/>
                  <a:pt x="32" y="22"/>
                </a:cubicBezTo>
                <a:cubicBezTo>
                  <a:pt x="32" y="21"/>
                  <a:pt x="31" y="21"/>
                  <a:pt x="31" y="22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11" y="20"/>
                  <a:pt x="11" y="20"/>
                  <a:pt x="11" y="20"/>
                </a:cubicBezTo>
                <a:cubicBezTo>
                  <a:pt x="10" y="19"/>
                  <a:pt x="10" y="19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1"/>
                  <a:pt x="9" y="21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2"/>
                  <a:pt x="21" y="32"/>
                  <a:pt x="21" y="33"/>
                </a:cubicBezTo>
                <a:cubicBezTo>
                  <a:pt x="21" y="50"/>
                  <a:pt x="21" y="50"/>
                  <a:pt x="21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41"/>
                  <a:pt x="13" y="41"/>
                  <a:pt x="13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13" y="41"/>
                  <a:pt x="2" y="32"/>
                  <a:pt x="2" y="21"/>
                </a:cubicBezTo>
                <a:cubicBezTo>
                  <a:pt x="2" y="8"/>
                  <a:pt x="8" y="2"/>
                  <a:pt x="21" y="2"/>
                </a:cubicBezTo>
                <a:cubicBezTo>
                  <a:pt x="39" y="2"/>
                  <a:pt x="40" y="16"/>
                  <a:pt x="40" y="22"/>
                </a:cubicBezTo>
                <a:cubicBezTo>
                  <a:pt x="40" y="30"/>
                  <a:pt x="34" y="38"/>
                  <a:pt x="31" y="41"/>
                </a:cubicBezTo>
                <a:cubicBezTo>
                  <a:pt x="31" y="41"/>
                  <a:pt x="31" y="42"/>
                  <a:pt x="31" y="42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633" name="그룹 632"/>
          <p:cNvGrpSpPr/>
          <p:nvPr/>
        </p:nvGrpSpPr>
        <p:grpSpPr>
          <a:xfrm>
            <a:off x="6928737" y="6811231"/>
            <a:ext cx="297916" cy="272618"/>
            <a:chOff x="2005164" y="12617896"/>
            <a:chExt cx="318330" cy="291298"/>
          </a:xfrm>
          <a:solidFill>
            <a:srgbClr val="FE6500"/>
          </a:solidFill>
        </p:grpSpPr>
        <p:sp>
          <p:nvSpPr>
            <p:cNvPr id="634" name="Freeform 163"/>
            <p:cNvSpPr>
              <a:spLocks/>
            </p:cNvSpPr>
            <p:nvPr/>
          </p:nvSpPr>
          <p:spPr bwMode="auto">
            <a:xfrm>
              <a:off x="2098263" y="12617896"/>
              <a:ext cx="225231" cy="291298"/>
            </a:xfrm>
            <a:custGeom>
              <a:avLst/>
              <a:gdLst>
                <a:gd name="T0" fmla="*/ 64 w 65"/>
                <a:gd name="T1" fmla="*/ 84 h 84"/>
                <a:gd name="T2" fmla="*/ 2 w 65"/>
                <a:gd name="T3" fmla="*/ 84 h 84"/>
                <a:gd name="T4" fmla="*/ 0 w 65"/>
                <a:gd name="T5" fmla="*/ 83 h 84"/>
                <a:gd name="T6" fmla="*/ 0 w 65"/>
                <a:gd name="T7" fmla="*/ 53 h 84"/>
                <a:gd name="T8" fmla="*/ 2 w 65"/>
                <a:gd name="T9" fmla="*/ 52 h 84"/>
                <a:gd name="T10" fmla="*/ 3 w 65"/>
                <a:gd name="T11" fmla="*/ 53 h 84"/>
                <a:gd name="T12" fmla="*/ 3 w 65"/>
                <a:gd name="T13" fmla="*/ 82 h 84"/>
                <a:gd name="T14" fmla="*/ 63 w 65"/>
                <a:gd name="T15" fmla="*/ 82 h 84"/>
                <a:gd name="T16" fmla="*/ 63 w 65"/>
                <a:gd name="T17" fmla="*/ 3 h 84"/>
                <a:gd name="T18" fmla="*/ 3 w 65"/>
                <a:gd name="T19" fmla="*/ 3 h 84"/>
                <a:gd name="T20" fmla="*/ 3 w 65"/>
                <a:gd name="T21" fmla="*/ 33 h 84"/>
                <a:gd name="T22" fmla="*/ 2 w 65"/>
                <a:gd name="T23" fmla="*/ 34 h 84"/>
                <a:gd name="T24" fmla="*/ 0 w 65"/>
                <a:gd name="T25" fmla="*/ 33 h 84"/>
                <a:gd name="T26" fmla="*/ 0 w 65"/>
                <a:gd name="T27" fmla="*/ 1 h 84"/>
                <a:gd name="T28" fmla="*/ 2 w 65"/>
                <a:gd name="T29" fmla="*/ 0 h 84"/>
                <a:gd name="T30" fmla="*/ 64 w 65"/>
                <a:gd name="T31" fmla="*/ 0 h 84"/>
                <a:gd name="T32" fmla="*/ 65 w 65"/>
                <a:gd name="T33" fmla="*/ 1 h 84"/>
                <a:gd name="T34" fmla="*/ 65 w 65"/>
                <a:gd name="T35" fmla="*/ 83 h 84"/>
                <a:gd name="T36" fmla="*/ 64 w 65"/>
                <a:gd name="T3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" h="84">
                  <a:moveTo>
                    <a:pt x="64" y="84"/>
                  </a:moveTo>
                  <a:cubicBezTo>
                    <a:pt x="2" y="84"/>
                    <a:pt x="2" y="84"/>
                    <a:pt x="2" y="84"/>
                  </a:cubicBezTo>
                  <a:cubicBezTo>
                    <a:pt x="1" y="84"/>
                    <a:pt x="0" y="84"/>
                    <a:pt x="0" y="8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2" y="52"/>
                    <a:pt x="3" y="52"/>
                    <a:pt x="3" y="53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63" y="82"/>
                    <a:pt x="63" y="82"/>
                    <a:pt x="63" y="82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2" y="34"/>
                    <a:pt x="2" y="34"/>
                  </a:cubicBezTo>
                  <a:cubicBezTo>
                    <a:pt x="1" y="34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1"/>
                    <a:pt x="65" y="1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84"/>
                    <a:pt x="65" y="84"/>
                    <a:pt x="64" y="8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35" name="Freeform 164"/>
            <p:cNvSpPr>
              <a:spLocks/>
            </p:cNvSpPr>
            <p:nvPr/>
          </p:nvSpPr>
          <p:spPr bwMode="auto">
            <a:xfrm>
              <a:off x="2011173" y="12765050"/>
              <a:ext cx="177180" cy="6006"/>
            </a:xfrm>
            <a:custGeom>
              <a:avLst/>
              <a:gdLst>
                <a:gd name="T0" fmla="*/ 50 w 51"/>
                <a:gd name="T1" fmla="*/ 2 h 2"/>
                <a:gd name="T2" fmla="*/ 1 w 51"/>
                <a:gd name="T3" fmla="*/ 2 h 2"/>
                <a:gd name="T4" fmla="*/ 0 w 51"/>
                <a:gd name="T5" fmla="*/ 1 h 2"/>
                <a:gd name="T6" fmla="*/ 1 w 51"/>
                <a:gd name="T7" fmla="*/ 0 h 2"/>
                <a:gd name="T8" fmla="*/ 50 w 51"/>
                <a:gd name="T9" fmla="*/ 0 h 2"/>
                <a:gd name="T10" fmla="*/ 51 w 51"/>
                <a:gd name="T11" fmla="*/ 1 h 2"/>
                <a:gd name="T12" fmla="*/ 50 w 5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">
                  <a:moveTo>
                    <a:pt x="5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1" y="0"/>
                    <a:pt x="51" y="1"/>
                  </a:cubicBezTo>
                  <a:cubicBezTo>
                    <a:pt x="51" y="2"/>
                    <a:pt x="50" y="2"/>
                    <a:pt x="5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36" name="Freeform 165"/>
            <p:cNvSpPr>
              <a:spLocks/>
            </p:cNvSpPr>
            <p:nvPr/>
          </p:nvSpPr>
          <p:spPr bwMode="auto">
            <a:xfrm>
              <a:off x="2005164" y="12735018"/>
              <a:ext cx="51053" cy="69074"/>
            </a:xfrm>
            <a:custGeom>
              <a:avLst/>
              <a:gdLst>
                <a:gd name="T0" fmla="*/ 13 w 15"/>
                <a:gd name="T1" fmla="*/ 20 h 20"/>
                <a:gd name="T2" fmla="*/ 13 w 15"/>
                <a:gd name="T3" fmla="*/ 19 h 20"/>
                <a:gd name="T4" fmla="*/ 1 w 15"/>
                <a:gd name="T5" fmla="*/ 11 h 20"/>
                <a:gd name="T6" fmla="*/ 0 w 15"/>
                <a:gd name="T7" fmla="*/ 10 h 20"/>
                <a:gd name="T8" fmla="*/ 1 w 15"/>
                <a:gd name="T9" fmla="*/ 9 h 20"/>
                <a:gd name="T10" fmla="*/ 13 w 15"/>
                <a:gd name="T11" fmla="*/ 1 h 20"/>
                <a:gd name="T12" fmla="*/ 14 w 15"/>
                <a:gd name="T13" fmla="*/ 1 h 20"/>
                <a:gd name="T14" fmla="*/ 14 w 15"/>
                <a:gd name="T15" fmla="*/ 3 h 20"/>
                <a:gd name="T16" fmla="*/ 4 w 15"/>
                <a:gd name="T17" fmla="*/ 10 h 20"/>
                <a:gd name="T18" fmla="*/ 14 w 15"/>
                <a:gd name="T19" fmla="*/ 18 h 20"/>
                <a:gd name="T20" fmla="*/ 14 w 15"/>
                <a:gd name="T21" fmla="*/ 19 h 20"/>
                <a:gd name="T22" fmla="*/ 13 w 15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0">
                  <a:moveTo>
                    <a:pt x="13" y="20"/>
                  </a:moveTo>
                  <a:cubicBezTo>
                    <a:pt x="13" y="20"/>
                    <a:pt x="13" y="20"/>
                    <a:pt x="13" y="1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0"/>
                    <a:pt x="0" y="10"/>
                  </a:cubicBezTo>
                  <a:cubicBezTo>
                    <a:pt x="0" y="10"/>
                    <a:pt x="1" y="9"/>
                    <a:pt x="1" y="9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4" y="1"/>
                    <a:pt x="14" y="1"/>
                  </a:cubicBezTo>
                  <a:cubicBezTo>
                    <a:pt x="15" y="2"/>
                    <a:pt x="15" y="2"/>
                    <a:pt x="14" y="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9"/>
                    <a:pt x="14" y="19"/>
                  </a:cubicBezTo>
                  <a:cubicBezTo>
                    <a:pt x="14" y="19"/>
                    <a:pt x="14" y="20"/>
                    <a:pt x="13" y="2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7" name="그룹 636"/>
          <p:cNvGrpSpPr/>
          <p:nvPr/>
        </p:nvGrpSpPr>
        <p:grpSpPr>
          <a:xfrm>
            <a:off x="5533366" y="6811231"/>
            <a:ext cx="272620" cy="272620"/>
            <a:chOff x="8422716" y="1824877"/>
            <a:chExt cx="291301" cy="291301"/>
          </a:xfrm>
          <a:solidFill>
            <a:srgbClr val="FE6500"/>
          </a:solidFill>
        </p:grpSpPr>
        <p:sp>
          <p:nvSpPr>
            <p:cNvPr id="638" name="Freeform 756"/>
            <p:cNvSpPr>
              <a:spLocks/>
            </p:cNvSpPr>
            <p:nvPr/>
          </p:nvSpPr>
          <p:spPr bwMode="auto">
            <a:xfrm>
              <a:off x="8422716" y="1824877"/>
              <a:ext cx="108111" cy="111113"/>
            </a:xfrm>
            <a:custGeom>
              <a:avLst/>
              <a:gdLst>
                <a:gd name="T0" fmla="*/ 31 w 31"/>
                <a:gd name="T1" fmla="*/ 31 h 32"/>
                <a:gd name="T2" fmla="*/ 31 w 31"/>
                <a:gd name="T3" fmla="*/ 30 h 32"/>
                <a:gd name="T4" fmla="*/ 27 w 31"/>
                <a:gd name="T5" fmla="*/ 14 h 32"/>
                <a:gd name="T6" fmla="*/ 25 w 31"/>
                <a:gd name="T7" fmla="*/ 13 h 32"/>
                <a:gd name="T8" fmla="*/ 24 w 31"/>
                <a:gd name="T9" fmla="*/ 14 h 32"/>
                <a:gd name="T10" fmla="*/ 28 w 31"/>
                <a:gd name="T11" fmla="*/ 27 h 32"/>
                <a:gd name="T12" fmla="*/ 2 w 31"/>
                <a:gd name="T13" fmla="*/ 1 h 32"/>
                <a:gd name="T14" fmla="*/ 0 w 31"/>
                <a:gd name="T15" fmla="*/ 1 h 32"/>
                <a:gd name="T16" fmla="*/ 0 w 31"/>
                <a:gd name="T17" fmla="*/ 2 h 32"/>
                <a:gd name="T18" fmla="*/ 26 w 31"/>
                <a:gd name="T19" fmla="*/ 28 h 32"/>
                <a:gd name="T20" fmla="*/ 14 w 31"/>
                <a:gd name="T21" fmla="*/ 25 h 32"/>
                <a:gd name="T22" fmla="*/ 12 w 31"/>
                <a:gd name="T23" fmla="*/ 26 h 32"/>
                <a:gd name="T24" fmla="*/ 13 w 31"/>
                <a:gd name="T25" fmla="*/ 27 h 32"/>
                <a:gd name="T26" fmla="*/ 30 w 31"/>
                <a:gd name="T27" fmla="*/ 32 h 32"/>
                <a:gd name="T28" fmla="*/ 30 w 31"/>
                <a:gd name="T29" fmla="*/ 32 h 32"/>
                <a:gd name="T30" fmla="*/ 30 w 31"/>
                <a:gd name="T31" fmla="*/ 32 h 32"/>
                <a:gd name="T32" fmla="*/ 31 w 31"/>
                <a:gd name="T33" fmla="*/ 31 h 32"/>
                <a:gd name="T34" fmla="*/ 31 w 31"/>
                <a:gd name="T35" fmla="*/ 31 h 32"/>
                <a:gd name="T36" fmla="*/ 31 w 31"/>
                <a:gd name="T37" fmla="*/ 31 h 32"/>
                <a:gd name="T38" fmla="*/ 31 w 31"/>
                <a:gd name="T3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32">
                  <a:moveTo>
                    <a:pt x="31" y="31"/>
                  </a:moveTo>
                  <a:cubicBezTo>
                    <a:pt x="31" y="30"/>
                    <a:pt x="31" y="30"/>
                    <a:pt x="31" y="30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4" y="14"/>
                    <a:pt x="24" y="14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5"/>
                    <a:pt x="12" y="25"/>
                    <a:pt x="12" y="26"/>
                  </a:cubicBezTo>
                  <a:cubicBezTo>
                    <a:pt x="12" y="26"/>
                    <a:pt x="12" y="27"/>
                    <a:pt x="13" y="27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1" y="32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39" name="Freeform 757"/>
            <p:cNvSpPr>
              <a:spLocks/>
            </p:cNvSpPr>
            <p:nvPr/>
          </p:nvSpPr>
          <p:spPr bwMode="auto">
            <a:xfrm>
              <a:off x="8605906" y="1824877"/>
              <a:ext cx="108111" cy="111113"/>
            </a:xfrm>
            <a:custGeom>
              <a:avLst/>
              <a:gdLst>
                <a:gd name="T0" fmla="*/ 0 w 31"/>
                <a:gd name="T1" fmla="*/ 31 h 32"/>
                <a:gd name="T2" fmla="*/ 0 w 31"/>
                <a:gd name="T3" fmla="*/ 31 h 32"/>
                <a:gd name="T4" fmla="*/ 0 w 31"/>
                <a:gd name="T5" fmla="*/ 31 h 32"/>
                <a:gd name="T6" fmla="*/ 0 w 31"/>
                <a:gd name="T7" fmla="*/ 32 h 32"/>
                <a:gd name="T8" fmla="*/ 1 w 31"/>
                <a:gd name="T9" fmla="*/ 32 h 32"/>
                <a:gd name="T10" fmla="*/ 1 w 31"/>
                <a:gd name="T11" fmla="*/ 32 h 32"/>
                <a:gd name="T12" fmla="*/ 18 w 31"/>
                <a:gd name="T13" fmla="*/ 27 h 32"/>
                <a:gd name="T14" fmla="*/ 18 w 31"/>
                <a:gd name="T15" fmla="*/ 26 h 32"/>
                <a:gd name="T16" fmla="*/ 17 w 31"/>
                <a:gd name="T17" fmla="*/ 25 h 32"/>
                <a:gd name="T18" fmla="*/ 4 w 31"/>
                <a:gd name="T19" fmla="*/ 28 h 32"/>
                <a:gd name="T20" fmla="*/ 31 w 31"/>
                <a:gd name="T21" fmla="*/ 2 h 32"/>
                <a:gd name="T22" fmla="*/ 31 w 31"/>
                <a:gd name="T23" fmla="*/ 1 h 32"/>
                <a:gd name="T24" fmla="*/ 29 w 31"/>
                <a:gd name="T25" fmla="*/ 1 h 32"/>
                <a:gd name="T26" fmla="*/ 3 w 31"/>
                <a:gd name="T27" fmla="*/ 27 h 32"/>
                <a:gd name="T28" fmla="*/ 6 w 31"/>
                <a:gd name="T29" fmla="*/ 14 h 32"/>
                <a:gd name="T30" fmla="*/ 5 w 31"/>
                <a:gd name="T31" fmla="*/ 13 h 32"/>
                <a:gd name="T32" fmla="*/ 4 w 31"/>
                <a:gd name="T33" fmla="*/ 14 h 32"/>
                <a:gd name="T34" fmla="*/ 0 w 31"/>
                <a:gd name="T35" fmla="*/ 30 h 32"/>
                <a:gd name="T36" fmla="*/ 0 w 31"/>
                <a:gd name="T37" fmla="*/ 31 h 32"/>
                <a:gd name="T38" fmla="*/ 0 w 31"/>
                <a:gd name="T39" fmla="*/ 31 h 32"/>
                <a:gd name="T40" fmla="*/ 0 w 31"/>
                <a:gd name="T4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" h="32"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9" y="26"/>
                    <a:pt x="18" y="26"/>
                  </a:cubicBezTo>
                  <a:cubicBezTo>
                    <a:pt x="18" y="25"/>
                    <a:pt x="18" y="25"/>
                    <a:pt x="17" y="25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1"/>
                    <a:pt x="31" y="1"/>
                  </a:cubicBezTo>
                  <a:cubicBezTo>
                    <a:pt x="30" y="0"/>
                    <a:pt x="29" y="0"/>
                    <a:pt x="29" y="1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5" y="13"/>
                  </a:cubicBezTo>
                  <a:cubicBezTo>
                    <a:pt x="5" y="13"/>
                    <a:pt x="4" y="13"/>
                    <a:pt x="4" y="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40" name="Freeform 758"/>
            <p:cNvSpPr>
              <a:spLocks/>
            </p:cNvSpPr>
            <p:nvPr/>
          </p:nvSpPr>
          <p:spPr bwMode="auto">
            <a:xfrm>
              <a:off x="8605906" y="2008067"/>
              <a:ext cx="108111" cy="108111"/>
            </a:xfrm>
            <a:custGeom>
              <a:avLst/>
              <a:gdLst>
                <a:gd name="T0" fmla="*/ 4 w 31"/>
                <a:gd name="T1" fmla="*/ 3 h 31"/>
                <a:gd name="T2" fmla="*/ 17 w 31"/>
                <a:gd name="T3" fmla="*/ 6 h 31"/>
                <a:gd name="T4" fmla="*/ 18 w 31"/>
                <a:gd name="T5" fmla="*/ 6 h 31"/>
                <a:gd name="T6" fmla="*/ 18 w 31"/>
                <a:gd name="T7" fmla="*/ 4 h 31"/>
                <a:gd name="T8" fmla="*/ 1 w 31"/>
                <a:gd name="T9" fmla="*/ 0 h 31"/>
                <a:gd name="T10" fmla="*/ 0 w 31"/>
                <a:gd name="T11" fmla="*/ 0 h 31"/>
                <a:gd name="T12" fmla="*/ 0 w 31"/>
                <a:gd name="T13" fmla="*/ 0 h 31"/>
                <a:gd name="T14" fmla="*/ 0 w 31"/>
                <a:gd name="T15" fmla="*/ 0 h 31"/>
                <a:gd name="T16" fmla="*/ 0 w 31"/>
                <a:gd name="T17" fmla="*/ 0 h 31"/>
                <a:gd name="T18" fmla="*/ 0 w 31"/>
                <a:gd name="T19" fmla="*/ 1 h 31"/>
                <a:gd name="T20" fmla="*/ 0 w 31"/>
                <a:gd name="T21" fmla="*/ 1 h 31"/>
                <a:gd name="T22" fmla="*/ 0 w 31"/>
                <a:gd name="T23" fmla="*/ 1 h 31"/>
                <a:gd name="T24" fmla="*/ 0 w 31"/>
                <a:gd name="T25" fmla="*/ 1 h 31"/>
                <a:gd name="T26" fmla="*/ 4 w 31"/>
                <a:gd name="T27" fmla="*/ 18 h 31"/>
                <a:gd name="T28" fmla="*/ 5 w 31"/>
                <a:gd name="T29" fmla="*/ 19 h 31"/>
                <a:gd name="T30" fmla="*/ 5 w 31"/>
                <a:gd name="T31" fmla="*/ 19 h 31"/>
                <a:gd name="T32" fmla="*/ 6 w 31"/>
                <a:gd name="T33" fmla="*/ 17 h 31"/>
                <a:gd name="T34" fmla="*/ 3 w 31"/>
                <a:gd name="T35" fmla="*/ 5 h 31"/>
                <a:gd name="T36" fmla="*/ 29 w 31"/>
                <a:gd name="T37" fmla="*/ 31 h 31"/>
                <a:gd name="T38" fmla="*/ 30 w 31"/>
                <a:gd name="T39" fmla="*/ 31 h 31"/>
                <a:gd name="T40" fmla="*/ 31 w 31"/>
                <a:gd name="T41" fmla="*/ 31 h 31"/>
                <a:gd name="T42" fmla="*/ 31 w 31"/>
                <a:gd name="T43" fmla="*/ 29 h 31"/>
                <a:gd name="T44" fmla="*/ 4 w 31"/>
                <a:gd name="T4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1">
                  <a:moveTo>
                    <a:pt x="4" y="3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7"/>
                    <a:pt x="18" y="6"/>
                    <a:pt x="18" y="6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8"/>
                    <a:pt x="6" y="1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1"/>
                    <a:pt x="30" y="31"/>
                    <a:pt x="30" y="31"/>
                  </a:cubicBezTo>
                  <a:cubicBezTo>
                    <a:pt x="30" y="31"/>
                    <a:pt x="30" y="31"/>
                    <a:pt x="31" y="31"/>
                  </a:cubicBezTo>
                  <a:cubicBezTo>
                    <a:pt x="31" y="30"/>
                    <a:pt x="31" y="30"/>
                    <a:pt x="31" y="29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41" name="Freeform 759"/>
            <p:cNvSpPr>
              <a:spLocks/>
            </p:cNvSpPr>
            <p:nvPr/>
          </p:nvSpPr>
          <p:spPr bwMode="auto">
            <a:xfrm>
              <a:off x="8422716" y="2008067"/>
              <a:ext cx="108111" cy="108111"/>
            </a:xfrm>
            <a:custGeom>
              <a:avLst/>
              <a:gdLst>
                <a:gd name="T0" fmla="*/ 31 w 31"/>
                <a:gd name="T1" fmla="*/ 1 h 31"/>
                <a:gd name="T2" fmla="*/ 31 w 31"/>
                <a:gd name="T3" fmla="*/ 0 h 31"/>
                <a:gd name="T4" fmla="*/ 31 w 31"/>
                <a:gd name="T5" fmla="*/ 0 h 31"/>
                <a:gd name="T6" fmla="*/ 30 w 31"/>
                <a:gd name="T7" fmla="*/ 0 h 31"/>
                <a:gd name="T8" fmla="*/ 30 w 31"/>
                <a:gd name="T9" fmla="*/ 0 h 31"/>
                <a:gd name="T10" fmla="*/ 30 w 31"/>
                <a:gd name="T11" fmla="*/ 0 h 31"/>
                <a:gd name="T12" fmla="*/ 30 w 31"/>
                <a:gd name="T13" fmla="*/ 0 h 31"/>
                <a:gd name="T14" fmla="*/ 30 w 31"/>
                <a:gd name="T15" fmla="*/ 0 h 31"/>
                <a:gd name="T16" fmla="*/ 13 w 31"/>
                <a:gd name="T17" fmla="*/ 4 h 31"/>
                <a:gd name="T18" fmla="*/ 12 w 31"/>
                <a:gd name="T19" fmla="*/ 6 h 31"/>
                <a:gd name="T20" fmla="*/ 14 w 31"/>
                <a:gd name="T21" fmla="*/ 6 h 31"/>
                <a:gd name="T22" fmla="*/ 26 w 31"/>
                <a:gd name="T23" fmla="*/ 3 h 31"/>
                <a:gd name="T24" fmla="*/ 0 w 31"/>
                <a:gd name="T25" fmla="*/ 29 h 31"/>
                <a:gd name="T26" fmla="*/ 0 w 31"/>
                <a:gd name="T27" fmla="*/ 31 h 31"/>
                <a:gd name="T28" fmla="*/ 1 w 31"/>
                <a:gd name="T29" fmla="*/ 31 h 31"/>
                <a:gd name="T30" fmla="*/ 2 w 31"/>
                <a:gd name="T31" fmla="*/ 31 h 31"/>
                <a:gd name="T32" fmla="*/ 28 w 31"/>
                <a:gd name="T33" fmla="*/ 5 h 31"/>
                <a:gd name="T34" fmla="*/ 24 w 31"/>
                <a:gd name="T35" fmla="*/ 17 h 31"/>
                <a:gd name="T36" fmla="*/ 25 w 31"/>
                <a:gd name="T37" fmla="*/ 19 h 31"/>
                <a:gd name="T38" fmla="*/ 26 w 31"/>
                <a:gd name="T39" fmla="*/ 19 h 31"/>
                <a:gd name="T40" fmla="*/ 27 w 31"/>
                <a:gd name="T41" fmla="*/ 18 h 31"/>
                <a:gd name="T42" fmla="*/ 31 w 31"/>
                <a:gd name="T43" fmla="*/ 1 h 31"/>
                <a:gd name="T44" fmla="*/ 31 w 31"/>
                <a:gd name="T45" fmla="*/ 1 h 31"/>
                <a:gd name="T46" fmla="*/ 31 w 31"/>
                <a:gd name="T47" fmla="*/ 1 h 31"/>
                <a:gd name="T48" fmla="*/ 31 w 31"/>
                <a:gd name="T4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31">
                  <a:moveTo>
                    <a:pt x="31" y="1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5"/>
                    <a:pt x="12" y="6"/>
                  </a:cubicBezTo>
                  <a:cubicBezTo>
                    <a:pt x="12" y="6"/>
                    <a:pt x="13" y="7"/>
                    <a:pt x="14" y="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1" y="31"/>
                    <a:pt x="1" y="31"/>
                    <a:pt x="2" y="31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5" y="19"/>
                    <a:pt x="25" y="19"/>
                  </a:cubicBezTo>
                  <a:cubicBezTo>
                    <a:pt x="25" y="19"/>
                    <a:pt x="25" y="19"/>
                    <a:pt x="26" y="19"/>
                  </a:cubicBezTo>
                  <a:cubicBezTo>
                    <a:pt x="26" y="19"/>
                    <a:pt x="26" y="18"/>
                    <a:pt x="27" y="18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42" name="그룹 641"/>
          <p:cNvGrpSpPr/>
          <p:nvPr/>
        </p:nvGrpSpPr>
        <p:grpSpPr>
          <a:xfrm>
            <a:off x="7653464" y="6812638"/>
            <a:ext cx="266996" cy="269806"/>
            <a:chOff x="2734914" y="12599879"/>
            <a:chExt cx="285291" cy="288293"/>
          </a:xfrm>
          <a:solidFill>
            <a:srgbClr val="FE6500"/>
          </a:solidFill>
        </p:grpSpPr>
        <p:sp>
          <p:nvSpPr>
            <p:cNvPr id="643" name="Freeform 231"/>
            <p:cNvSpPr>
              <a:spLocks/>
            </p:cNvSpPr>
            <p:nvPr/>
          </p:nvSpPr>
          <p:spPr bwMode="auto">
            <a:xfrm>
              <a:off x="2761939" y="12599879"/>
              <a:ext cx="225231" cy="138143"/>
            </a:xfrm>
            <a:custGeom>
              <a:avLst/>
              <a:gdLst>
                <a:gd name="T0" fmla="*/ 64 w 65"/>
                <a:gd name="T1" fmla="*/ 40 h 40"/>
                <a:gd name="T2" fmla="*/ 63 w 65"/>
                <a:gd name="T3" fmla="*/ 39 h 40"/>
                <a:gd name="T4" fmla="*/ 63 w 65"/>
                <a:gd name="T5" fmla="*/ 3 h 40"/>
                <a:gd name="T6" fmla="*/ 3 w 65"/>
                <a:gd name="T7" fmla="*/ 3 h 40"/>
                <a:gd name="T8" fmla="*/ 3 w 65"/>
                <a:gd name="T9" fmla="*/ 31 h 40"/>
                <a:gd name="T10" fmla="*/ 1 w 65"/>
                <a:gd name="T11" fmla="*/ 32 h 40"/>
                <a:gd name="T12" fmla="*/ 0 w 65"/>
                <a:gd name="T13" fmla="*/ 31 h 40"/>
                <a:gd name="T14" fmla="*/ 0 w 65"/>
                <a:gd name="T15" fmla="*/ 2 h 40"/>
                <a:gd name="T16" fmla="*/ 1 w 65"/>
                <a:gd name="T17" fmla="*/ 0 h 40"/>
                <a:gd name="T18" fmla="*/ 64 w 65"/>
                <a:gd name="T19" fmla="*/ 0 h 40"/>
                <a:gd name="T20" fmla="*/ 65 w 65"/>
                <a:gd name="T21" fmla="*/ 2 h 40"/>
                <a:gd name="T22" fmla="*/ 65 w 65"/>
                <a:gd name="T23" fmla="*/ 39 h 40"/>
                <a:gd name="T24" fmla="*/ 64 w 65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40">
                  <a:moveTo>
                    <a:pt x="64" y="40"/>
                  </a:moveTo>
                  <a:cubicBezTo>
                    <a:pt x="63" y="40"/>
                    <a:pt x="63" y="39"/>
                    <a:pt x="63" y="3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2"/>
                    <a:pt x="2" y="32"/>
                    <a:pt x="1" y="32"/>
                  </a:cubicBezTo>
                  <a:cubicBezTo>
                    <a:pt x="1" y="32"/>
                    <a:pt x="0" y="32"/>
                    <a:pt x="0" y="3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1"/>
                    <a:pt x="65" y="2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40"/>
                    <a:pt x="64" y="4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44" name="Freeform 232"/>
            <p:cNvSpPr>
              <a:spLocks/>
            </p:cNvSpPr>
            <p:nvPr/>
          </p:nvSpPr>
          <p:spPr bwMode="auto">
            <a:xfrm>
              <a:off x="2761939" y="12759039"/>
              <a:ext cx="225231" cy="129133"/>
            </a:xfrm>
            <a:custGeom>
              <a:avLst/>
              <a:gdLst>
                <a:gd name="T0" fmla="*/ 64 w 65"/>
                <a:gd name="T1" fmla="*/ 38 h 38"/>
                <a:gd name="T2" fmla="*/ 1 w 65"/>
                <a:gd name="T3" fmla="*/ 38 h 38"/>
                <a:gd name="T4" fmla="*/ 0 w 65"/>
                <a:gd name="T5" fmla="*/ 37 h 38"/>
                <a:gd name="T6" fmla="*/ 0 w 65"/>
                <a:gd name="T7" fmla="*/ 1 h 38"/>
                <a:gd name="T8" fmla="*/ 1 w 65"/>
                <a:gd name="T9" fmla="*/ 0 h 38"/>
                <a:gd name="T10" fmla="*/ 3 w 65"/>
                <a:gd name="T11" fmla="*/ 1 h 38"/>
                <a:gd name="T12" fmla="*/ 3 w 65"/>
                <a:gd name="T13" fmla="*/ 36 h 38"/>
                <a:gd name="T14" fmla="*/ 63 w 65"/>
                <a:gd name="T15" fmla="*/ 36 h 38"/>
                <a:gd name="T16" fmla="*/ 63 w 65"/>
                <a:gd name="T17" fmla="*/ 10 h 38"/>
                <a:gd name="T18" fmla="*/ 64 w 65"/>
                <a:gd name="T19" fmla="*/ 9 h 38"/>
                <a:gd name="T20" fmla="*/ 65 w 65"/>
                <a:gd name="T21" fmla="*/ 10 h 38"/>
                <a:gd name="T22" fmla="*/ 65 w 65"/>
                <a:gd name="T23" fmla="*/ 37 h 38"/>
                <a:gd name="T24" fmla="*/ 64 w 65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38">
                  <a:moveTo>
                    <a:pt x="64" y="38"/>
                  </a:move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0" y="38"/>
                    <a:pt x="0" y="3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9"/>
                    <a:pt x="63" y="9"/>
                    <a:pt x="64" y="9"/>
                  </a:cubicBezTo>
                  <a:cubicBezTo>
                    <a:pt x="65" y="9"/>
                    <a:pt x="65" y="9"/>
                    <a:pt x="65" y="10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8"/>
                    <a:pt x="65" y="38"/>
                    <a:pt x="64" y="3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45" name="Freeform 233"/>
            <p:cNvSpPr>
              <a:spLocks/>
            </p:cNvSpPr>
            <p:nvPr/>
          </p:nvSpPr>
          <p:spPr bwMode="auto">
            <a:xfrm>
              <a:off x="2951131" y="12692972"/>
              <a:ext cx="69074" cy="48051"/>
            </a:xfrm>
            <a:custGeom>
              <a:avLst/>
              <a:gdLst>
                <a:gd name="T0" fmla="*/ 10 w 20"/>
                <a:gd name="T1" fmla="*/ 14 h 14"/>
                <a:gd name="T2" fmla="*/ 10 w 20"/>
                <a:gd name="T3" fmla="*/ 14 h 14"/>
                <a:gd name="T4" fmla="*/ 9 w 20"/>
                <a:gd name="T5" fmla="*/ 14 h 14"/>
                <a:gd name="T6" fmla="*/ 1 w 20"/>
                <a:gd name="T7" fmla="*/ 2 h 14"/>
                <a:gd name="T8" fmla="*/ 1 w 20"/>
                <a:gd name="T9" fmla="*/ 1 h 14"/>
                <a:gd name="T10" fmla="*/ 2 w 20"/>
                <a:gd name="T11" fmla="*/ 1 h 14"/>
                <a:gd name="T12" fmla="*/ 10 w 20"/>
                <a:gd name="T13" fmla="*/ 11 h 14"/>
                <a:gd name="T14" fmla="*/ 17 w 20"/>
                <a:gd name="T15" fmla="*/ 1 h 14"/>
                <a:gd name="T16" fmla="*/ 19 w 20"/>
                <a:gd name="T17" fmla="*/ 1 h 14"/>
                <a:gd name="T18" fmla="*/ 19 w 20"/>
                <a:gd name="T19" fmla="*/ 2 h 14"/>
                <a:gd name="T20" fmla="*/ 11 w 20"/>
                <a:gd name="T21" fmla="*/ 14 h 14"/>
                <a:gd name="T22" fmla="*/ 10 w 20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14"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0"/>
                    <a:pt x="18" y="0"/>
                    <a:pt x="19" y="1"/>
                  </a:cubicBezTo>
                  <a:cubicBezTo>
                    <a:pt x="19" y="1"/>
                    <a:pt x="20" y="2"/>
                    <a:pt x="19" y="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0" y="14"/>
                    <a:pt x="10" y="1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46" name="Freeform 234"/>
            <p:cNvSpPr>
              <a:spLocks/>
            </p:cNvSpPr>
            <p:nvPr/>
          </p:nvSpPr>
          <p:spPr bwMode="auto">
            <a:xfrm>
              <a:off x="2734914" y="12753034"/>
              <a:ext cx="66065" cy="51053"/>
            </a:xfrm>
            <a:custGeom>
              <a:avLst/>
              <a:gdLst>
                <a:gd name="T0" fmla="*/ 18 w 19"/>
                <a:gd name="T1" fmla="*/ 14 h 14"/>
                <a:gd name="T2" fmla="*/ 17 w 19"/>
                <a:gd name="T3" fmla="*/ 14 h 14"/>
                <a:gd name="T4" fmla="*/ 9 w 19"/>
                <a:gd name="T5" fmla="*/ 3 h 14"/>
                <a:gd name="T6" fmla="*/ 2 w 19"/>
                <a:gd name="T7" fmla="*/ 14 h 14"/>
                <a:gd name="T8" fmla="*/ 0 w 19"/>
                <a:gd name="T9" fmla="*/ 14 h 14"/>
                <a:gd name="T10" fmla="*/ 0 w 19"/>
                <a:gd name="T11" fmla="*/ 12 h 14"/>
                <a:gd name="T12" fmla="*/ 9 w 19"/>
                <a:gd name="T13" fmla="*/ 0 h 14"/>
                <a:gd name="T14" fmla="*/ 9 w 19"/>
                <a:gd name="T15" fmla="*/ 0 h 14"/>
                <a:gd name="T16" fmla="*/ 9 w 19"/>
                <a:gd name="T17" fmla="*/ 0 h 14"/>
                <a:gd name="T18" fmla="*/ 10 w 19"/>
                <a:gd name="T19" fmla="*/ 0 h 14"/>
                <a:gd name="T20" fmla="*/ 19 w 19"/>
                <a:gd name="T21" fmla="*/ 12 h 14"/>
                <a:gd name="T22" fmla="*/ 19 w 19"/>
                <a:gd name="T23" fmla="*/ 14 h 14"/>
                <a:gd name="T24" fmla="*/ 18 w 19"/>
                <a:gd name="T2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4">
                  <a:moveTo>
                    <a:pt x="18" y="14"/>
                  </a:moveTo>
                  <a:cubicBezTo>
                    <a:pt x="18" y="14"/>
                    <a:pt x="17" y="14"/>
                    <a:pt x="17" y="1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3"/>
                    <a:pt x="19" y="13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47" name="그룹 646"/>
          <p:cNvGrpSpPr/>
          <p:nvPr/>
        </p:nvGrpSpPr>
        <p:grpSpPr>
          <a:xfrm>
            <a:off x="6230620" y="6811231"/>
            <a:ext cx="272616" cy="272618"/>
            <a:chOff x="1308455" y="12611891"/>
            <a:chExt cx="291296" cy="291298"/>
          </a:xfrm>
          <a:solidFill>
            <a:srgbClr val="FE6500"/>
          </a:solidFill>
        </p:grpSpPr>
        <p:sp>
          <p:nvSpPr>
            <p:cNvPr id="648" name="Freeform 99"/>
            <p:cNvSpPr>
              <a:spLocks/>
            </p:cNvSpPr>
            <p:nvPr/>
          </p:nvSpPr>
          <p:spPr bwMode="auto">
            <a:xfrm>
              <a:off x="1374520" y="12611891"/>
              <a:ext cx="225231" cy="291298"/>
            </a:xfrm>
            <a:custGeom>
              <a:avLst/>
              <a:gdLst>
                <a:gd name="T0" fmla="*/ 64 w 65"/>
                <a:gd name="T1" fmla="*/ 84 h 84"/>
                <a:gd name="T2" fmla="*/ 1 w 65"/>
                <a:gd name="T3" fmla="*/ 84 h 84"/>
                <a:gd name="T4" fmla="*/ 0 w 65"/>
                <a:gd name="T5" fmla="*/ 83 h 84"/>
                <a:gd name="T6" fmla="*/ 0 w 65"/>
                <a:gd name="T7" fmla="*/ 53 h 84"/>
                <a:gd name="T8" fmla="*/ 1 w 65"/>
                <a:gd name="T9" fmla="*/ 52 h 84"/>
                <a:gd name="T10" fmla="*/ 2 w 65"/>
                <a:gd name="T11" fmla="*/ 53 h 84"/>
                <a:gd name="T12" fmla="*/ 2 w 65"/>
                <a:gd name="T13" fmla="*/ 82 h 84"/>
                <a:gd name="T14" fmla="*/ 62 w 65"/>
                <a:gd name="T15" fmla="*/ 82 h 84"/>
                <a:gd name="T16" fmla="*/ 62 w 65"/>
                <a:gd name="T17" fmla="*/ 2 h 84"/>
                <a:gd name="T18" fmla="*/ 2 w 65"/>
                <a:gd name="T19" fmla="*/ 2 h 84"/>
                <a:gd name="T20" fmla="*/ 2 w 65"/>
                <a:gd name="T21" fmla="*/ 33 h 84"/>
                <a:gd name="T22" fmla="*/ 1 w 65"/>
                <a:gd name="T23" fmla="*/ 34 h 84"/>
                <a:gd name="T24" fmla="*/ 0 w 65"/>
                <a:gd name="T25" fmla="*/ 33 h 84"/>
                <a:gd name="T26" fmla="*/ 0 w 65"/>
                <a:gd name="T27" fmla="*/ 1 h 84"/>
                <a:gd name="T28" fmla="*/ 1 w 65"/>
                <a:gd name="T29" fmla="*/ 0 h 84"/>
                <a:gd name="T30" fmla="*/ 64 w 65"/>
                <a:gd name="T31" fmla="*/ 0 h 84"/>
                <a:gd name="T32" fmla="*/ 65 w 65"/>
                <a:gd name="T33" fmla="*/ 1 h 84"/>
                <a:gd name="T34" fmla="*/ 65 w 65"/>
                <a:gd name="T35" fmla="*/ 83 h 84"/>
                <a:gd name="T36" fmla="*/ 64 w 65"/>
                <a:gd name="T3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" h="84">
                  <a:moveTo>
                    <a:pt x="64" y="84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0" y="52"/>
                    <a:pt x="1" y="52"/>
                  </a:cubicBezTo>
                  <a:cubicBezTo>
                    <a:pt x="2" y="52"/>
                    <a:pt x="2" y="52"/>
                    <a:pt x="2" y="53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4"/>
                    <a:pt x="2" y="34"/>
                    <a:pt x="1" y="34"/>
                  </a:cubicBezTo>
                  <a:cubicBezTo>
                    <a:pt x="0" y="34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5" y="1"/>
                    <a:pt x="65" y="1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84"/>
                    <a:pt x="64" y="84"/>
                    <a:pt x="64" y="8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49" name="Freeform 100"/>
            <p:cNvSpPr>
              <a:spLocks/>
            </p:cNvSpPr>
            <p:nvPr/>
          </p:nvSpPr>
          <p:spPr bwMode="auto">
            <a:xfrm>
              <a:off x="1308455" y="12759044"/>
              <a:ext cx="177180" cy="6006"/>
            </a:xfrm>
            <a:custGeom>
              <a:avLst/>
              <a:gdLst>
                <a:gd name="T0" fmla="*/ 50 w 51"/>
                <a:gd name="T1" fmla="*/ 2 h 2"/>
                <a:gd name="T2" fmla="*/ 1 w 51"/>
                <a:gd name="T3" fmla="*/ 2 h 2"/>
                <a:gd name="T4" fmla="*/ 0 w 51"/>
                <a:gd name="T5" fmla="*/ 1 h 2"/>
                <a:gd name="T6" fmla="*/ 1 w 51"/>
                <a:gd name="T7" fmla="*/ 0 h 2"/>
                <a:gd name="T8" fmla="*/ 50 w 51"/>
                <a:gd name="T9" fmla="*/ 0 h 2"/>
                <a:gd name="T10" fmla="*/ 51 w 51"/>
                <a:gd name="T11" fmla="*/ 1 h 2"/>
                <a:gd name="T12" fmla="*/ 50 w 5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">
                  <a:moveTo>
                    <a:pt x="5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1" y="0"/>
                    <a:pt x="51" y="1"/>
                  </a:cubicBezTo>
                  <a:cubicBezTo>
                    <a:pt x="51" y="2"/>
                    <a:pt x="50" y="2"/>
                    <a:pt x="5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50" name="Freeform 101"/>
            <p:cNvSpPr>
              <a:spLocks/>
            </p:cNvSpPr>
            <p:nvPr/>
          </p:nvSpPr>
          <p:spPr bwMode="auto">
            <a:xfrm>
              <a:off x="1440588" y="12726007"/>
              <a:ext cx="48051" cy="66065"/>
            </a:xfrm>
            <a:custGeom>
              <a:avLst/>
              <a:gdLst>
                <a:gd name="T0" fmla="*/ 1 w 14"/>
                <a:gd name="T1" fmla="*/ 19 h 19"/>
                <a:gd name="T2" fmla="*/ 1 w 14"/>
                <a:gd name="T3" fmla="*/ 19 h 19"/>
                <a:gd name="T4" fmla="*/ 1 w 14"/>
                <a:gd name="T5" fmla="*/ 17 h 19"/>
                <a:gd name="T6" fmla="*/ 11 w 14"/>
                <a:gd name="T7" fmla="*/ 10 h 19"/>
                <a:gd name="T8" fmla="*/ 1 w 14"/>
                <a:gd name="T9" fmla="*/ 2 h 19"/>
                <a:gd name="T10" fmla="*/ 1 w 14"/>
                <a:gd name="T11" fmla="*/ 1 h 19"/>
                <a:gd name="T12" fmla="*/ 2 w 14"/>
                <a:gd name="T13" fmla="*/ 1 h 19"/>
                <a:gd name="T14" fmla="*/ 14 w 14"/>
                <a:gd name="T15" fmla="*/ 9 h 19"/>
                <a:gd name="T16" fmla="*/ 14 w 14"/>
                <a:gd name="T17" fmla="*/ 10 h 19"/>
                <a:gd name="T18" fmla="*/ 14 w 14"/>
                <a:gd name="T19" fmla="*/ 11 h 19"/>
                <a:gd name="T20" fmla="*/ 2 w 14"/>
                <a:gd name="T21" fmla="*/ 19 h 19"/>
                <a:gd name="T22" fmla="*/ 1 w 14"/>
                <a:gd name="T2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9">
                  <a:moveTo>
                    <a:pt x="1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8"/>
                    <a:pt x="1" y="17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10"/>
                    <a:pt x="14" y="10"/>
                  </a:cubicBezTo>
                  <a:cubicBezTo>
                    <a:pt x="14" y="10"/>
                    <a:pt x="14" y="11"/>
                    <a:pt x="14" y="11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1" y="1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651" name="Freeform 1043"/>
          <p:cNvSpPr>
            <a:spLocks noEditPoints="1"/>
          </p:cNvSpPr>
          <p:nvPr/>
        </p:nvSpPr>
        <p:spPr bwMode="auto">
          <a:xfrm>
            <a:off x="2069833" y="6853390"/>
            <a:ext cx="191112" cy="188302"/>
          </a:xfrm>
          <a:custGeom>
            <a:avLst/>
            <a:gdLst>
              <a:gd name="T0" fmla="*/ 1 w 59"/>
              <a:gd name="T1" fmla="*/ 57 h 58"/>
              <a:gd name="T2" fmla="*/ 2 w 59"/>
              <a:gd name="T3" fmla="*/ 57 h 58"/>
              <a:gd name="T4" fmla="*/ 27 w 59"/>
              <a:gd name="T5" fmla="*/ 33 h 58"/>
              <a:gd name="T6" fmla="*/ 35 w 59"/>
              <a:gd name="T7" fmla="*/ 53 h 58"/>
              <a:gd name="T8" fmla="*/ 36 w 59"/>
              <a:gd name="T9" fmla="*/ 54 h 58"/>
              <a:gd name="T10" fmla="*/ 37 w 59"/>
              <a:gd name="T11" fmla="*/ 53 h 58"/>
              <a:gd name="T12" fmla="*/ 59 w 59"/>
              <a:gd name="T13" fmla="*/ 2 h 58"/>
              <a:gd name="T14" fmla="*/ 59 w 59"/>
              <a:gd name="T15" fmla="*/ 1 h 58"/>
              <a:gd name="T16" fmla="*/ 58 w 59"/>
              <a:gd name="T17" fmla="*/ 0 h 58"/>
              <a:gd name="T18" fmla="*/ 58 w 59"/>
              <a:gd name="T19" fmla="*/ 0 h 58"/>
              <a:gd name="T20" fmla="*/ 6 w 59"/>
              <a:gd name="T21" fmla="*/ 22 h 58"/>
              <a:gd name="T22" fmla="*/ 5 w 59"/>
              <a:gd name="T23" fmla="*/ 23 h 58"/>
              <a:gd name="T24" fmla="*/ 6 w 59"/>
              <a:gd name="T25" fmla="*/ 24 h 58"/>
              <a:gd name="T26" fmla="*/ 25 w 59"/>
              <a:gd name="T27" fmla="*/ 32 h 58"/>
              <a:gd name="T28" fmla="*/ 1 w 59"/>
              <a:gd name="T29" fmla="*/ 56 h 58"/>
              <a:gd name="T30" fmla="*/ 1 w 59"/>
              <a:gd name="T31" fmla="*/ 57 h 58"/>
              <a:gd name="T32" fmla="*/ 56 w 59"/>
              <a:gd name="T33" fmla="*/ 4 h 58"/>
              <a:gd name="T34" fmla="*/ 36 w 59"/>
              <a:gd name="T35" fmla="*/ 49 h 58"/>
              <a:gd name="T36" fmla="*/ 28 w 59"/>
              <a:gd name="T37" fmla="*/ 31 h 58"/>
              <a:gd name="T38" fmla="*/ 28 w 59"/>
              <a:gd name="T39" fmla="*/ 31 h 58"/>
              <a:gd name="T40" fmla="*/ 28 w 59"/>
              <a:gd name="T41" fmla="*/ 31 h 58"/>
              <a:gd name="T42" fmla="*/ 28 w 59"/>
              <a:gd name="T43" fmla="*/ 31 h 58"/>
              <a:gd name="T44" fmla="*/ 28 w 59"/>
              <a:gd name="T45" fmla="*/ 31 h 58"/>
              <a:gd name="T46" fmla="*/ 28 w 59"/>
              <a:gd name="T47" fmla="*/ 31 h 58"/>
              <a:gd name="T48" fmla="*/ 28 w 59"/>
              <a:gd name="T49" fmla="*/ 30 h 58"/>
              <a:gd name="T50" fmla="*/ 28 w 59"/>
              <a:gd name="T51" fmla="*/ 30 h 58"/>
              <a:gd name="T52" fmla="*/ 28 w 59"/>
              <a:gd name="T53" fmla="*/ 30 h 58"/>
              <a:gd name="T54" fmla="*/ 9 w 59"/>
              <a:gd name="T55" fmla="*/ 23 h 58"/>
              <a:gd name="T56" fmla="*/ 56 w 59"/>
              <a:gd name="T57" fmla="*/ 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58">
                <a:moveTo>
                  <a:pt x="1" y="57"/>
                </a:moveTo>
                <a:cubicBezTo>
                  <a:pt x="1" y="58"/>
                  <a:pt x="2" y="58"/>
                  <a:pt x="2" y="57"/>
                </a:cubicBezTo>
                <a:cubicBezTo>
                  <a:pt x="27" y="33"/>
                  <a:pt x="27" y="33"/>
                  <a:pt x="27" y="33"/>
                </a:cubicBezTo>
                <a:cubicBezTo>
                  <a:pt x="35" y="53"/>
                  <a:pt x="35" y="53"/>
                  <a:pt x="35" y="53"/>
                </a:cubicBezTo>
                <a:cubicBezTo>
                  <a:pt x="35" y="53"/>
                  <a:pt x="35" y="54"/>
                  <a:pt x="36" y="54"/>
                </a:cubicBezTo>
                <a:cubicBezTo>
                  <a:pt x="36" y="54"/>
                  <a:pt x="36" y="53"/>
                  <a:pt x="37" y="53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0"/>
                  <a:pt x="58" y="0"/>
                  <a:pt x="58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5" y="22"/>
                  <a:pt x="5" y="23"/>
                </a:cubicBezTo>
                <a:cubicBezTo>
                  <a:pt x="5" y="23"/>
                  <a:pt x="6" y="23"/>
                  <a:pt x="6" y="24"/>
                </a:cubicBezTo>
                <a:cubicBezTo>
                  <a:pt x="25" y="32"/>
                  <a:pt x="25" y="32"/>
                  <a:pt x="25" y="32"/>
                </a:cubicBezTo>
                <a:cubicBezTo>
                  <a:pt x="1" y="56"/>
                  <a:pt x="1" y="56"/>
                  <a:pt x="1" y="56"/>
                </a:cubicBezTo>
                <a:cubicBezTo>
                  <a:pt x="0" y="56"/>
                  <a:pt x="0" y="57"/>
                  <a:pt x="1" y="57"/>
                </a:cubicBezTo>
                <a:close/>
                <a:moveTo>
                  <a:pt x="56" y="4"/>
                </a:moveTo>
                <a:cubicBezTo>
                  <a:pt x="36" y="49"/>
                  <a:pt x="36" y="49"/>
                  <a:pt x="36" y="49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0"/>
                  <a:pt x="28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9" y="23"/>
                  <a:pt x="9" y="23"/>
                  <a:pt x="9" y="23"/>
                </a:cubicBezTo>
                <a:lnTo>
                  <a:pt x="56" y="4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652" name="Freeform 1115"/>
          <p:cNvSpPr>
            <a:spLocks noEditPoints="1"/>
          </p:cNvSpPr>
          <p:nvPr/>
        </p:nvSpPr>
        <p:spPr bwMode="auto">
          <a:xfrm>
            <a:off x="2769993" y="6851984"/>
            <a:ext cx="188304" cy="191114"/>
          </a:xfrm>
          <a:custGeom>
            <a:avLst/>
            <a:gdLst>
              <a:gd name="T0" fmla="*/ 1 w 58"/>
              <a:gd name="T1" fmla="*/ 1 h 59"/>
              <a:gd name="T2" fmla="*/ 1 w 58"/>
              <a:gd name="T3" fmla="*/ 3 h 59"/>
              <a:gd name="T4" fmla="*/ 25 w 58"/>
              <a:gd name="T5" fmla="*/ 27 h 59"/>
              <a:gd name="T6" fmla="*/ 5 w 58"/>
              <a:gd name="T7" fmla="*/ 35 h 59"/>
              <a:gd name="T8" fmla="*/ 5 w 58"/>
              <a:gd name="T9" fmla="*/ 36 h 59"/>
              <a:gd name="T10" fmla="*/ 5 w 58"/>
              <a:gd name="T11" fmla="*/ 37 h 59"/>
              <a:gd name="T12" fmla="*/ 56 w 58"/>
              <a:gd name="T13" fmla="*/ 59 h 59"/>
              <a:gd name="T14" fmla="*/ 58 w 58"/>
              <a:gd name="T15" fmla="*/ 59 h 59"/>
              <a:gd name="T16" fmla="*/ 58 w 58"/>
              <a:gd name="T17" fmla="*/ 58 h 59"/>
              <a:gd name="T18" fmla="*/ 58 w 58"/>
              <a:gd name="T19" fmla="*/ 58 h 59"/>
              <a:gd name="T20" fmla="*/ 37 w 58"/>
              <a:gd name="T21" fmla="*/ 6 h 59"/>
              <a:gd name="T22" fmla="*/ 36 w 58"/>
              <a:gd name="T23" fmla="*/ 5 h 59"/>
              <a:gd name="T24" fmla="*/ 35 w 58"/>
              <a:gd name="T25" fmla="*/ 6 h 59"/>
              <a:gd name="T26" fmla="*/ 26 w 58"/>
              <a:gd name="T27" fmla="*/ 26 h 59"/>
              <a:gd name="T28" fmla="*/ 2 w 58"/>
              <a:gd name="T29" fmla="*/ 1 h 59"/>
              <a:gd name="T30" fmla="*/ 1 w 58"/>
              <a:gd name="T31" fmla="*/ 1 h 59"/>
              <a:gd name="T32" fmla="*/ 55 w 58"/>
              <a:gd name="T33" fmla="*/ 56 h 59"/>
              <a:gd name="T34" fmla="*/ 9 w 58"/>
              <a:gd name="T35" fmla="*/ 36 h 59"/>
              <a:gd name="T36" fmla="*/ 27 w 58"/>
              <a:gd name="T37" fmla="*/ 29 h 59"/>
              <a:gd name="T38" fmla="*/ 27 w 58"/>
              <a:gd name="T39" fmla="*/ 29 h 59"/>
              <a:gd name="T40" fmla="*/ 28 w 58"/>
              <a:gd name="T41" fmla="*/ 28 h 59"/>
              <a:gd name="T42" fmla="*/ 28 w 58"/>
              <a:gd name="T43" fmla="*/ 28 h 59"/>
              <a:gd name="T44" fmla="*/ 28 w 58"/>
              <a:gd name="T45" fmla="*/ 28 h 59"/>
              <a:gd name="T46" fmla="*/ 28 w 58"/>
              <a:gd name="T47" fmla="*/ 28 h 59"/>
              <a:gd name="T48" fmla="*/ 28 w 58"/>
              <a:gd name="T49" fmla="*/ 28 h 59"/>
              <a:gd name="T50" fmla="*/ 28 w 58"/>
              <a:gd name="T51" fmla="*/ 28 h 59"/>
              <a:gd name="T52" fmla="*/ 28 w 58"/>
              <a:gd name="T53" fmla="*/ 28 h 59"/>
              <a:gd name="T54" fmla="*/ 36 w 58"/>
              <a:gd name="T55" fmla="*/ 10 h 59"/>
              <a:gd name="T56" fmla="*/ 55 w 58"/>
              <a:gd name="T57" fmla="*/ 56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8" h="59">
                <a:moveTo>
                  <a:pt x="1" y="1"/>
                </a:moveTo>
                <a:cubicBezTo>
                  <a:pt x="0" y="1"/>
                  <a:pt x="0" y="2"/>
                  <a:pt x="1" y="3"/>
                </a:cubicBezTo>
                <a:cubicBezTo>
                  <a:pt x="25" y="27"/>
                  <a:pt x="25" y="27"/>
                  <a:pt x="25" y="27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5"/>
                  <a:pt x="5" y="35"/>
                  <a:pt x="5" y="36"/>
                </a:cubicBezTo>
                <a:cubicBezTo>
                  <a:pt x="5" y="36"/>
                  <a:pt x="5" y="37"/>
                  <a:pt x="5" y="37"/>
                </a:cubicBezTo>
                <a:cubicBezTo>
                  <a:pt x="56" y="59"/>
                  <a:pt x="56" y="59"/>
                  <a:pt x="56" y="59"/>
                </a:cubicBezTo>
                <a:cubicBezTo>
                  <a:pt x="57" y="59"/>
                  <a:pt x="57" y="59"/>
                  <a:pt x="58" y="59"/>
                </a:cubicBezTo>
                <a:cubicBezTo>
                  <a:pt x="58" y="59"/>
                  <a:pt x="58" y="59"/>
                  <a:pt x="58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37" y="6"/>
                  <a:pt x="37" y="6"/>
                  <a:pt x="37" y="6"/>
                </a:cubicBezTo>
                <a:cubicBezTo>
                  <a:pt x="37" y="6"/>
                  <a:pt x="36" y="5"/>
                  <a:pt x="36" y="5"/>
                </a:cubicBezTo>
                <a:cubicBezTo>
                  <a:pt x="35" y="5"/>
                  <a:pt x="35" y="6"/>
                  <a:pt x="35" y="6"/>
                </a:cubicBezTo>
                <a:cubicBezTo>
                  <a:pt x="26" y="26"/>
                  <a:pt x="26" y="26"/>
                  <a:pt x="26" y="26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1" y="0"/>
                  <a:pt x="1" y="1"/>
                </a:cubicBezTo>
                <a:close/>
                <a:moveTo>
                  <a:pt x="55" y="56"/>
                </a:moveTo>
                <a:cubicBezTo>
                  <a:pt x="9" y="36"/>
                  <a:pt x="9" y="36"/>
                  <a:pt x="9" y="36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9"/>
                  <a:pt x="28" y="29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36" y="10"/>
                  <a:pt x="36" y="10"/>
                  <a:pt x="36" y="10"/>
                </a:cubicBezTo>
                <a:lnTo>
                  <a:pt x="55" y="56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653" name="Freeform 1178"/>
          <p:cNvSpPr>
            <a:spLocks noEditPoints="1"/>
          </p:cNvSpPr>
          <p:nvPr/>
        </p:nvSpPr>
        <p:spPr bwMode="auto">
          <a:xfrm>
            <a:off x="3495738" y="6814042"/>
            <a:ext cx="143336" cy="266996"/>
          </a:xfrm>
          <a:custGeom>
            <a:avLst/>
            <a:gdLst>
              <a:gd name="T0" fmla="*/ 43 w 44"/>
              <a:gd name="T1" fmla="*/ 28 h 82"/>
              <a:gd name="T2" fmla="*/ 42 w 44"/>
              <a:gd name="T3" fmla="*/ 28 h 82"/>
              <a:gd name="T4" fmla="*/ 23 w 44"/>
              <a:gd name="T5" fmla="*/ 36 h 82"/>
              <a:gd name="T6" fmla="*/ 23 w 44"/>
              <a:gd name="T7" fmla="*/ 2 h 82"/>
              <a:gd name="T8" fmla="*/ 22 w 44"/>
              <a:gd name="T9" fmla="*/ 0 h 82"/>
              <a:gd name="T10" fmla="*/ 21 w 44"/>
              <a:gd name="T11" fmla="*/ 2 h 82"/>
              <a:gd name="T12" fmla="*/ 20 w 44"/>
              <a:gd name="T13" fmla="*/ 36 h 82"/>
              <a:gd name="T14" fmla="*/ 1 w 44"/>
              <a:gd name="T15" fmla="*/ 28 h 82"/>
              <a:gd name="T16" fmla="*/ 0 w 44"/>
              <a:gd name="T17" fmla="*/ 28 h 82"/>
              <a:gd name="T18" fmla="*/ 0 w 44"/>
              <a:gd name="T19" fmla="*/ 29 h 82"/>
              <a:gd name="T20" fmla="*/ 20 w 44"/>
              <a:gd name="T21" fmla="*/ 81 h 82"/>
              <a:gd name="T22" fmla="*/ 21 w 44"/>
              <a:gd name="T23" fmla="*/ 82 h 82"/>
              <a:gd name="T24" fmla="*/ 21 w 44"/>
              <a:gd name="T25" fmla="*/ 82 h 82"/>
              <a:gd name="T26" fmla="*/ 22 w 44"/>
              <a:gd name="T27" fmla="*/ 81 h 82"/>
              <a:gd name="T28" fmla="*/ 44 w 44"/>
              <a:gd name="T29" fmla="*/ 29 h 82"/>
              <a:gd name="T30" fmla="*/ 43 w 44"/>
              <a:gd name="T31" fmla="*/ 28 h 82"/>
              <a:gd name="T32" fmla="*/ 21 w 44"/>
              <a:gd name="T33" fmla="*/ 77 h 82"/>
              <a:gd name="T34" fmla="*/ 3 w 44"/>
              <a:gd name="T35" fmla="*/ 31 h 82"/>
              <a:gd name="T36" fmla="*/ 21 w 44"/>
              <a:gd name="T37" fmla="*/ 39 h 82"/>
              <a:gd name="T38" fmla="*/ 21 w 44"/>
              <a:gd name="T39" fmla="*/ 39 h 82"/>
              <a:gd name="T40" fmla="*/ 21 w 44"/>
              <a:gd name="T41" fmla="*/ 39 h 82"/>
              <a:gd name="T42" fmla="*/ 21 w 44"/>
              <a:gd name="T43" fmla="*/ 39 h 82"/>
              <a:gd name="T44" fmla="*/ 22 w 44"/>
              <a:gd name="T45" fmla="*/ 39 h 82"/>
              <a:gd name="T46" fmla="*/ 22 w 44"/>
              <a:gd name="T47" fmla="*/ 39 h 82"/>
              <a:gd name="T48" fmla="*/ 22 w 44"/>
              <a:gd name="T49" fmla="*/ 39 h 82"/>
              <a:gd name="T50" fmla="*/ 22 w 44"/>
              <a:gd name="T51" fmla="*/ 39 h 82"/>
              <a:gd name="T52" fmla="*/ 40 w 44"/>
              <a:gd name="T53" fmla="*/ 31 h 82"/>
              <a:gd name="T54" fmla="*/ 21 w 44"/>
              <a:gd name="T55" fmla="*/ 77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4" h="82">
                <a:moveTo>
                  <a:pt x="43" y="28"/>
                </a:moveTo>
                <a:cubicBezTo>
                  <a:pt x="43" y="28"/>
                  <a:pt x="42" y="28"/>
                  <a:pt x="42" y="28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3" y="0"/>
                  <a:pt x="22" y="0"/>
                </a:cubicBezTo>
                <a:cubicBezTo>
                  <a:pt x="21" y="0"/>
                  <a:pt x="21" y="1"/>
                  <a:pt x="21" y="2"/>
                </a:cubicBezTo>
                <a:cubicBezTo>
                  <a:pt x="20" y="36"/>
                  <a:pt x="20" y="36"/>
                  <a:pt x="20" y="36"/>
                </a:cubicBezTo>
                <a:cubicBezTo>
                  <a:pt x="1" y="28"/>
                  <a:pt x="1" y="28"/>
                  <a:pt x="1" y="28"/>
                </a:cubicBezTo>
                <a:cubicBezTo>
                  <a:pt x="1" y="27"/>
                  <a:pt x="0" y="27"/>
                  <a:pt x="0" y="28"/>
                </a:cubicBezTo>
                <a:cubicBezTo>
                  <a:pt x="0" y="28"/>
                  <a:pt x="0" y="29"/>
                  <a:pt x="0" y="29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1"/>
                  <a:pt x="20" y="82"/>
                  <a:pt x="21" y="82"/>
                </a:cubicBezTo>
                <a:cubicBezTo>
                  <a:pt x="21" y="82"/>
                  <a:pt x="21" y="82"/>
                  <a:pt x="21" y="82"/>
                </a:cubicBezTo>
                <a:cubicBezTo>
                  <a:pt x="21" y="82"/>
                  <a:pt x="22" y="81"/>
                  <a:pt x="22" y="81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29"/>
                  <a:pt x="44" y="29"/>
                  <a:pt x="43" y="28"/>
                </a:cubicBezTo>
                <a:close/>
                <a:moveTo>
                  <a:pt x="21" y="77"/>
                </a:moveTo>
                <a:cubicBezTo>
                  <a:pt x="3" y="31"/>
                  <a:pt x="3" y="31"/>
                  <a:pt x="3" y="31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39"/>
                  <a:pt x="21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40" y="31"/>
                  <a:pt x="40" y="31"/>
                  <a:pt x="40" y="31"/>
                </a:cubicBezTo>
                <a:lnTo>
                  <a:pt x="21" y="77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654" name="그룹 653"/>
          <p:cNvGrpSpPr/>
          <p:nvPr/>
        </p:nvGrpSpPr>
        <p:grpSpPr>
          <a:xfrm>
            <a:off x="9042054" y="6812638"/>
            <a:ext cx="269810" cy="269804"/>
            <a:chOff x="9846170" y="4999120"/>
            <a:chExt cx="288298" cy="288292"/>
          </a:xfrm>
          <a:solidFill>
            <a:srgbClr val="FE6500"/>
          </a:solidFill>
        </p:grpSpPr>
        <p:sp>
          <p:nvSpPr>
            <p:cNvPr id="655" name="Freeform 844"/>
            <p:cNvSpPr>
              <a:spLocks/>
            </p:cNvSpPr>
            <p:nvPr/>
          </p:nvSpPr>
          <p:spPr bwMode="auto">
            <a:xfrm>
              <a:off x="9846170" y="5215339"/>
              <a:ext cx="75079" cy="72073"/>
            </a:xfrm>
            <a:custGeom>
              <a:avLst/>
              <a:gdLst>
                <a:gd name="T0" fmla="*/ 21 w 21"/>
                <a:gd name="T1" fmla="*/ 0 h 21"/>
                <a:gd name="T2" fmla="*/ 19 w 21"/>
                <a:gd name="T3" fmla="*/ 0 h 21"/>
                <a:gd name="T4" fmla="*/ 1 w 21"/>
                <a:gd name="T5" fmla="*/ 19 h 21"/>
                <a:gd name="T6" fmla="*/ 1 w 21"/>
                <a:gd name="T7" fmla="*/ 20 h 21"/>
                <a:gd name="T8" fmla="*/ 2 w 21"/>
                <a:gd name="T9" fmla="*/ 20 h 21"/>
                <a:gd name="T10" fmla="*/ 21 w 21"/>
                <a:gd name="T11" fmla="*/ 2 h 21"/>
                <a:gd name="T12" fmla="*/ 21 w 2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1">
                  <a:moveTo>
                    <a:pt x="21" y="0"/>
                  </a:moveTo>
                  <a:cubicBezTo>
                    <a:pt x="20" y="0"/>
                    <a:pt x="20" y="0"/>
                    <a:pt x="19" y="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1" y="21"/>
                    <a:pt x="2" y="21"/>
                    <a:pt x="2" y="2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0"/>
                    <a:pt x="2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56" name="Freeform 845"/>
            <p:cNvSpPr>
              <a:spLocks/>
            </p:cNvSpPr>
            <p:nvPr/>
          </p:nvSpPr>
          <p:spPr bwMode="auto">
            <a:xfrm>
              <a:off x="9849176" y="4999120"/>
              <a:ext cx="285292" cy="285292"/>
            </a:xfrm>
            <a:custGeom>
              <a:avLst/>
              <a:gdLst>
                <a:gd name="T0" fmla="*/ 81 w 82"/>
                <a:gd name="T1" fmla="*/ 60 h 82"/>
                <a:gd name="T2" fmla="*/ 62 w 82"/>
                <a:gd name="T3" fmla="*/ 32 h 82"/>
                <a:gd name="T4" fmla="*/ 82 w 82"/>
                <a:gd name="T5" fmla="*/ 12 h 82"/>
                <a:gd name="T6" fmla="*/ 82 w 82"/>
                <a:gd name="T7" fmla="*/ 12 h 82"/>
                <a:gd name="T8" fmla="*/ 82 w 82"/>
                <a:gd name="T9" fmla="*/ 10 h 82"/>
                <a:gd name="T10" fmla="*/ 82 w 82"/>
                <a:gd name="T11" fmla="*/ 10 h 82"/>
                <a:gd name="T12" fmla="*/ 82 w 82"/>
                <a:gd name="T13" fmla="*/ 1 h 82"/>
                <a:gd name="T14" fmla="*/ 82 w 82"/>
                <a:gd name="T15" fmla="*/ 0 h 82"/>
                <a:gd name="T16" fmla="*/ 81 w 82"/>
                <a:gd name="T17" fmla="*/ 0 h 82"/>
                <a:gd name="T18" fmla="*/ 71 w 82"/>
                <a:gd name="T19" fmla="*/ 0 h 82"/>
                <a:gd name="T20" fmla="*/ 71 w 82"/>
                <a:gd name="T21" fmla="*/ 0 h 82"/>
                <a:gd name="T22" fmla="*/ 70 w 82"/>
                <a:gd name="T23" fmla="*/ 0 h 82"/>
                <a:gd name="T24" fmla="*/ 69 w 82"/>
                <a:gd name="T25" fmla="*/ 0 h 82"/>
                <a:gd name="T26" fmla="*/ 50 w 82"/>
                <a:gd name="T27" fmla="*/ 20 h 82"/>
                <a:gd name="T28" fmla="*/ 21 w 82"/>
                <a:gd name="T29" fmla="*/ 0 h 82"/>
                <a:gd name="T30" fmla="*/ 19 w 82"/>
                <a:gd name="T31" fmla="*/ 0 h 82"/>
                <a:gd name="T32" fmla="*/ 9 w 82"/>
                <a:gd name="T33" fmla="*/ 0 h 82"/>
                <a:gd name="T34" fmla="*/ 8 w 82"/>
                <a:gd name="T35" fmla="*/ 1 h 82"/>
                <a:gd name="T36" fmla="*/ 38 w 82"/>
                <a:gd name="T37" fmla="*/ 32 h 82"/>
                <a:gd name="T38" fmla="*/ 9 w 82"/>
                <a:gd name="T39" fmla="*/ 61 h 82"/>
                <a:gd name="T40" fmla="*/ 8 w 82"/>
                <a:gd name="T41" fmla="*/ 61 h 82"/>
                <a:gd name="T42" fmla="*/ 1 w 82"/>
                <a:gd name="T43" fmla="*/ 61 h 82"/>
                <a:gd name="T44" fmla="*/ 0 w 82"/>
                <a:gd name="T45" fmla="*/ 62 h 82"/>
                <a:gd name="T46" fmla="*/ 1 w 82"/>
                <a:gd name="T47" fmla="*/ 64 h 82"/>
                <a:gd name="T48" fmla="*/ 8 w 82"/>
                <a:gd name="T49" fmla="*/ 64 h 82"/>
                <a:gd name="T50" fmla="*/ 10 w 82"/>
                <a:gd name="T51" fmla="*/ 63 h 82"/>
                <a:gd name="T52" fmla="*/ 40 w 82"/>
                <a:gd name="T53" fmla="*/ 33 h 82"/>
                <a:gd name="T54" fmla="*/ 40 w 82"/>
                <a:gd name="T55" fmla="*/ 30 h 82"/>
                <a:gd name="T56" fmla="*/ 12 w 82"/>
                <a:gd name="T57" fmla="*/ 2 h 82"/>
                <a:gd name="T58" fmla="*/ 19 w 82"/>
                <a:gd name="T59" fmla="*/ 2 h 82"/>
                <a:gd name="T60" fmla="*/ 20 w 82"/>
                <a:gd name="T61" fmla="*/ 2 h 82"/>
                <a:gd name="T62" fmla="*/ 47 w 82"/>
                <a:gd name="T63" fmla="*/ 21 h 82"/>
                <a:gd name="T64" fmla="*/ 52 w 82"/>
                <a:gd name="T65" fmla="*/ 20 h 82"/>
                <a:gd name="T66" fmla="*/ 70 w 82"/>
                <a:gd name="T67" fmla="*/ 2 h 82"/>
                <a:gd name="T68" fmla="*/ 71 w 82"/>
                <a:gd name="T69" fmla="*/ 2 h 82"/>
                <a:gd name="T70" fmla="*/ 80 w 82"/>
                <a:gd name="T71" fmla="*/ 2 h 82"/>
                <a:gd name="T72" fmla="*/ 80 w 82"/>
                <a:gd name="T73" fmla="*/ 11 h 82"/>
                <a:gd name="T74" fmla="*/ 79 w 82"/>
                <a:gd name="T75" fmla="*/ 11 h 82"/>
                <a:gd name="T76" fmla="*/ 61 w 82"/>
                <a:gd name="T77" fmla="*/ 29 h 82"/>
                <a:gd name="T78" fmla="*/ 61 w 82"/>
                <a:gd name="T79" fmla="*/ 34 h 82"/>
                <a:gd name="T80" fmla="*/ 80 w 82"/>
                <a:gd name="T81" fmla="*/ 62 h 82"/>
                <a:gd name="T82" fmla="*/ 80 w 82"/>
                <a:gd name="T83" fmla="*/ 63 h 82"/>
                <a:gd name="T84" fmla="*/ 80 w 82"/>
                <a:gd name="T85" fmla="*/ 70 h 82"/>
                <a:gd name="T86" fmla="*/ 52 w 82"/>
                <a:gd name="T87" fmla="*/ 42 h 82"/>
                <a:gd name="T88" fmla="*/ 48 w 82"/>
                <a:gd name="T89" fmla="*/ 42 h 82"/>
                <a:gd name="T90" fmla="*/ 19 w 82"/>
                <a:gd name="T91" fmla="*/ 71 h 82"/>
                <a:gd name="T92" fmla="*/ 18 w 82"/>
                <a:gd name="T93" fmla="*/ 74 h 82"/>
                <a:gd name="T94" fmla="*/ 18 w 82"/>
                <a:gd name="T95" fmla="*/ 81 h 82"/>
                <a:gd name="T96" fmla="*/ 19 w 82"/>
                <a:gd name="T97" fmla="*/ 82 h 82"/>
                <a:gd name="T98" fmla="*/ 20 w 82"/>
                <a:gd name="T99" fmla="*/ 81 h 82"/>
                <a:gd name="T100" fmla="*/ 20 w 82"/>
                <a:gd name="T101" fmla="*/ 73 h 82"/>
                <a:gd name="T102" fmla="*/ 21 w 82"/>
                <a:gd name="T103" fmla="*/ 73 h 82"/>
                <a:gd name="T104" fmla="*/ 50 w 82"/>
                <a:gd name="T105" fmla="*/ 43 h 82"/>
                <a:gd name="T106" fmla="*/ 80 w 82"/>
                <a:gd name="T107" fmla="*/ 74 h 82"/>
                <a:gd name="T108" fmla="*/ 82 w 82"/>
                <a:gd name="T109" fmla="*/ 73 h 82"/>
                <a:gd name="T110" fmla="*/ 82 w 82"/>
                <a:gd name="T111" fmla="*/ 63 h 82"/>
                <a:gd name="T112" fmla="*/ 81 w 82"/>
                <a:gd name="T113" fmla="*/ 6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2" h="82">
                  <a:moveTo>
                    <a:pt x="81" y="60"/>
                  </a:moveTo>
                  <a:cubicBezTo>
                    <a:pt x="62" y="32"/>
                    <a:pt x="62" y="32"/>
                    <a:pt x="62" y="3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0"/>
                    <a:pt x="8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69" y="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7" y="1"/>
                    <a:pt x="8" y="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1"/>
                    <a:pt x="8" y="61"/>
                    <a:pt x="8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1"/>
                    <a:pt x="0" y="62"/>
                    <a:pt x="0" y="62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10" y="63"/>
                    <a:pt x="10" y="6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1"/>
                    <a:pt x="40" y="3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20" y="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9" y="22"/>
                    <a:pt x="51" y="22"/>
                    <a:pt x="52" y="20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0" y="2"/>
                    <a:pt x="71" y="2"/>
                    <a:pt x="71" y="2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11"/>
                    <a:pt x="79" y="11"/>
                    <a:pt x="79" y="11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60" y="31"/>
                    <a:pt x="60" y="33"/>
                    <a:pt x="61" y="34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0" y="62"/>
                    <a:pt x="80" y="62"/>
                    <a:pt x="80" y="63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1" y="41"/>
                    <a:pt x="49" y="41"/>
                    <a:pt x="48" y="4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8" y="72"/>
                    <a:pt x="18" y="73"/>
                    <a:pt x="18" y="74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8" y="81"/>
                    <a:pt x="19" y="82"/>
                    <a:pt x="19" y="82"/>
                  </a:cubicBezTo>
                  <a:cubicBezTo>
                    <a:pt x="20" y="82"/>
                    <a:pt x="20" y="81"/>
                    <a:pt x="20" y="81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0" y="73"/>
                    <a:pt x="20" y="73"/>
                    <a:pt x="21" y="7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81" y="74"/>
                    <a:pt x="82" y="74"/>
                    <a:pt x="82" y="73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62"/>
                    <a:pt x="82" y="61"/>
                    <a:pt x="81" y="6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657" name="Freeform 991"/>
          <p:cNvSpPr>
            <a:spLocks noEditPoints="1"/>
          </p:cNvSpPr>
          <p:nvPr/>
        </p:nvSpPr>
        <p:spPr bwMode="auto">
          <a:xfrm>
            <a:off x="1372579" y="6853390"/>
            <a:ext cx="191112" cy="188302"/>
          </a:xfrm>
          <a:custGeom>
            <a:avLst/>
            <a:gdLst>
              <a:gd name="T0" fmla="*/ 59 w 59"/>
              <a:gd name="T1" fmla="*/ 1 h 58"/>
              <a:gd name="T2" fmla="*/ 57 w 59"/>
              <a:gd name="T3" fmla="*/ 1 h 58"/>
              <a:gd name="T4" fmla="*/ 32 w 59"/>
              <a:gd name="T5" fmla="*/ 25 h 58"/>
              <a:gd name="T6" fmla="*/ 25 w 59"/>
              <a:gd name="T7" fmla="*/ 5 h 58"/>
              <a:gd name="T8" fmla="*/ 24 w 59"/>
              <a:gd name="T9" fmla="*/ 4 h 58"/>
              <a:gd name="T10" fmla="*/ 23 w 59"/>
              <a:gd name="T11" fmla="*/ 5 h 58"/>
              <a:gd name="T12" fmla="*/ 0 w 59"/>
              <a:gd name="T13" fmla="*/ 56 h 58"/>
              <a:gd name="T14" fmla="*/ 0 w 59"/>
              <a:gd name="T15" fmla="*/ 57 h 58"/>
              <a:gd name="T16" fmla="*/ 1 w 59"/>
              <a:gd name="T17" fmla="*/ 58 h 58"/>
              <a:gd name="T18" fmla="*/ 2 w 59"/>
              <a:gd name="T19" fmla="*/ 58 h 58"/>
              <a:gd name="T20" fmla="*/ 53 w 59"/>
              <a:gd name="T21" fmla="*/ 36 h 58"/>
              <a:gd name="T22" fmla="*/ 54 w 59"/>
              <a:gd name="T23" fmla="*/ 35 h 58"/>
              <a:gd name="T24" fmla="*/ 53 w 59"/>
              <a:gd name="T25" fmla="*/ 34 h 58"/>
              <a:gd name="T26" fmla="*/ 34 w 59"/>
              <a:gd name="T27" fmla="*/ 26 h 58"/>
              <a:gd name="T28" fmla="*/ 59 w 59"/>
              <a:gd name="T29" fmla="*/ 2 h 58"/>
              <a:gd name="T30" fmla="*/ 59 w 59"/>
              <a:gd name="T31" fmla="*/ 1 h 58"/>
              <a:gd name="T32" fmla="*/ 3 w 59"/>
              <a:gd name="T33" fmla="*/ 54 h 58"/>
              <a:gd name="T34" fmla="*/ 24 w 59"/>
              <a:gd name="T35" fmla="*/ 9 h 58"/>
              <a:gd name="T36" fmla="*/ 31 w 59"/>
              <a:gd name="T37" fmla="*/ 27 h 58"/>
              <a:gd name="T38" fmla="*/ 31 w 59"/>
              <a:gd name="T39" fmla="*/ 27 h 58"/>
              <a:gd name="T40" fmla="*/ 31 w 59"/>
              <a:gd name="T41" fmla="*/ 27 h 58"/>
              <a:gd name="T42" fmla="*/ 31 w 59"/>
              <a:gd name="T43" fmla="*/ 27 h 58"/>
              <a:gd name="T44" fmla="*/ 31 w 59"/>
              <a:gd name="T45" fmla="*/ 27 h 58"/>
              <a:gd name="T46" fmla="*/ 31 w 59"/>
              <a:gd name="T47" fmla="*/ 27 h 58"/>
              <a:gd name="T48" fmla="*/ 31 w 59"/>
              <a:gd name="T49" fmla="*/ 28 h 58"/>
              <a:gd name="T50" fmla="*/ 31 w 59"/>
              <a:gd name="T51" fmla="*/ 28 h 58"/>
              <a:gd name="T52" fmla="*/ 31 w 59"/>
              <a:gd name="T53" fmla="*/ 28 h 58"/>
              <a:gd name="T54" fmla="*/ 50 w 59"/>
              <a:gd name="T55" fmla="*/ 35 h 58"/>
              <a:gd name="T56" fmla="*/ 3 w 59"/>
              <a:gd name="T57" fmla="*/ 5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58">
                <a:moveTo>
                  <a:pt x="59" y="1"/>
                </a:moveTo>
                <a:cubicBezTo>
                  <a:pt x="58" y="0"/>
                  <a:pt x="57" y="0"/>
                  <a:pt x="57" y="1"/>
                </a:cubicBezTo>
                <a:cubicBezTo>
                  <a:pt x="32" y="25"/>
                  <a:pt x="32" y="25"/>
                  <a:pt x="32" y="25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5"/>
                  <a:pt x="24" y="4"/>
                  <a:pt x="24" y="4"/>
                </a:cubicBezTo>
                <a:cubicBezTo>
                  <a:pt x="23" y="4"/>
                  <a:pt x="23" y="5"/>
                  <a:pt x="23" y="5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7"/>
                  <a:pt x="0" y="57"/>
                  <a:pt x="0" y="57"/>
                </a:cubicBezTo>
                <a:cubicBezTo>
                  <a:pt x="1" y="58"/>
                  <a:pt x="1" y="58"/>
                  <a:pt x="1" y="58"/>
                </a:cubicBezTo>
                <a:cubicBezTo>
                  <a:pt x="1" y="58"/>
                  <a:pt x="1" y="58"/>
                  <a:pt x="2" y="58"/>
                </a:cubicBezTo>
                <a:cubicBezTo>
                  <a:pt x="53" y="36"/>
                  <a:pt x="53" y="36"/>
                  <a:pt x="53" y="36"/>
                </a:cubicBezTo>
                <a:cubicBezTo>
                  <a:pt x="54" y="36"/>
                  <a:pt x="54" y="36"/>
                  <a:pt x="54" y="35"/>
                </a:cubicBezTo>
                <a:cubicBezTo>
                  <a:pt x="54" y="35"/>
                  <a:pt x="54" y="35"/>
                  <a:pt x="53" y="34"/>
                </a:cubicBezTo>
                <a:cubicBezTo>
                  <a:pt x="34" y="26"/>
                  <a:pt x="34" y="26"/>
                  <a:pt x="34" y="26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1"/>
                  <a:pt x="59" y="1"/>
                </a:cubicBezTo>
                <a:close/>
                <a:moveTo>
                  <a:pt x="3" y="54"/>
                </a:moveTo>
                <a:cubicBezTo>
                  <a:pt x="24" y="9"/>
                  <a:pt x="24" y="9"/>
                  <a:pt x="24" y="9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50" y="35"/>
                  <a:pt x="50" y="35"/>
                  <a:pt x="50" y="35"/>
                </a:cubicBezTo>
                <a:lnTo>
                  <a:pt x="3" y="54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658" name="Freeform 1331"/>
          <p:cNvSpPr>
            <a:spLocks noEditPoints="1"/>
          </p:cNvSpPr>
          <p:nvPr/>
        </p:nvSpPr>
        <p:spPr bwMode="auto">
          <a:xfrm>
            <a:off x="4840329" y="6875873"/>
            <a:ext cx="264186" cy="143336"/>
          </a:xfrm>
          <a:custGeom>
            <a:avLst/>
            <a:gdLst>
              <a:gd name="T0" fmla="*/ 52 w 81"/>
              <a:gd name="T1" fmla="*/ 0 h 44"/>
              <a:gd name="T2" fmla="*/ 1 w 81"/>
              <a:gd name="T3" fmla="*/ 20 h 44"/>
              <a:gd name="T4" fmla="*/ 0 w 81"/>
              <a:gd name="T5" fmla="*/ 21 h 44"/>
              <a:gd name="T6" fmla="*/ 0 w 81"/>
              <a:gd name="T7" fmla="*/ 22 h 44"/>
              <a:gd name="T8" fmla="*/ 52 w 81"/>
              <a:gd name="T9" fmla="*/ 44 h 44"/>
              <a:gd name="T10" fmla="*/ 53 w 81"/>
              <a:gd name="T11" fmla="*/ 44 h 44"/>
              <a:gd name="T12" fmla="*/ 53 w 81"/>
              <a:gd name="T13" fmla="*/ 42 h 44"/>
              <a:gd name="T14" fmla="*/ 45 w 81"/>
              <a:gd name="T15" fmla="*/ 23 h 44"/>
              <a:gd name="T16" fmla="*/ 80 w 81"/>
              <a:gd name="T17" fmla="*/ 23 h 44"/>
              <a:gd name="T18" fmla="*/ 81 w 81"/>
              <a:gd name="T19" fmla="*/ 22 h 44"/>
              <a:gd name="T20" fmla="*/ 81 w 81"/>
              <a:gd name="T21" fmla="*/ 22 h 44"/>
              <a:gd name="T22" fmla="*/ 80 w 81"/>
              <a:gd name="T23" fmla="*/ 21 h 44"/>
              <a:gd name="T24" fmla="*/ 46 w 81"/>
              <a:gd name="T25" fmla="*/ 21 h 44"/>
              <a:gd name="T26" fmla="*/ 54 w 81"/>
              <a:gd name="T27" fmla="*/ 2 h 44"/>
              <a:gd name="T28" fmla="*/ 54 w 81"/>
              <a:gd name="T29" fmla="*/ 1 h 44"/>
              <a:gd name="T30" fmla="*/ 54 w 81"/>
              <a:gd name="T31" fmla="*/ 0 h 44"/>
              <a:gd name="T32" fmla="*/ 52 w 81"/>
              <a:gd name="T33" fmla="*/ 0 h 44"/>
              <a:gd name="T34" fmla="*/ 43 w 81"/>
              <a:gd name="T35" fmla="*/ 21 h 44"/>
              <a:gd name="T36" fmla="*/ 43 w 81"/>
              <a:gd name="T37" fmla="*/ 21 h 44"/>
              <a:gd name="T38" fmla="*/ 43 w 81"/>
              <a:gd name="T39" fmla="*/ 22 h 44"/>
              <a:gd name="T40" fmla="*/ 43 w 81"/>
              <a:gd name="T41" fmla="*/ 22 h 44"/>
              <a:gd name="T42" fmla="*/ 43 w 81"/>
              <a:gd name="T43" fmla="*/ 22 h 44"/>
              <a:gd name="T44" fmla="*/ 43 w 81"/>
              <a:gd name="T45" fmla="*/ 22 h 44"/>
              <a:gd name="T46" fmla="*/ 43 w 81"/>
              <a:gd name="T47" fmla="*/ 22 h 44"/>
              <a:gd name="T48" fmla="*/ 50 w 81"/>
              <a:gd name="T49" fmla="*/ 41 h 44"/>
              <a:gd name="T50" fmla="*/ 4 w 81"/>
              <a:gd name="T51" fmla="*/ 21 h 44"/>
              <a:gd name="T52" fmla="*/ 51 w 81"/>
              <a:gd name="T53" fmla="*/ 3 h 44"/>
              <a:gd name="T54" fmla="*/ 43 w 81"/>
              <a:gd name="T55" fmla="*/ 21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1" h="44">
                <a:moveTo>
                  <a:pt x="52" y="0"/>
                </a:moveTo>
                <a:cubicBezTo>
                  <a:pt x="1" y="20"/>
                  <a:pt x="1" y="20"/>
                  <a:pt x="1" y="20"/>
                </a:cubicBezTo>
                <a:cubicBezTo>
                  <a:pt x="0" y="20"/>
                  <a:pt x="0" y="21"/>
                  <a:pt x="0" y="21"/>
                </a:cubicBezTo>
                <a:cubicBezTo>
                  <a:pt x="0" y="22"/>
                  <a:pt x="0" y="22"/>
                  <a:pt x="0" y="22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44"/>
                  <a:pt x="53" y="44"/>
                  <a:pt x="53" y="44"/>
                </a:cubicBezTo>
                <a:cubicBezTo>
                  <a:pt x="54" y="43"/>
                  <a:pt x="54" y="43"/>
                  <a:pt x="53" y="42"/>
                </a:cubicBezTo>
                <a:cubicBezTo>
                  <a:pt x="45" y="23"/>
                  <a:pt x="45" y="23"/>
                  <a:pt x="45" y="23"/>
                </a:cubicBezTo>
                <a:cubicBezTo>
                  <a:pt x="80" y="23"/>
                  <a:pt x="80" y="23"/>
                  <a:pt x="80" y="23"/>
                </a:cubicBezTo>
                <a:cubicBezTo>
                  <a:pt x="81" y="23"/>
                  <a:pt x="81" y="23"/>
                  <a:pt x="81" y="22"/>
                </a:cubicBezTo>
                <a:cubicBezTo>
                  <a:pt x="81" y="22"/>
                  <a:pt x="81" y="22"/>
                  <a:pt x="81" y="22"/>
                </a:cubicBezTo>
                <a:cubicBezTo>
                  <a:pt x="81" y="22"/>
                  <a:pt x="81" y="21"/>
                  <a:pt x="80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54" y="2"/>
                  <a:pt x="54" y="2"/>
                  <a:pt x="54" y="2"/>
                </a:cubicBezTo>
                <a:cubicBezTo>
                  <a:pt x="54" y="1"/>
                  <a:pt x="54" y="1"/>
                  <a:pt x="54" y="1"/>
                </a:cubicBezTo>
                <a:cubicBezTo>
                  <a:pt x="54" y="1"/>
                  <a:pt x="54" y="1"/>
                  <a:pt x="54" y="0"/>
                </a:cubicBezTo>
                <a:cubicBezTo>
                  <a:pt x="53" y="0"/>
                  <a:pt x="53" y="0"/>
                  <a:pt x="52" y="0"/>
                </a:cubicBezTo>
                <a:close/>
                <a:moveTo>
                  <a:pt x="43" y="21"/>
                </a:moveTo>
                <a:cubicBezTo>
                  <a:pt x="43" y="21"/>
                  <a:pt x="43" y="21"/>
                  <a:pt x="43" y="21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50" y="41"/>
                  <a:pt x="50" y="41"/>
                  <a:pt x="50" y="41"/>
                </a:cubicBezTo>
                <a:cubicBezTo>
                  <a:pt x="4" y="21"/>
                  <a:pt x="4" y="21"/>
                  <a:pt x="4" y="21"/>
                </a:cubicBezTo>
                <a:cubicBezTo>
                  <a:pt x="51" y="3"/>
                  <a:pt x="51" y="3"/>
                  <a:pt x="51" y="3"/>
                </a:cubicBezTo>
                <a:lnTo>
                  <a:pt x="43" y="21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659" name="Freeform 1255"/>
          <p:cNvSpPr>
            <a:spLocks noEditPoints="1"/>
          </p:cNvSpPr>
          <p:nvPr/>
        </p:nvSpPr>
        <p:spPr bwMode="auto">
          <a:xfrm>
            <a:off x="4201906" y="6814041"/>
            <a:ext cx="140524" cy="266998"/>
          </a:xfrm>
          <a:custGeom>
            <a:avLst/>
            <a:gdLst>
              <a:gd name="T0" fmla="*/ 44 w 44"/>
              <a:gd name="T1" fmla="*/ 53 h 82"/>
              <a:gd name="T2" fmla="*/ 24 w 44"/>
              <a:gd name="T3" fmla="*/ 1 h 82"/>
              <a:gd name="T4" fmla="*/ 23 w 44"/>
              <a:gd name="T5" fmla="*/ 0 h 82"/>
              <a:gd name="T6" fmla="*/ 22 w 44"/>
              <a:gd name="T7" fmla="*/ 1 h 82"/>
              <a:gd name="T8" fmla="*/ 0 w 44"/>
              <a:gd name="T9" fmla="*/ 53 h 82"/>
              <a:gd name="T10" fmla="*/ 0 w 44"/>
              <a:gd name="T11" fmla="*/ 54 h 82"/>
              <a:gd name="T12" fmla="*/ 2 w 44"/>
              <a:gd name="T13" fmla="*/ 54 h 82"/>
              <a:gd name="T14" fmla="*/ 21 w 44"/>
              <a:gd name="T15" fmla="*/ 46 h 82"/>
              <a:gd name="T16" fmla="*/ 21 w 44"/>
              <a:gd name="T17" fmla="*/ 81 h 82"/>
              <a:gd name="T18" fmla="*/ 22 w 44"/>
              <a:gd name="T19" fmla="*/ 82 h 82"/>
              <a:gd name="T20" fmla="*/ 22 w 44"/>
              <a:gd name="T21" fmla="*/ 82 h 82"/>
              <a:gd name="T22" fmla="*/ 23 w 44"/>
              <a:gd name="T23" fmla="*/ 81 h 82"/>
              <a:gd name="T24" fmla="*/ 23 w 44"/>
              <a:gd name="T25" fmla="*/ 46 h 82"/>
              <a:gd name="T26" fmla="*/ 42 w 44"/>
              <a:gd name="T27" fmla="*/ 55 h 82"/>
              <a:gd name="T28" fmla="*/ 43 w 44"/>
              <a:gd name="T29" fmla="*/ 55 h 82"/>
              <a:gd name="T30" fmla="*/ 44 w 44"/>
              <a:gd name="T31" fmla="*/ 54 h 82"/>
              <a:gd name="T32" fmla="*/ 44 w 44"/>
              <a:gd name="T33" fmla="*/ 53 h 82"/>
              <a:gd name="T34" fmla="*/ 23 w 44"/>
              <a:gd name="T35" fmla="*/ 43 h 82"/>
              <a:gd name="T36" fmla="*/ 23 w 44"/>
              <a:gd name="T37" fmla="*/ 43 h 82"/>
              <a:gd name="T38" fmla="*/ 22 w 44"/>
              <a:gd name="T39" fmla="*/ 43 h 82"/>
              <a:gd name="T40" fmla="*/ 22 w 44"/>
              <a:gd name="T41" fmla="*/ 43 h 82"/>
              <a:gd name="T42" fmla="*/ 22 w 44"/>
              <a:gd name="T43" fmla="*/ 43 h 82"/>
              <a:gd name="T44" fmla="*/ 22 w 44"/>
              <a:gd name="T45" fmla="*/ 43 h 82"/>
              <a:gd name="T46" fmla="*/ 22 w 44"/>
              <a:gd name="T47" fmla="*/ 43 h 82"/>
              <a:gd name="T48" fmla="*/ 3 w 44"/>
              <a:gd name="T49" fmla="*/ 51 h 82"/>
              <a:gd name="T50" fmla="*/ 23 w 44"/>
              <a:gd name="T51" fmla="*/ 5 h 82"/>
              <a:gd name="T52" fmla="*/ 41 w 44"/>
              <a:gd name="T53" fmla="*/ 51 h 82"/>
              <a:gd name="T54" fmla="*/ 23 w 44"/>
              <a:gd name="T55" fmla="*/ 43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4" h="82">
                <a:moveTo>
                  <a:pt x="44" y="53"/>
                </a:move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3" y="0"/>
                  <a:pt x="23" y="0"/>
                </a:cubicBezTo>
                <a:cubicBezTo>
                  <a:pt x="22" y="0"/>
                  <a:pt x="22" y="1"/>
                  <a:pt x="22" y="1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3"/>
                  <a:pt x="0" y="54"/>
                  <a:pt x="0" y="54"/>
                </a:cubicBezTo>
                <a:cubicBezTo>
                  <a:pt x="1" y="54"/>
                  <a:pt x="1" y="54"/>
                  <a:pt x="2" y="54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81"/>
                  <a:pt x="21" y="81"/>
                  <a:pt x="21" y="81"/>
                </a:cubicBezTo>
                <a:cubicBezTo>
                  <a:pt x="21" y="81"/>
                  <a:pt x="21" y="82"/>
                  <a:pt x="22" y="82"/>
                </a:cubicBezTo>
                <a:cubicBezTo>
                  <a:pt x="22" y="82"/>
                  <a:pt x="22" y="82"/>
                  <a:pt x="22" y="82"/>
                </a:cubicBezTo>
                <a:cubicBezTo>
                  <a:pt x="22" y="82"/>
                  <a:pt x="23" y="81"/>
                  <a:pt x="23" y="81"/>
                </a:cubicBezTo>
                <a:cubicBezTo>
                  <a:pt x="23" y="46"/>
                  <a:pt x="23" y="46"/>
                  <a:pt x="23" y="46"/>
                </a:cubicBezTo>
                <a:cubicBezTo>
                  <a:pt x="42" y="55"/>
                  <a:pt x="42" y="55"/>
                  <a:pt x="42" y="55"/>
                </a:cubicBezTo>
                <a:cubicBezTo>
                  <a:pt x="43" y="55"/>
                  <a:pt x="43" y="55"/>
                  <a:pt x="43" y="55"/>
                </a:cubicBezTo>
                <a:cubicBezTo>
                  <a:pt x="43" y="55"/>
                  <a:pt x="43" y="55"/>
                  <a:pt x="44" y="54"/>
                </a:cubicBezTo>
                <a:cubicBezTo>
                  <a:pt x="44" y="54"/>
                  <a:pt x="44" y="54"/>
                  <a:pt x="44" y="53"/>
                </a:cubicBezTo>
                <a:close/>
                <a:moveTo>
                  <a:pt x="23" y="43"/>
                </a:moveTo>
                <a:cubicBezTo>
                  <a:pt x="23" y="43"/>
                  <a:pt x="23" y="43"/>
                  <a:pt x="23" y="43"/>
                </a:cubicBezTo>
                <a:cubicBezTo>
                  <a:pt x="23" y="43"/>
                  <a:pt x="22" y="43"/>
                  <a:pt x="22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3" y="51"/>
                  <a:pt x="3" y="51"/>
                  <a:pt x="3" y="51"/>
                </a:cubicBezTo>
                <a:cubicBezTo>
                  <a:pt x="23" y="5"/>
                  <a:pt x="23" y="5"/>
                  <a:pt x="23" y="5"/>
                </a:cubicBezTo>
                <a:cubicBezTo>
                  <a:pt x="41" y="51"/>
                  <a:pt x="41" y="51"/>
                  <a:pt x="41" y="51"/>
                </a:cubicBezTo>
                <a:lnTo>
                  <a:pt x="23" y="43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660" name="Freeform 1054"/>
          <p:cNvSpPr>
            <a:spLocks noEditPoints="1"/>
          </p:cNvSpPr>
          <p:nvPr/>
        </p:nvSpPr>
        <p:spPr bwMode="auto">
          <a:xfrm>
            <a:off x="9799270" y="6812636"/>
            <a:ext cx="266998" cy="269808"/>
          </a:xfrm>
          <a:custGeom>
            <a:avLst/>
            <a:gdLst>
              <a:gd name="T0" fmla="*/ 82 w 82"/>
              <a:gd name="T1" fmla="*/ 0 h 84"/>
              <a:gd name="T2" fmla="*/ 80 w 82"/>
              <a:gd name="T3" fmla="*/ 0 h 84"/>
              <a:gd name="T4" fmla="*/ 0 w 82"/>
              <a:gd name="T5" fmla="*/ 51 h 84"/>
              <a:gd name="T6" fmla="*/ 0 w 82"/>
              <a:gd name="T7" fmla="*/ 52 h 84"/>
              <a:gd name="T8" fmla="*/ 0 w 82"/>
              <a:gd name="T9" fmla="*/ 53 h 84"/>
              <a:gd name="T10" fmla="*/ 21 w 82"/>
              <a:gd name="T11" fmla="*/ 63 h 84"/>
              <a:gd name="T12" fmla="*/ 30 w 82"/>
              <a:gd name="T13" fmla="*/ 84 h 84"/>
              <a:gd name="T14" fmla="*/ 31 w 82"/>
              <a:gd name="T15" fmla="*/ 84 h 84"/>
              <a:gd name="T16" fmla="*/ 31 w 82"/>
              <a:gd name="T17" fmla="*/ 84 h 84"/>
              <a:gd name="T18" fmla="*/ 32 w 82"/>
              <a:gd name="T19" fmla="*/ 84 h 84"/>
              <a:gd name="T20" fmla="*/ 82 w 82"/>
              <a:gd name="T21" fmla="*/ 2 h 84"/>
              <a:gd name="T22" fmla="*/ 82 w 82"/>
              <a:gd name="T23" fmla="*/ 0 h 84"/>
              <a:gd name="T24" fmla="*/ 32 w 82"/>
              <a:gd name="T25" fmla="*/ 81 h 84"/>
              <a:gd name="T26" fmla="*/ 23 w 82"/>
              <a:gd name="T27" fmla="*/ 62 h 84"/>
              <a:gd name="T28" fmla="*/ 41 w 82"/>
              <a:gd name="T29" fmla="*/ 43 h 84"/>
              <a:gd name="T30" fmla="*/ 41 w 82"/>
              <a:gd name="T31" fmla="*/ 42 h 84"/>
              <a:gd name="T32" fmla="*/ 39 w 82"/>
              <a:gd name="T33" fmla="*/ 42 h 84"/>
              <a:gd name="T34" fmla="*/ 22 w 82"/>
              <a:gd name="T35" fmla="*/ 60 h 84"/>
              <a:gd name="T36" fmla="*/ 3 w 82"/>
              <a:gd name="T37" fmla="*/ 52 h 84"/>
              <a:gd name="T38" fmla="*/ 77 w 82"/>
              <a:gd name="T39" fmla="*/ 5 h 84"/>
              <a:gd name="T40" fmla="*/ 32 w 82"/>
              <a:gd name="T41" fmla="*/ 81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2" h="84">
                <a:moveTo>
                  <a:pt x="82" y="0"/>
                </a:moveTo>
                <a:cubicBezTo>
                  <a:pt x="81" y="0"/>
                  <a:pt x="81" y="0"/>
                  <a:pt x="80" y="0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0" y="52"/>
                  <a:pt x="0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21" y="63"/>
                  <a:pt x="21" y="63"/>
                  <a:pt x="21" y="63"/>
                </a:cubicBezTo>
                <a:cubicBezTo>
                  <a:pt x="30" y="84"/>
                  <a:pt x="30" y="84"/>
                  <a:pt x="30" y="84"/>
                </a:cubicBezTo>
                <a:cubicBezTo>
                  <a:pt x="31" y="84"/>
                  <a:pt x="31" y="84"/>
                  <a:pt x="31" y="84"/>
                </a:cubicBezTo>
                <a:cubicBezTo>
                  <a:pt x="31" y="84"/>
                  <a:pt x="31" y="84"/>
                  <a:pt x="31" y="84"/>
                </a:cubicBezTo>
                <a:cubicBezTo>
                  <a:pt x="32" y="84"/>
                  <a:pt x="32" y="84"/>
                  <a:pt x="32" y="84"/>
                </a:cubicBezTo>
                <a:cubicBezTo>
                  <a:pt x="82" y="2"/>
                  <a:pt x="82" y="2"/>
                  <a:pt x="82" y="2"/>
                </a:cubicBezTo>
                <a:cubicBezTo>
                  <a:pt x="82" y="1"/>
                  <a:pt x="82" y="1"/>
                  <a:pt x="82" y="0"/>
                </a:cubicBezTo>
                <a:close/>
                <a:moveTo>
                  <a:pt x="32" y="81"/>
                </a:moveTo>
                <a:cubicBezTo>
                  <a:pt x="23" y="62"/>
                  <a:pt x="23" y="62"/>
                  <a:pt x="23" y="62"/>
                </a:cubicBezTo>
                <a:cubicBezTo>
                  <a:pt x="41" y="43"/>
                  <a:pt x="41" y="43"/>
                  <a:pt x="41" y="43"/>
                </a:cubicBezTo>
                <a:cubicBezTo>
                  <a:pt x="41" y="43"/>
                  <a:pt x="41" y="42"/>
                  <a:pt x="41" y="42"/>
                </a:cubicBezTo>
                <a:cubicBezTo>
                  <a:pt x="40" y="41"/>
                  <a:pt x="40" y="41"/>
                  <a:pt x="39" y="42"/>
                </a:cubicBezTo>
                <a:cubicBezTo>
                  <a:pt x="22" y="60"/>
                  <a:pt x="22" y="60"/>
                  <a:pt x="22" y="60"/>
                </a:cubicBezTo>
                <a:cubicBezTo>
                  <a:pt x="3" y="52"/>
                  <a:pt x="3" y="52"/>
                  <a:pt x="3" y="52"/>
                </a:cubicBezTo>
                <a:cubicBezTo>
                  <a:pt x="77" y="5"/>
                  <a:pt x="77" y="5"/>
                  <a:pt x="77" y="5"/>
                </a:cubicBezTo>
                <a:lnTo>
                  <a:pt x="32" y="81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661" name="그룹 660"/>
          <p:cNvGrpSpPr/>
          <p:nvPr/>
        </p:nvGrpSpPr>
        <p:grpSpPr>
          <a:xfrm>
            <a:off x="8338562" y="3802980"/>
            <a:ext cx="285294" cy="285293"/>
            <a:chOff x="10560899" y="8804004"/>
            <a:chExt cx="285294" cy="285293"/>
          </a:xfrm>
          <a:solidFill>
            <a:srgbClr val="FE6500"/>
          </a:solidFill>
        </p:grpSpPr>
        <p:sp>
          <p:nvSpPr>
            <p:cNvPr id="662" name="Freeform 930"/>
            <p:cNvSpPr>
              <a:spLocks noEditPoints="1"/>
            </p:cNvSpPr>
            <p:nvPr/>
          </p:nvSpPr>
          <p:spPr bwMode="auto">
            <a:xfrm>
              <a:off x="10563904" y="8939144"/>
              <a:ext cx="69074" cy="150153"/>
            </a:xfrm>
            <a:custGeom>
              <a:avLst/>
              <a:gdLst>
                <a:gd name="T0" fmla="*/ 19 w 20"/>
                <a:gd name="T1" fmla="*/ 43 h 43"/>
                <a:gd name="T2" fmla="*/ 1 w 20"/>
                <a:gd name="T3" fmla="*/ 43 h 43"/>
                <a:gd name="T4" fmla="*/ 0 w 20"/>
                <a:gd name="T5" fmla="*/ 42 h 43"/>
                <a:gd name="T6" fmla="*/ 0 w 20"/>
                <a:gd name="T7" fmla="*/ 1 h 43"/>
                <a:gd name="T8" fmla="*/ 1 w 20"/>
                <a:gd name="T9" fmla="*/ 0 h 43"/>
                <a:gd name="T10" fmla="*/ 19 w 20"/>
                <a:gd name="T11" fmla="*/ 0 h 43"/>
                <a:gd name="T12" fmla="*/ 20 w 20"/>
                <a:gd name="T13" fmla="*/ 1 h 43"/>
                <a:gd name="T14" fmla="*/ 20 w 20"/>
                <a:gd name="T15" fmla="*/ 42 h 43"/>
                <a:gd name="T16" fmla="*/ 19 w 20"/>
                <a:gd name="T17" fmla="*/ 43 h 43"/>
                <a:gd name="T18" fmla="*/ 2 w 20"/>
                <a:gd name="T19" fmla="*/ 41 h 43"/>
                <a:gd name="T20" fmla="*/ 18 w 20"/>
                <a:gd name="T21" fmla="*/ 41 h 43"/>
                <a:gd name="T22" fmla="*/ 18 w 20"/>
                <a:gd name="T23" fmla="*/ 2 h 43"/>
                <a:gd name="T24" fmla="*/ 2 w 20"/>
                <a:gd name="T25" fmla="*/ 2 h 43"/>
                <a:gd name="T26" fmla="*/ 2 w 20"/>
                <a:gd name="T2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43">
                  <a:moveTo>
                    <a:pt x="19" y="43"/>
                  </a:moveTo>
                  <a:cubicBezTo>
                    <a:pt x="1" y="43"/>
                    <a:pt x="1" y="43"/>
                    <a:pt x="1" y="43"/>
                  </a:cubicBezTo>
                  <a:cubicBezTo>
                    <a:pt x="0" y="43"/>
                    <a:pt x="0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3"/>
                    <a:pt x="19" y="43"/>
                  </a:cubicBezTo>
                  <a:close/>
                  <a:moveTo>
                    <a:pt x="2" y="41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4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63" name="Freeform 931"/>
            <p:cNvSpPr>
              <a:spLocks noEditPoints="1"/>
            </p:cNvSpPr>
            <p:nvPr/>
          </p:nvSpPr>
          <p:spPr bwMode="auto">
            <a:xfrm>
              <a:off x="10669011" y="8870071"/>
              <a:ext cx="72073" cy="219225"/>
            </a:xfrm>
            <a:custGeom>
              <a:avLst/>
              <a:gdLst>
                <a:gd name="T0" fmla="*/ 20 w 21"/>
                <a:gd name="T1" fmla="*/ 63 h 63"/>
                <a:gd name="T2" fmla="*/ 1 w 21"/>
                <a:gd name="T3" fmla="*/ 63 h 63"/>
                <a:gd name="T4" fmla="*/ 0 w 21"/>
                <a:gd name="T5" fmla="*/ 62 h 63"/>
                <a:gd name="T6" fmla="*/ 0 w 21"/>
                <a:gd name="T7" fmla="*/ 1 h 63"/>
                <a:gd name="T8" fmla="*/ 1 w 21"/>
                <a:gd name="T9" fmla="*/ 0 h 63"/>
                <a:gd name="T10" fmla="*/ 20 w 21"/>
                <a:gd name="T11" fmla="*/ 0 h 63"/>
                <a:gd name="T12" fmla="*/ 21 w 21"/>
                <a:gd name="T13" fmla="*/ 1 h 63"/>
                <a:gd name="T14" fmla="*/ 21 w 21"/>
                <a:gd name="T15" fmla="*/ 62 h 63"/>
                <a:gd name="T16" fmla="*/ 20 w 21"/>
                <a:gd name="T17" fmla="*/ 63 h 63"/>
                <a:gd name="T18" fmla="*/ 2 w 21"/>
                <a:gd name="T19" fmla="*/ 61 h 63"/>
                <a:gd name="T20" fmla="*/ 19 w 21"/>
                <a:gd name="T21" fmla="*/ 61 h 63"/>
                <a:gd name="T22" fmla="*/ 19 w 21"/>
                <a:gd name="T23" fmla="*/ 3 h 63"/>
                <a:gd name="T24" fmla="*/ 2 w 21"/>
                <a:gd name="T25" fmla="*/ 3 h 63"/>
                <a:gd name="T26" fmla="*/ 2 w 21"/>
                <a:gd name="T2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3">
                  <a:moveTo>
                    <a:pt x="20" y="63"/>
                  </a:move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0" y="62"/>
                    <a:pt x="0" y="6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1"/>
                    <a:pt x="21" y="1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0" y="63"/>
                    <a:pt x="20" y="63"/>
                  </a:cubicBezTo>
                  <a:close/>
                  <a:moveTo>
                    <a:pt x="2" y="61"/>
                  </a:moveTo>
                  <a:cubicBezTo>
                    <a:pt x="19" y="61"/>
                    <a:pt x="19" y="61"/>
                    <a:pt x="19" y="61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6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64" name="Freeform 932"/>
            <p:cNvSpPr>
              <a:spLocks noEditPoints="1"/>
            </p:cNvSpPr>
            <p:nvPr/>
          </p:nvSpPr>
          <p:spPr bwMode="auto">
            <a:xfrm>
              <a:off x="10771114" y="8804004"/>
              <a:ext cx="75079" cy="285292"/>
            </a:xfrm>
            <a:custGeom>
              <a:avLst/>
              <a:gdLst>
                <a:gd name="T0" fmla="*/ 20 w 21"/>
                <a:gd name="T1" fmla="*/ 82 h 82"/>
                <a:gd name="T2" fmla="*/ 1 w 21"/>
                <a:gd name="T3" fmla="*/ 82 h 82"/>
                <a:gd name="T4" fmla="*/ 0 w 21"/>
                <a:gd name="T5" fmla="*/ 81 h 82"/>
                <a:gd name="T6" fmla="*/ 0 w 21"/>
                <a:gd name="T7" fmla="*/ 1 h 82"/>
                <a:gd name="T8" fmla="*/ 1 w 21"/>
                <a:gd name="T9" fmla="*/ 0 h 82"/>
                <a:gd name="T10" fmla="*/ 20 w 21"/>
                <a:gd name="T11" fmla="*/ 0 h 82"/>
                <a:gd name="T12" fmla="*/ 21 w 21"/>
                <a:gd name="T13" fmla="*/ 1 h 82"/>
                <a:gd name="T14" fmla="*/ 21 w 21"/>
                <a:gd name="T15" fmla="*/ 81 h 82"/>
                <a:gd name="T16" fmla="*/ 20 w 21"/>
                <a:gd name="T17" fmla="*/ 82 h 82"/>
                <a:gd name="T18" fmla="*/ 2 w 21"/>
                <a:gd name="T19" fmla="*/ 80 h 82"/>
                <a:gd name="T20" fmla="*/ 18 w 21"/>
                <a:gd name="T21" fmla="*/ 80 h 82"/>
                <a:gd name="T22" fmla="*/ 18 w 21"/>
                <a:gd name="T23" fmla="*/ 2 h 82"/>
                <a:gd name="T24" fmla="*/ 2 w 21"/>
                <a:gd name="T25" fmla="*/ 2 h 82"/>
                <a:gd name="T26" fmla="*/ 2 w 21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82">
                  <a:moveTo>
                    <a:pt x="20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0" y="82"/>
                    <a:pt x="0" y="81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1" y="81"/>
                    <a:pt x="20" y="82"/>
                    <a:pt x="20" y="82"/>
                  </a:cubicBezTo>
                  <a:close/>
                  <a:moveTo>
                    <a:pt x="2" y="80"/>
                  </a:moveTo>
                  <a:cubicBezTo>
                    <a:pt x="18" y="80"/>
                    <a:pt x="18" y="80"/>
                    <a:pt x="18" y="8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65" name="Freeform 933"/>
            <p:cNvSpPr>
              <a:spLocks/>
            </p:cNvSpPr>
            <p:nvPr/>
          </p:nvSpPr>
          <p:spPr bwMode="auto">
            <a:xfrm>
              <a:off x="10560899" y="8804004"/>
              <a:ext cx="144150" cy="111113"/>
            </a:xfrm>
            <a:custGeom>
              <a:avLst/>
              <a:gdLst>
                <a:gd name="T0" fmla="*/ 30 w 42"/>
                <a:gd name="T1" fmla="*/ 2 h 32"/>
                <a:gd name="T2" fmla="*/ 31 w 42"/>
                <a:gd name="T3" fmla="*/ 3 h 32"/>
                <a:gd name="T4" fmla="*/ 38 w 42"/>
                <a:gd name="T5" fmla="*/ 3 h 32"/>
                <a:gd name="T6" fmla="*/ 1 w 42"/>
                <a:gd name="T7" fmla="*/ 30 h 32"/>
                <a:gd name="T8" fmla="*/ 1 w 42"/>
                <a:gd name="T9" fmla="*/ 32 h 32"/>
                <a:gd name="T10" fmla="*/ 2 w 42"/>
                <a:gd name="T11" fmla="*/ 32 h 32"/>
                <a:gd name="T12" fmla="*/ 40 w 42"/>
                <a:gd name="T13" fmla="*/ 4 h 32"/>
                <a:gd name="T14" fmla="*/ 40 w 42"/>
                <a:gd name="T15" fmla="*/ 11 h 32"/>
                <a:gd name="T16" fmla="*/ 41 w 42"/>
                <a:gd name="T17" fmla="*/ 13 h 32"/>
                <a:gd name="T18" fmla="*/ 42 w 42"/>
                <a:gd name="T19" fmla="*/ 11 h 32"/>
                <a:gd name="T20" fmla="*/ 42 w 42"/>
                <a:gd name="T21" fmla="*/ 2 h 32"/>
                <a:gd name="T22" fmla="*/ 41 w 42"/>
                <a:gd name="T23" fmla="*/ 0 h 32"/>
                <a:gd name="T24" fmla="*/ 31 w 42"/>
                <a:gd name="T25" fmla="*/ 0 h 32"/>
                <a:gd name="T26" fmla="*/ 30 w 42"/>
                <a:gd name="T2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32">
                  <a:moveTo>
                    <a:pt x="30" y="2"/>
                  </a:moveTo>
                  <a:cubicBezTo>
                    <a:pt x="30" y="2"/>
                    <a:pt x="31" y="3"/>
                    <a:pt x="31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1"/>
                    <a:pt x="1" y="32"/>
                  </a:cubicBezTo>
                  <a:cubicBezTo>
                    <a:pt x="1" y="32"/>
                    <a:pt x="2" y="32"/>
                    <a:pt x="2" y="32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2"/>
                    <a:pt x="41" y="13"/>
                    <a:pt x="41" y="13"/>
                  </a:cubicBezTo>
                  <a:cubicBezTo>
                    <a:pt x="42" y="13"/>
                    <a:pt x="42" y="12"/>
                    <a:pt x="42" y="11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2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1"/>
                    <a:pt x="3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6" name="그룹 665"/>
          <p:cNvGrpSpPr/>
          <p:nvPr/>
        </p:nvGrpSpPr>
        <p:grpSpPr>
          <a:xfrm>
            <a:off x="6936551" y="3828508"/>
            <a:ext cx="282288" cy="234237"/>
            <a:chOff x="14119536" y="7560735"/>
            <a:chExt cx="282288" cy="234237"/>
          </a:xfrm>
          <a:solidFill>
            <a:srgbClr val="FE6500"/>
          </a:solidFill>
        </p:grpSpPr>
        <p:sp>
          <p:nvSpPr>
            <p:cNvPr id="667" name="Freeform 1269"/>
            <p:cNvSpPr>
              <a:spLocks/>
            </p:cNvSpPr>
            <p:nvPr/>
          </p:nvSpPr>
          <p:spPr bwMode="auto">
            <a:xfrm>
              <a:off x="14119536" y="7560735"/>
              <a:ext cx="282288" cy="165171"/>
            </a:xfrm>
            <a:custGeom>
              <a:avLst/>
              <a:gdLst>
                <a:gd name="T0" fmla="*/ 43 w 82"/>
                <a:gd name="T1" fmla="*/ 46 h 48"/>
                <a:gd name="T2" fmla="*/ 6 w 82"/>
                <a:gd name="T3" fmla="*/ 46 h 48"/>
                <a:gd name="T4" fmla="*/ 3 w 82"/>
                <a:gd name="T5" fmla="*/ 33 h 48"/>
                <a:gd name="T6" fmla="*/ 16 w 82"/>
                <a:gd name="T7" fmla="*/ 19 h 48"/>
                <a:gd name="T8" fmla="*/ 18 w 82"/>
                <a:gd name="T9" fmla="*/ 19 h 48"/>
                <a:gd name="T10" fmla="*/ 20 w 82"/>
                <a:gd name="T11" fmla="*/ 18 h 48"/>
                <a:gd name="T12" fmla="*/ 38 w 82"/>
                <a:gd name="T13" fmla="*/ 3 h 48"/>
                <a:gd name="T14" fmla="*/ 55 w 82"/>
                <a:gd name="T15" fmla="*/ 13 h 48"/>
                <a:gd name="T16" fmla="*/ 56 w 82"/>
                <a:gd name="T17" fmla="*/ 14 h 48"/>
                <a:gd name="T18" fmla="*/ 61 w 82"/>
                <a:gd name="T19" fmla="*/ 13 h 48"/>
                <a:gd name="T20" fmla="*/ 79 w 82"/>
                <a:gd name="T21" fmla="*/ 32 h 48"/>
                <a:gd name="T22" fmla="*/ 76 w 82"/>
                <a:gd name="T23" fmla="*/ 46 h 48"/>
                <a:gd name="T24" fmla="*/ 74 w 82"/>
                <a:gd name="T25" fmla="*/ 46 h 48"/>
                <a:gd name="T26" fmla="*/ 73 w 82"/>
                <a:gd name="T27" fmla="*/ 47 h 48"/>
                <a:gd name="T28" fmla="*/ 74 w 82"/>
                <a:gd name="T29" fmla="*/ 48 h 48"/>
                <a:gd name="T30" fmla="*/ 77 w 82"/>
                <a:gd name="T31" fmla="*/ 48 h 48"/>
                <a:gd name="T32" fmla="*/ 78 w 82"/>
                <a:gd name="T33" fmla="*/ 48 h 48"/>
                <a:gd name="T34" fmla="*/ 82 w 82"/>
                <a:gd name="T35" fmla="*/ 32 h 48"/>
                <a:gd name="T36" fmla="*/ 61 w 82"/>
                <a:gd name="T37" fmla="*/ 11 h 48"/>
                <a:gd name="T38" fmla="*/ 57 w 82"/>
                <a:gd name="T39" fmla="*/ 11 h 48"/>
                <a:gd name="T40" fmla="*/ 38 w 82"/>
                <a:gd name="T41" fmla="*/ 0 h 48"/>
                <a:gd name="T42" fmla="*/ 18 w 82"/>
                <a:gd name="T43" fmla="*/ 17 h 48"/>
                <a:gd name="T44" fmla="*/ 16 w 82"/>
                <a:gd name="T45" fmla="*/ 17 h 48"/>
                <a:gd name="T46" fmla="*/ 0 w 82"/>
                <a:gd name="T47" fmla="*/ 33 h 48"/>
                <a:gd name="T48" fmla="*/ 5 w 82"/>
                <a:gd name="T49" fmla="*/ 48 h 48"/>
                <a:gd name="T50" fmla="*/ 6 w 82"/>
                <a:gd name="T51" fmla="*/ 48 h 48"/>
                <a:gd name="T52" fmla="*/ 43 w 82"/>
                <a:gd name="T53" fmla="*/ 48 h 48"/>
                <a:gd name="T54" fmla="*/ 44 w 82"/>
                <a:gd name="T55" fmla="*/ 47 h 48"/>
                <a:gd name="T56" fmla="*/ 43 w 82"/>
                <a:gd name="T57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2" h="48">
                  <a:moveTo>
                    <a:pt x="43" y="46"/>
                  </a:moveTo>
                  <a:cubicBezTo>
                    <a:pt x="6" y="46"/>
                    <a:pt x="6" y="46"/>
                    <a:pt x="6" y="46"/>
                  </a:cubicBezTo>
                  <a:cubicBezTo>
                    <a:pt x="4" y="43"/>
                    <a:pt x="3" y="37"/>
                    <a:pt x="3" y="33"/>
                  </a:cubicBezTo>
                  <a:cubicBezTo>
                    <a:pt x="3" y="25"/>
                    <a:pt x="9" y="19"/>
                    <a:pt x="16" y="19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9" y="19"/>
                    <a:pt x="20" y="19"/>
                    <a:pt x="20" y="18"/>
                  </a:cubicBezTo>
                  <a:cubicBezTo>
                    <a:pt x="21" y="9"/>
                    <a:pt x="29" y="3"/>
                    <a:pt x="38" y="3"/>
                  </a:cubicBezTo>
                  <a:cubicBezTo>
                    <a:pt x="45" y="3"/>
                    <a:pt x="52" y="7"/>
                    <a:pt x="55" y="13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8" y="13"/>
                    <a:pt x="59" y="13"/>
                    <a:pt x="61" y="13"/>
                  </a:cubicBezTo>
                  <a:cubicBezTo>
                    <a:pt x="71" y="13"/>
                    <a:pt x="79" y="22"/>
                    <a:pt x="79" y="32"/>
                  </a:cubicBezTo>
                  <a:cubicBezTo>
                    <a:pt x="79" y="36"/>
                    <a:pt x="78" y="43"/>
                    <a:pt x="76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3" y="47"/>
                    <a:pt x="73" y="47"/>
                  </a:cubicBezTo>
                  <a:cubicBezTo>
                    <a:pt x="73" y="48"/>
                    <a:pt x="74" y="48"/>
                    <a:pt x="74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8" y="48"/>
                    <a:pt x="78" y="48"/>
                  </a:cubicBezTo>
                  <a:cubicBezTo>
                    <a:pt x="80" y="44"/>
                    <a:pt x="82" y="36"/>
                    <a:pt x="82" y="32"/>
                  </a:cubicBezTo>
                  <a:cubicBezTo>
                    <a:pt x="82" y="20"/>
                    <a:pt x="72" y="11"/>
                    <a:pt x="61" y="11"/>
                  </a:cubicBezTo>
                  <a:cubicBezTo>
                    <a:pt x="59" y="11"/>
                    <a:pt x="58" y="11"/>
                    <a:pt x="57" y="11"/>
                  </a:cubicBezTo>
                  <a:cubicBezTo>
                    <a:pt x="53" y="4"/>
                    <a:pt x="46" y="0"/>
                    <a:pt x="38" y="0"/>
                  </a:cubicBezTo>
                  <a:cubicBezTo>
                    <a:pt x="29" y="0"/>
                    <a:pt x="20" y="7"/>
                    <a:pt x="18" y="17"/>
                  </a:cubicBezTo>
                  <a:cubicBezTo>
                    <a:pt x="17" y="17"/>
                    <a:pt x="17" y="17"/>
                    <a:pt x="16" y="17"/>
                  </a:cubicBezTo>
                  <a:cubicBezTo>
                    <a:pt x="7" y="17"/>
                    <a:pt x="0" y="24"/>
                    <a:pt x="0" y="33"/>
                  </a:cubicBezTo>
                  <a:cubicBezTo>
                    <a:pt x="0" y="37"/>
                    <a:pt x="2" y="45"/>
                    <a:pt x="5" y="48"/>
                  </a:cubicBezTo>
                  <a:cubicBezTo>
                    <a:pt x="5" y="48"/>
                    <a:pt x="5" y="48"/>
                    <a:pt x="6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4" y="48"/>
                    <a:pt x="44" y="48"/>
                    <a:pt x="44" y="47"/>
                  </a:cubicBezTo>
                  <a:cubicBezTo>
                    <a:pt x="44" y="47"/>
                    <a:pt x="44" y="46"/>
                    <a:pt x="43" y="4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68" name="Freeform 1270"/>
            <p:cNvSpPr>
              <a:spLocks noEditPoints="1"/>
            </p:cNvSpPr>
            <p:nvPr/>
          </p:nvSpPr>
          <p:spPr bwMode="auto">
            <a:xfrm>
              <a:off x="14281701" y="7680855"/>
              <a:ext cx="117120" cy="114117"/>
            </a:xfrm>
            <a:custGeom>
              <a:avLst/>
              <a:gdLst>
                <a:gd name="T0" fmla="*/ 22 w 34"/>
                <a:gd name="T1" fmla="*/ 19 h 33"/>
                <a:gd name="T2" fmla="*/ 24 w 34"/>
                <a:gd name="T3" fmla="*/ 12 h 33"/>
                <a:gd name="T4" fmla="*/ 12 w 34"/>
                <a:gd name="T5" fmla="*/ 0 h 33"/>
                <a:gd name="T6" fmla="*/ 0 w 34"/>
                <a:gd name="T7" fmla="*/ 12 h 33"/>
                <a:gd name="T8" fmla="*/ 12 w 34"/>
                <a:gd name="T9" fmla="*/ 24 h 33"/>
                <a:gd name="T10" fmla="*/ 20 w 34"/>
                <a:gd name="T11" fmla="*/ 21 h 33"/>
                <a:gd name="T12" fmla="*/ 31 w 34"/>
                <a:gd name="T13" fmla="*/ 32 h 33"/>
                <a:gd name="T14" fmla="*/ 32 w 34"/>
                <a:gd name="T15" fmla="*/ 33 h 33"/>
                <a:gd name="T16" fmla="*/ 33 w 34"/>
                <a:gd name="T17" fmla="*/ 32 h 33"/>
                <a:gd name="T18" fmla="*/ 33 w 34"/>
                <a:gd name="T19" fmla="*/ 31 h 33"/>
                <a:gd name="T20" fmla="*/ 22 w 34"/>
                <a:gd name="T21" fmla="*/ 19 h 33"/>
                <a:gd name="T22" fmla="*/ 12 w 34"/>
                <a:gd name="T23" fmla="*/ 22 h 33"/>
                <a:gd name="T24" fmla="*/ 2 w 34"/>
                <a:gd name="T25" fmla="*/ 12 h 33"/>
                <a:gd name="T26" fmla="*/ 12 w 34"/>
                <a:gd name="T27" fmla="*/ 2 h 33"/>
                <a:gd name="T28" fmla="*/ 22 w 34"/>
                <a:gd name="T29" fmla="*/ 12 h 33"/>
                <a:gd name="T30" fmla="*/ 12 w 34"/>
                <a:gd name="T3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33">
                  <a:moveTo>
                    <a:pt x="22" y="19"/>
                  </a:moveTo>
                  <a:cubicBezTo>
                    <a:pt x="23" y="17"/>
                    <a:pt x="24" y="15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5" y="24"/>
                    <a:pt x="18" y="23"/>
                    <a:pt x="20" y="2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2"/>
                  </a:cubicBezTo>
                  <a:cubicBezTo>
                    <a:pt x="34" y="32"/>
                    <a:pt x="34" y="31"/>
                    <a:pt x="33" y="31"/>
                  </a:cubicBezTo>
                  <a:lnTo>
                    <a:pt x="22" y="19"/>
                  </a:lnTo>
                  <a:close/>
                  <a:moveTo>
                    <a:pt x="12" y="22"/>
                  </a:moveTo>
                  <a:cubicBezTo>
                    <a:pt x="6" y="22"/>
                    <a:pt x="2" y="18"/>
                    <a:pt x="2" y="12"/>
                  </a:cubicBezTo>
                  <a:cubicBezTo>
                    <a:pt x="2" y="7"/>
                    <a:pt x="6" y="2"/>
                    <a:pt x="12" y="2"/>
                  </a:cubicBezTo>
                  <a:cubicBezTo>
                    <a:pt x="17" y="2"/>
                    <a:pt x="22" y="7"/>
                    <a:pt x="22" y="12"/>
                  </a:cubicBezTo>
                  <a:cubicBezTo>
                    <a:pt x="22" y="18"/>
                    <a:pt x="17" y="22"/>
                    <a:pt x="12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9" name="그룹 668"/>
          <p:cNvGrpSpPr/>
          <p:nvPr/>
        </p:nvGrpSpPr>
        <p:grpSpPr>
          <a:xfrm>
            <a:off x="5530032" y="3845023"/>
            <a:ext cx="279286" cy="201207"/>
            <a:chOff x="8656639" y="1365250"/>
            <a:chExt cx="147638" cy="106363"/>
          </a:xfrm>
          <a:solidFill>
            <a:srgbClr val="FE6500"/>
          </a:solidFill>
        </p:grpSpPr>
        <p:sp>
          <p:nvSpPr>
            <p:cNvPr id="670" name="Freeform 1128"/>
            <p:cNvSpPr>
              <a:spLocks/>
            </p:cNvSpPr>
            <p:nvPr/>
          </p:nvSpPr>
          <p:spPr bwMode="auto">
            <a:xfrm>
              <a:off x="8656639" y="1365250"/>
              <a:ext cx="147638" cy="87313"/>
            </a:xfrm>
            <a:custGeom>
              <a:avLst/>
              <a:gdLst>
                <a:gd name="T0" fmla="*/ 60 w 81"/>
                <a:gd name="T1" fmla="*/ 11 h 48"/>
                <a:gd name="T2" fmla="*/ 56 w 81"/>
                <a:gd name="T3" fmla="*/ 11 h 48"/>
                <a:gd name="T4" fmla="*/ 37 w 81"/>
                <a:gd name="T5" fmla="*/ 0 h 48"/>
                <a:gd name="T6" fmla="*/ 17 w 81"/>
                <a:gd name="T7" fmla="*/ 17 h 48"/>
                <a:gd name="T8" fmla="*/ 15 w 81"/>
                <a:gd name="T9" fmla="*/ 17 h 48"/>
                <a:gd name="T10" fmla="*/ 0 w 81"/>
                <a:gd name="T11" fmla="*/ 33 h 48"/>
                <a:gd name="T12" fmla="*/ 4 w 81"/>
                <a:gd name="T13" fmla="*/ 48 h 48"/>
                <a:gd name="T14" fmla="*/ 5 w 81"/>
                <a:gd name="T15" fmla="*/ 48 h 48"/>
                <a:gd name="T16" fmla="*/ 45 w 81"/>
                <a:gd name="T17" fmla="*/ 48 h 48"/>
                <a:gd name="T18" fmla="*/ 46 w 81"/>
                <a:gd name="T19" fmla="*/ 47 h 48"/>
                <a:gd name="T20" fmla="*/ 45 w 81"/>
                <a:gd name="T21" fmla="*/ 46 h 48"/>
                <a:gd name="T22" fmla="*/ 5 w 81"/>
                <a:gd name="T23" fmla="*/ 46 h 48"/>
                <a:gd name="T24" fmla="*/ 2 w 81"/>
                <a:gd name="T25" fmla="*/ 33 h 48"/>
                <a:gd name="T26" fmla="*/ 15 w 81"/>
                <a:gd name="T27" fmla="*/ 19 h 48"/>
                <a:gd name="T28" fmla="*/ 18 w 81"/>
                <a:gd name="T29" fmla="*/ 19 h 48"/>
                <a:gd name="T30" fmla="*/ 19 w 81"/>
                <a:gd name="T31" fmla="*/ 18 h 48"/>
                <a:gd name="T32" fmla="*/ 37 w 81"/>
                <a:gd name="T33" fmla="*/ 2 h 48"/>
                <a:gd name="T34" fmla="*/ 54 w 81"/>
                <a:gd name="T35" fmla="*/ 13 h 48"/>
                <a:gd name="T36" fmla="*/ 56 w 81"/>
                <a:gd name="T37" fmla="*/ 14 h 48"/>
                <a:gd name="T38" fmla="*/ 60 w 81"/>
                <a:gd name="T39" fmla="*/ 13 h 48"/>
                <a:gd name="T40" fmla="*/ 79 w 81"/>
                <a:gd name="T41" fmla="*/ 32 h 48"/>
                <a:gd name="T42" fmla="*/ 76 w 81"/>
                <a:gd name="T43" fmla="*/ 46 h 48"/>
                <a:gd name="T44" fmla="*/ 73 w 81"/>
                <a:gd name="T45" fmla="*/ 46 h 48"/>
                <a:gd name="T46" fmla="*/ 72 w 81"/>
                <a:gd name="T47" fmla="*/ 47 h 48"/>
                <a:gd name="T48" fmla="*/ 73 w 81"/>
                <a:gd name="T49" fmla="*/ 48 h 48"/>
                <a:gd name="T50" fmla="*/ 76 w 81"/>
                <a:gd name="T51" fmla="*/ 48 h 48"/>
                <a:gd name="T52" fmla="*/ 77 w 81"/>
                <a:gd name="T53" fmla="*/ 48 h 48"/>
                <a:gd name="T54" fmla="*/ 81 w 81"/>
                <a:gd name="T55" fmla="*/ 32 h 48"/>
                <a:gd name="T56" fmla="*/ 60 w 81"/>
                <a:gd name="T57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48">
                  <a:moveTo>
                    <a:pt x="60" y="11"/>
                  </a:moveTo>
                  <a:cubicBezTo>
                    <a:pt x="59" y="11"/>
                    <a:pt x="57" y="11"/>
                    <a:pt x="56" y="11"/>
                  </a:cubicBezTo>
                  <a:cubicBezTo>
                    <a:pt x="52" y="4"/>
                    <a:pt x="45" y="0"/>
                    <a:pt x="37" y="0"/>
                  </a:cubicBezTo>
                  <a:cubicBezTo>
                    <a:pt x="28" y="0"/>
                    <a:pt x="19" y="7"/>
                    <a:pt x="17" y="17"/>
                  </a:cubicBezTo>
                  <a:cubicBezTo>
                    <a:pt x="16" y="17"/>
                    <a:pt x="16" y="17"/>
                    <a:pt x="15" y="17"/>
                  </a:cubicBezTo>
                  <a:cubicBezTo>
                    <a:pt x="7" y="17"/>
                    <a:pt x="0" y="24"/>
                    <a:pt x="0" y="33"/>
                  </a:cubicBezTo>
                  <a:cubicBezTo>
                    <a:pt x="0" y="37"/>
                    <a:pt x="1" y="45"/>
                    <a:pt x="4" y="48"/>
                  </a:cubicBezTo>
                  <a:cubicBezTo>
                    <a:pt x="4" y="48"/>
                    <a:pt x="5" y="48"/>
                    <a:pt x="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8"/>
                    <a:pt x="46" y="48"/>
                    <a:pt x="46" y="47"/>
                  </a:cubicBezTo>
                  <a:cubicBezTo>
                    <a:pt x="46" y="46"/>
                    <a:pt x="45" y="46"/>
                    <a:pt x="45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3" y="43"/>
                    <a:pt x="2" y="37"/>
                    <a:pt x="2" y="33"/>
                  </a:cubicBezTo>
                  <a:cubicBezTo>
                    <a:pt x="2" y="25"/>
                    <a:pt x="8" y="19"/>
                    <a:pt x="15" y="19"/>
                  </a:cubicBezTo>
                  <a:cubicBezTo>
                    <a:pt x="16" y="19"/>
                    <a:pt x="17" y="19"/>
                    <a:pt x="18" y="19"/>
                  </a:cubicBezTo>
                  <a:cubicBezTo>
                    <a:pt x="18" y="19"/>
                    <a:pt x="19" y="19"/>
                    <a:pt x="19" y="18"/>
                  </a:cubicBezTo>
                  <a:cubicBezTo>
                    <a:pt x="21" y="9"/>
                    <a:pt x="28" y="2"/>
                    <a:pt x="37" y="2"/>
                  </a:cubicBezTo>
                  <a:cubicBezTo>
                    <a:pt x="45" y="2"/>
                    <a:pt x="51" y="6"/>
                    <a:pt x="54" y="13"/>
                  </a:cubicBezTo>
                  <a:cubicBezTo>
                    <a:pt x="54" y="13"/>
                    <a:pt x="55" y="14"/>
                    <a:pt x="56" y="14"/>
                  </a:cubicBezTo>
                  <a:cubicBezTo>
                    <a:pt x="57" y="13"/>
                    <a:pt x="59" y="13"/>
                    <a:pt x="60" y="13"/>
                  </a:cubicBezTo>
                  <a:cubicBezTo>
                    <a:pt x="70" y="13"/>
                    <a:pt x="79" y="22"/>
                    <a:pt x="79" y="32"/>
                  </a:cubicBezTo>
                  <a:cubicBezTo>
                    <a:pt x="79" y="36"/>
                    <a:pt x="77" y="43"/>
                    <a:pt x="76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46"/>
                    <a:pt x="72" y="46"/>
                    <a:pt x="72" y="47"/>
                  </a:cubicBezTo>
                  <a:cubicBezTo>
                    <a:pt x="72" y="48"/>
                    <a:pt x="73" y="48"/>
                    <a:pt x="73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0" y="44"/>
                    <a:pt x="81" y="36"/>
                    <a:pt x="81" y="32"/>
                  </a:cubicBezTo>
                  <a:cubicBezTo>
                    <a:pt x="81" y="20"/>
                    <a:pt x="72" y="11"/>
                    <a:pt x="60" y="1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71" name="Freeform 1129"/>
            <p:cNvSpPr>
              <a:spLocks/>
            </p:cNvSpPr>
            <p:nvPr/>
          </p:nvSpPr>
          <p:spPr bwMode="auto">
            <a:xfrm>
              <a:off x="8747126" y="1430338"/>
              <a:ext cx="33338" cy="41275"/>
            </a:xfrm>
            <a:custGeom>
              <a:avLst/>
              <a:gdLst>
                <a:gd name="T0" fmla="*/ 17 w 18"/>
                <a:gd name="T1" fmla="*/ 1 h 22"/>
                <a:gd name="T2" fmla="*/ 16 w 18"/>
                <a:gd name="T3" fmla="*/ 1 h 22"/>
                <a:gd name="T4" fmla="*/ 6 w 18"/>
                <a:gd name="T5" fmla="*/ 19 h 22"/>
                <a:gd name="T6" fmla="*/ 2 w 18"/>
                <a:gd name="T7" fmla="*/ 15 h 22"/>
                <a:gd name="T8" fmla="*/ 0 w 18"/>
                <a:gd name="T9" fmla="*/ 15 h 22"/>
                <a:gd name="T10" fmla="*/ 0 w 18"/>
                <a:gd name="T11" fmla="*/ 17 h 22"/>
                <a:gd name="T12" fmla="*/ 6 w 18"/>
                <a:gd name="T13" fmla="*/ 22 h 22"/>
                <a:gd name="T14" fmla="*/ 7 w 18"/>
                <a:gd name="T15" fmla="*/ 22 h 22"/>
                <a:gd name="T16" fmla="*/ 7 w 18"/>
                <a:gd name="T17" fmla="*/ 22 h 22"/>
                <a:gd name="T18" fmla="*/ 8 w 18"/>
                <a:gd name="T19" fmla="*/ 21 h 22"/>
                <a:gd name="T20" fmla="*/ 18 w 18"/>
                <a:gd name="T21" fmla="*/ 2 h 22"/>
                <a:gd name="T22" fmla="*/ 17 w 18"/>
                <a:gd name="T2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2">
                  <a:moveTo>
                    <a:pt x="17" y="1"/>
                  </a:moveTo>
                  <a:cubicBezTo>
                    <a:pt x="17" y="0"/>
                    <a:pt x="16" y="0"/>
                    <a:pt x="16" y="1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8" y="2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72" name="그룹 671"/>
          <p:cNvGrpSpPr/>
          <p:nvPr/>
        </p:nvGrpSpPr>
        <p:grpSpPr>
          <a:xfrm>
            <a:off x="7644315" y="3843519"/>
            <a:ext cx="285292" cy="201208"/>
            <a:chOff x="8425722" y="5674807"/>
            <a:chExt cx="285292" cy="201208"/>
          </a:xfrm>
          <a:solidFill>
            <a:srgbClr val="FE6500"/>
          </a:solidFill>
        </p:grpSpPr>
        <p:sp>
          <p:nvSpPr>
            <p:cNvPr id="673" name="Freeform 736"/>
            <p:cNvSpPr>
              <a:spLocks/>
            </p:cNvSpPr>
            <p:nvPr/>
          </p:nvSpPr>
          <p:spPr bwMode="auto">
            <a:xfrm>
              <a:off x="8425722" y="5674807"/>
              <a:ext cx="285292" cy="168171"/>
            </a:xfrm>
            <a:custGeom>
              <a:avLst/>
              <a:gdLst>
                <a:gd name="T0" fmla="*/ 78 w 82"/>
                <a:gd name="T1" fmla="*/ 48 h 48"/>
                <a:gd name="T2" fmla="*/ 75 w 82"/>
                <a:gd name="T3" fmla="*/ 48 h 48"/>
                <a:gd name="T4" fmla="*/ 74 w 82"/>
                <a:gd name="T5" fmla="*/ 47 h 48"/>
                <a:gd name="T6" fmla="*/ 74 w 82"/>
                <a:gd name="T7" fmla="*/ 47 h 48"/>
                <a:gd name="T8" fmla="*/ 75 w 82"/>
                <a:gd name="T9" fmla="*/ 46 h 48"/>
                <a:gd name="T10" fmla="*/ 76 w 82"/>
                <a:gd name="T11" fmla="*/ 46 h 48"/>
                <a:gd name="T12" fmla="*/ 77 w 82"/>
                <a:gd name="T13" fmla="*/ 45 h 48"/>
                <a:gd name="T14" fmla="*/ 79 w 82"/>
                <a:gd name="T15" fmla="*/ 32 h 48"/>
                <a:gd name="T16" fmla="*/ 61 w 82"/>
                <a:gd name="T17" fmla="*/ 13 h 48"/>
                <a:gd name="T18" fmla="*/ 56 w 82"/>
                <a:gd name="T19" fmla="*/ 13 h 48"/>
                <a:gd name="T20" fmla="*/ 55 w 82"/>
                <a:gd name="T21" fmla="*/ 14 h 48"/>
                <a:gd name="T22" fmla="*/ 55 w 82"/>
                <a:gd name="T23" fmla="*/ 13 h 48"/>
                <a:gd name="T24" fmla="*/ 38 w 82"/>
                <a:gd name="T25" fmla="*/ 2 h 48"/>
                <a:gd name="T26" fmla="*/ 20 w 82"/>
                <a:gd name="T27" fmla="*/ 18 h 48"/>
                <a:gd name="T28" fmla="*/ 19 w 82"/>
                <a:gd name="T29" fmla="*/ 19 h 48"/>
                <a:gd name="T30" fmla="*/ 18 w 82"/>
                <a:gd name="T31" fmla="*/ 19 h 48"/>
                <a:gd name="T32" fmla="*/ 16 w 82"/>
                <a:gd name="T33" fmla="*/ 19 h 48"/>
                <a:gd name="T34" fmla="*/ 2 w 82"/>
                <a:gd name="T35" fmla="*/ 33 h 48"/>
                <a:gd name="T36" fmla="*/ 6 w 82"/>
                <a:gd name="T37" fmla="*/ 45 h 48"/>
                <a:gd name="T38" fmla="*/ 7 w 82"/>
                <a:gd name="T39" fmla="*/ 46 h 48"/>
                <a:gd name="T40" fmla="*/ 44 w 82"/>
                <a:gd name="T41" fmla="*/ 46 h 48"/>
                <a:gd name="T42" fmla="*/ 45 w 82"/>
                <a:gd name="T43" fmla="*/ 47 h 48"/>
                <a:gd name="T44" fmla="*/ 45 w 82"/>
                <a:gd name="T45" fmla="*/ 47 h 48"/>
                <a:gd name="T46" fmla="*/ 44 w 82"/>
                <a:gd name="T47" fmla="*/ 48 h 48"/>
                <a:gd name="T48" fmla="*/ 5 w 82"/>
                <a:gd name="T49" fmla="*/ 48 h 48"/>
                <a:gd name="T50" fmla="*/ 5 w 82"/>
                <a:gd name="T51" fmla="*/ 48 h 48"/>
                <a:gd name="T52" fmla="*/ 0 w 82"/>
                <a:gd name="T53" fmla="*/ 33 h 48"/>
                <a:gd name="T54" fmla="*/ 16 w 82"/>
                <a:gd name="T55" fmla="*/ 16 h 48"/>
                <a:gd name="T56" fmla="*/ 17 w 82"/>
                <a:gd name="T57" fmla="*/ 17 h 48"/>
                <a:gd name="T58" fmla="*/ 18 w 82"/>
                <a:gd name="T59" fmla="*/ 16 h 48"/>
                <a:gd name="T60" fmla="*/ 38 w 82"/>
                <a:gd name="T61" fmla="*/ 0 h 48"/>
                <a:gd name="T62" fmla="*/ 56 w 82"/>
                <a:gd name="T63" fmla="*/ 10 h 48"/>
                <a:gd name="T64" fmla="*/ 57 w 82"/>
                <a:gd name="T65" fmla="*/ 11 h 48"/>
                <a:gd name="T66" fmla="*/ 61 w 82"/>
                <a:gd name="T67" fmla="*/ 11 h 48"/>
                <a:gd name="T68" fmla="*/ 82 w 82"/>
                <a:gd name="T69" fmla="*/ 32 h 48"/>
                <a:gd name="T70" fmla="*/ 78 w 82"/>
                <a:gd name="T7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2" h="48">
                  <a:moveTo>
                    <a:pt x="78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4" y="48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46"/>
                    <a:pt x="75" y="46"/>
                    <a:pt x="75" y="46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6" y="46"/>
                    <a:pt x="76" y="46"/>
                    <a:pt x="77" y="45"/>
                  </a:cubicBezTo>
                  <a:cubicBezTo>
                    <a:pt x="78" y="42"/>
                    <a:pt x="79" y="36"/>
                    <a:pt x="79" y="32"/>
                  </a:cubicBezTo>
                  <a:cubicBezTo>
                    <a:pt x="79" y="21"/>
                    <a:pt x="71" y="13"/>
                    <a:pt x="61" y="13"/>
                  </a:cubicBezTo>
                  <a:cubicBezTo>
                    <a:pt x="59" y="13"/>
                    <a:pt x="58" y="13"/>
                    <a:pt x="56" y="13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2" y="6"/>
                    <a:pt x="45" y="2"/>
                    <a:pt x="38" y="2"/>
                  </a:cubicBezTo>
                  <a:cubicBezTo>
                    <a:pt x="29" y="2"/>
                    <a:pt x="21" y="9"/>
                    <a:pt x="20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7" y="19"/>
                    <a:pt x="16" y="19"/>
                  </a:cubicBezTo>
                  <a:cubicBezTo>
                    <a:pt x="9" y="19"/>
                    <a:pt x="2" y="25"/>
                    <a:pt x="2" y="33"/>
                  </a:cubicBezTo>
                  <a:cubicBezTo>
                    <a:pt x="2" y="37"/>
                    <a:pt x="4" y="42"/>
                    <a:pt x="6" y="45"/>
                  </a:cubicBezTo>
                  <a:cubicBezTo>
                    <a:pt x="6" y="46"/>
                    <a:pt x="6" y="46"/>
                    <a:pt x="7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5" y="46"/>
                    <a:pt x="45" y="46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8"/>
                    <a:pt x="45" y="48"/>
                    <a:pt x="4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" y="45"/>
                    <a:pt x="0" y="37"/>
                    <a:pt x="0" y="33"/>
                  </a:cubicBezTo>
                  <a:cubicBezTo>
                    <a:pt x="0" y="24"/>
                    <a:pt x="7" y="16"/>
                    <a:pt x="16" y="16"/>
                  </a:cubicBezTo>
                  <a:cubicBezTo>
                    <a:pt x="16" y="16"/>
                    <a:pt x="17" y="16"/>
                    <a:pt x="17" y="17"/>
                  </a:cubicBezTo>
                  <a:cubicBezTo>
                    <a:pt x="17" y="17"/>
                    <a:pt x="18" y="16"/>
                    <a:pt x="18" y="16"/>
                  </a:cubicBezTo>
                  <a:cubicBezTo>
                    <a:pt x="20" y="7"/>
                    <a:pt x="29" y="0"/>
                    <a:pt x="38" y="0"/>
                  </a:cubicBezTo>
                  <a:cubicBezTo>
                    <a:pt x="45" y="0"/>
                    <a:pt x="52" y="4"/>
                    <a:pt x="56" y="10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8" y="11"/>
                    <a:pt x="60" y="11"/>
                    <a:pt x="61" y="11"/>
                  </a:cubicBezTo>
                  <a:cubicBezTo>
                    <a:pt x="72" y="11"/>
                    <a:pt x="82" y="20"/>
                    <a:pt x="82" y="32"/>
                  </a:cubicBezTo>
                  <a:cubicBezTo>
                    <a:pt x="82" y="36"/>
                    <a:pt x="80" y="44"/>
                    <a:pt x="78" y="4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74" name="Freeform 737"/>
            <p:cNvSpPr>
              <a:spLocks noEditPoints="1"/>
            </p:cNvSpPr>
            <p:nvPr/>
          </p:nvSpPr>
          <p:spPr bwMode="auto">
            <a:xfrm>
              <a:off x="8593893" y="5812950"/>
              <a:ext cx="78080" cy="63065"/>
            </a:xfrm>
            <a:custGeom>
              <a:avLst/>
              <a:gdLst>
                <a:gd name="T0" fmla="*/ 21 w 23"/>
                <a:gd name="T1" fmla="*/ 18 h 18"/>
                <a:gd name="T2" fmla="*/ 3 w 23"/>
                <a:gd name="T3" fmla="*/ 18 h 18"/>
                <a:gd name="T4" fmla="*/ 0 w 23"/>
                <a:gd name="T5" fmla="*/ 16 h 18"/>
                <a:gd name="T6" fmla="*/ 0 w 23"/>
                <a:gd name="T7" fmla="*/ 2 h 18"/>
                <a:gd name="T8" fmla="*/ 3 w 23"/>
                <a:gd name="T9" fmla="*/ 0 h 18"/>
                <a:gd name="T10" fmla="*/ 21 w 23"/>
                <a:gd name="T11" fmla="*/ 0 h 18"/>
                <a:gd name="T12" fmla="*/ 23 w 23"/>
                <a:gd name="T13" fmla="*/ 2 h 18"/>
                <a:gd name="T14" fmla="*/ 23 w 23"/>
                <a:gd name="T15" fmla="*/ 16 h 18"/>
                <a:gd name="T16" fmla="*/ 21 w 23"/>
                <a:gd name="T17" fmla="*/ 18 h 18"/>
                <a:gd name="T18" fmla="*/ 3 w 23"/>
                <a:gd name="T19" fmla="*/ 16 h 18"/>
                <a:gd name="T20" fmla="*/ 21 w 23"/>
                <a:gd name="T21" fmla="*/ 16 h 18"/>
                <a:gd name="T22" fmla="*/ 21 w 23"/>
                <a:gd name="T23" fmla="*/ 2 h 18"/>
                <a:gd name="T24" fmla="*/ 3 w 23"/>
                <a:gd name="T25" fmla="*/ 2 h 18"/>
                <a:gd name="T26" fmla="*/ 3 w 23"/>
                <a:gd name="T2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8">
                  <a:moveTo>
                    <a:pt x="21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2" y="18"/>
                    <a:pt x="21" y="18"/>
                  </a:cubicBezTo>
                  <a:close/>
                  <a:moveTo>
                    <a:pt x="3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16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75" name="Freeform 738"/>
            <p:cNvSpPr>
              <a:spLocks/>
            </p:cNvSpPr>
            <p:nvPr/>
          </p:nvSpPr>
          <p:spPr bwMode="auto">
            <a:xfrm>
              <a:off x="8605906" y="5779915"/>
              <a:ext cx="54053" cy="36038"/>
            </a:xfrm>
            <a:custGeom>
              <a:avLst/>
              <a:gdLst>
                <a:gd name="T0" fmla="*/ 15 w 15"/>
                <a:gd name="T1" fmla="*/ 11 h 11"/>
                <a:gd name="T2" fmla="*/ 13 w 15"/>
                <a:gd name="T3" fmla="*/ 11 h 11"/>
                <a:gd name="T4" fmla="*/ 13 w 15"/>
                <a:gd name="T5" fmla="*/ 7 h 11"/>
                <a:gd name="T6" fmla="*/ 8 w 15"/>
                <a:gd name="T7" fmla="*/ 2 h 11"/>
                <a:gd name="T8" fmla="*/ 2 w 15"/>
                <a:gd name="T9" fmla="*/ 7 h 11"/>
                <a:gd name="T10" fmla="*/ 2 w 15"/>
                <a:gd name="T11" fmla="*/ 11 h 11"/>
                <a:gd name="T12" fmla="*/ 0 w 15"/>
                <a:gd name="T13" fmla="*/ 11 h 11"/>
                <a:gd name="T14" fmla="*/ 0 w 15"/>
                <a:gd name="T15" fmla="*/ 7 h 11"/>
                <a:gd name="T16" fmla="*/ 8 w 15"/>
                <a:gd name="T17" fmla="*/ 0 h 11"/>
                <a:gd name="T18" fmla="*/ 15 w 15"/>
                <a:gd name="T19" fmla="*/ 7 h 11"/>
                <a:gd name="T20" fmla="*/ 15 w 15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2"/>
                    <a:pt x="8" y="2"/>
                  </a:cubicBezTo>
                  <a:cubicBezTo>
                    <a:pt x="4" y="2"/>
                    <a:pt x="2" y="4"/>
                    <a:pt x="2" y="7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lnTo>
                    <a:pt x="15" y="1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76" name="Freeform 739"/>
            <p:cNvSpPr>
              <a:spLocks/>
            </p:cNvSpPr>
            <p:nvPr/>
          </p:nvSpPr>
          <p:spPr bwMode="auto">
            <a:xfrm>
              <a:off x="8629932" y="5833972"/>
              <a:ext cx="9009" cy="18021"/>
            </a:xfrm>
            <a:custGeom>
              <a:avLst/>
              <a:gdLst>
                <a:gd name="T0" fmla="*/ 1 w 2"/>
                <a:gd name="T1" fmla="*/ 5 h 5"/>
                <a:gd name="T2" fmla="*/ 1 w 2"/>
                <a:gd name="T3" fmla="*/ 5 h 5"/>
                <a:gd name="T4" fmla="*/ 0 w 2"/>
                <a:gd name="T5" fmla="*/ 4 h 5"/>
                <a:gd name="T6" fmla="*/ 0 w 2"/>
                <a:gd name="T7" fmla="*/ 2 h 5"/>
                <a:gd name="T8" fmla="*/ 1 w 2"/>
                <a:gd name="T9" fmla="*/ 0 h 5"/>
                <a:gd name="T10" fmla="*/ 1 w 2"/>
                <a:gd name="T11" fmla="*/ 0 h 5"/>
                <a:gd name="T12" fmla="*/ 2 w 2"/>
                <a:gd name="T13" fmla="*/ 2 h 5"/>
                <a:gd name="T14" fmla="*/ 2 w 2"/>
                <a:gd name="T15" fmla="*/ 4 h 5"/>
                <a:gd name="T16" fmla="*/ 1 w 2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1" y="5"/>
                    <a:pt x="1" y="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77" name="그룹 676"/>
          <p:cNvGrpSpPr/>
          <p:nvPr/>
        </p:nvGrpSpPr>
        <p:grpSpPr>
          <a:xfrm>
            <a:off x="6225784" y="3842022"/>
            <a:ext cx="282288" cy="207208"/>
            <a:chOff x="13407810" y="7572749"/>
            <a:chExt cx="282288" cy="207208"/>
          </a:xfrm>
          <a:solidFill>
            <a:srgbClr val="FE6500"/>
          </a:solidFill>
        </p:grpSpPr>
        <p:sp>
          <p:nvSpPr>
            <p:cNvPr id="678" name="Freeform 1190"/>
            <p:cNvSpPr>
              <a:spLocks noEditPoints="1"/>
            </p:cNvSpPr>
            <p:nvPr/>
          </p:nvSpPr>
          <p:spPr bwMode="auto">
            <a:xfrm>
              <a:off x="13566971" y="7695872"/>
              <a:ext cx="87089" cy="84085"/>
            </a:xfrm>
            <a:custGeom>
              <a:avLst/>
              <a:gdLst>
                <a:gd name="T0" fmla="*/ 13 w 25"/>
                <a:gd name="T1" fmla="*/ 0 h 24"/>
                <a:gd name="T2" fmla="*/ 3 w 25"/>
                <a:gd name="T3" fmla="*/ 4 h 24"/>
                <a:gd name="T4" fmla="*/ 3 w 25"/>
                <a:gd name="T5" fmla="*/ 4 h 24"/>
                <a:gd name="T6" fmla="*/ 3 w 25"/>
                <a:gd name="T7" fmla="*/ 4 h 24"/>
                <a:gd name="T8" fmla="*/ 0 w 25"/>
                <a:gd name="T9" fmla="*/ 12 h 24"/>
                <a:gd name="T10" fmla="*/ 13 w 25"/>
                <a:gd name="T11" fmla="*/ 24 h 24"/>
                <a:gd name="T12" fmla="*/ 21 w 25"/>
                <a:gd name="T13" fmla="*/ 21 h 24"/>
                <a:gd name="T14" fmla="*/ 21 w 25"/>
                <a:gd name="T15" fmla="*/ 21 h 24"/>
                <a:gd name="T16" fmla="*/ 21 w 25"/>
                <a:gd name="T17" fmla="*/ 21 h 24"/>
                <a:gd name="T18" fmla="*/ 25 w 25"/>
                <a:gd name="T19" fmla="*/ 12 h 24"/>
                <a:gd name="T20" fmla="*/ 13 w 25"/>
                <a:gd name="T21" fmla="*/ 0 h 24"/>
                <a:gd name="T22" fmla="*/ 3 w 25"/>
                <a:gd name="T23" fmla="*/ 12 h 24"/>
                <a:gd name="T24" fmla="*/ 4 w 25"/>
                <a:gd name="T25" fmla="*/ 7 h 24"/>
                <a:gd name="T26" fmla="*/ 18 w 25"/>
                <a:gd name="T27" fmla="*/ 21 h 24"/>
                <a:gd name="T28" fmla="*/ 13 w 25"/>
                <a:gd name="T29" fmla="*/ 22 h 24"/>
                <a:gd name="T30" fmla="*/ 3 w 25"/>
                <a:gd name="T31" fmla="*/ 12 h 24"/>
                <a:gd name="T32" fmla="*/ 20 w 25"/>
                <a:gd name="T33" fmla="*/ 19 h 24"/>
                <a:gd name="T34" fmla="*/ 6 w 25"/>
                <a:gd name="T35" fmla="*/ 5 h 24"/>
                <a:gd name="T36" fmla="*/ 13 w 25"/>
                <a:gd name="T37" fmla="*/ 2 h 24"/>
                <a:gd name="T38" fmla="*/ 22 w 25"/>
                <a:gd name="T39" fmla="*/ 12 h 24"/>
                <a:gd name="T40" fmla="*/ 20 w 25"/>
                <a:gd name="T41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24">
                  <a:moveTo>
                    <a:pt x="13" y="0"/>
                  </a:moveTo>
                  <a:cubicBezTo>
                    <a:pt x="9" y="0"/>
                    <a:pt x="6" y="2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4"/>
                    <a:pt x="13" y="24"/>
                  </a:cubicBezTo>
                  <a:cubicBezTo>
                    <a:pt x="16" y="24"/>
                    <a:pt x="18" y="23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19"/>
                    <a:pt x="25" y="16"/>
                    <a:pt x="25" y="12"/>
                  </a:cubicBezTo>
                  <a:cubicBezTo>
                    <a:pt x="25" y="6"/>
                    <a:pt x="19" y="0"/>
                    <a:pt x="13" y="0"/>
                  </a:cubicBezTo>
                  <a:close/>
                  <a:moveTo>
                    <a:pt x="3" y="12"/>
                  </a:moveTo>
                  <a:cubicBezTo>
                    <a:pt x="3" y="10"/>
                    <a:pt x="3" y="8"/>
                    <a:pt x="4" y="7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5" y="22"/>
                    <a:pt x="13" y="22"/>
                  </a:cubicBezTo>
                  <a:cubicBezTo>
                    <a:pt x="7" y="22"/>
                    <a:pt x="3" y="18"/>
                    <a:pt x="3" y="12"/>
                  </a:cubicBezTo>
                  <a:close/>
                  <a:moveTo>
                    <a:pt x="20" y="19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8" y="3"/>
                    <a:pt x="10" y="2"/>
                    <a:pt x="13" y="2"/>
                  </a:cubicBezTo>
                  <a:cubicBezTo>
                    <a:pt x="18" y="2"/>
                    <a:pt x="22" y="7"/>
                    <a:pt x="22" y="12"/>
                  </a:cubicBezTo>
                  <a:cubicBezTo>
                    <a:pt x="22" y="15"/>
                    <a:pt x="21" y="17"/>
                    <a:pt x="20" y="1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79" name="Freeform 1191"/>
            <p:cNvSpPr>
              <a:spLocks/>
            </p:cNvSpPr>
            <p:nvPr/>
          </p:nvSpPr>
          <p:spPr bwMode="auto">
            <a:xfrm>
              <a:off x="13407810" y="7572749"/>
              <a:ext cx="282288" cy="168171"/>
            </a:xfrm>
            <a:custGeom>
              <a:avLst/>
              <a:gdLst>
                <a:gd name="T0" fmla="*/ 60 w 81"/>
                <a:gd name="T1" fmla="*/ 11 h 48"/>
                <a:gd name="T2" fmla="*/ 56 w 81"/>
                <a:gd name="T3" fmla="*/ 11 h 48"/>
                <a:gd name="T4" fmla="*/ 38 w 81"/>
                <a:gd name="T5" fmla="*/ 0 h 48"/>
                <a:gd name="T6" fmla="*/ 17 w 81"/>
                <a:gd name="T7" fmla="*/ 17 h 48"/>
                <a:gd name="T8" fmla="*/ 16 w 81"/>
                <a:gd name="T9" fmla="*/ 17 h 48"/>
                <a:gd name="T10" fmla="*/ 0 w 81"/>
                <a:gd name="T11" fmla="*/ 33 h 48"/>
                <a:gd name="T12" fmla="*/ 4 w 81"/>
                <a:gd name="T13" fmla="*/ 48 h 48"/>
                <a:gd name="T14" fmla="*/ 5 w 81"/>
                <a:gd name="T15" fmla="*/ 48 h 48"/>
                <a:gd name="T16" fmla="*/ 43 w 81"/>
                <a:gd name="T17" fmla="*/ 48 h 48"/>
                <a:gd name="T18" fmla="*/ 44 w 81"/>
                <a:gd name="T19" fmla="*/ 47 h 48"/>
                <a:gd name="T20" fmla="*/ 43 w 81"/>
                <a:gd name="T21" fmla="*/ 46 h 48"/>
                <a:gd name="T22" fmla="*/ 6 w 81"/>
                <a:gd name="T23" fmla="*/ 46 h 48"/>
                <a:gd name="T24" fmla="*/ 2 w 81"/>
                <a:gd name="T25" fmla="*/ 33 h 48"/>
                <a:gd name="T26" fmla="*/ 16 w 81"/>
                <a:gd name="T27" fmla="*/ 19 h 48"/>
                <a:gd name="T28" fmla="*/ 18 w 81"/>
                <a:gd name="T29" fmla="*/ 19 h 48"/>
                <a:gd name="T30" fmla="*/ 19 w 81"/>
                <a:gd name="T31" fmla="*/ 18 h 48"/>
                <a:gd name="T32" fmla="*/ 38 w 81"/>
                <a:gd name="T33" fmla="*/ 3 h 48"/>
                <a:gd name="T34" fmla="*/ 55 w 81"/>
                <a:gd name="T35" fmla="*/ 13 h 48"/>
                <a:gd name="T36" fmla="*/ 56 w 81"/>
                <a:gd name="T37" fmla="*/ 14 h 48"/>
                <a:gd name="T38" fmla="*/ 60 w 81"/>
                <a:gd name="T39" fmla="*/ 13 h 48"/>
                <a:gd name="T40" fmla="*/ 79 w 81"/>
                <a:gd name="T41" fmla="*/ 32 h 48"/>
                <a:gd name="T42" fmla="*/ 76 w 81"/>
                <a:gd name="T43" fmla="*/ 46 h 48"/>
                <a:gd name="T44" fmla="*/ 74 w 81"/>
                <a:gd name="T45" fmla="*/ 46 h 48"/>
                <a:gd name="T46" fmla="*/ 73 w 81"/>
                <a:gd name="T47" fmla="*/ 47 h 48"/>
                <a:gd name="T48" fmla="*/ 74 w 81"/>
                <a:gd name="T49" fmla="*/ 48 h 48"/>
                <a:gd name="T50" fmla="*/ 77 w 81"/>
                <a:gd name="T51" fmla="*/ 48 h 48"/>
                <a:gd name="T52" fmla="*/ 78 w 81"/>
                <a:gd name="T53" fmla="*/ 48 h 48"/>
                <a:gd name="T54" fmla="*/ 81 w 81"/>
                <a:gd name="T55" fmla="*/ 32 h 48"/>
                <a:gd name="T56" fmla="*/ 60 w 81"/>
                <a:gd name="T57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48">
                  <a:moveTo>
                    <a:pt x="60" y="11"/>
                  </a:moveTo>
                  <a:cubicBezTo>
                    <a:pt x="59" y="11"/>
                    <a:pt x="58" y="11"/>
                    <a:pt x="56" y="11"/>
                  </a:cubicBezTo>
                  <a:cubicBezTo>
                    <a:pt x="52" y="5"/>
                    <a:pt x="46" y="0"/>
                    <a:pt x="38" y="0"/>
                  </a:cubicBezTo>
                  <a:cubicBezTo>
                    <a:pt x="28" y="0"/>
                    <a:pt x="20" y="7"/>
                    <a:pt x="17" y="17"/>
                  </a:cubicBezTo>
                  <a:cubicBezTo>
                    <a:pt x="17" y="17"/>
                    <a:pt x="16" y="17"/>
                    <a:pt x="16" y="17"/>
                  </a:cubicBezTo>
                  <a:cubicBezTo>
                    <a:pt x="7" y="17"/>
                    <a:pt x="0" y="24"/>
                    <a:pt x="0" y="33"/>
                  </a:cubicBezTo>
                  <a:cubicBezTo>
                    <a:pt x="0" y="37"/>
                    <a:pt x="1" y="45"/>
                    <a:pt x="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4" y="48"/>
                    <a:pt x="44" y="48"/>
                    <a:pt x="44" y="47"/>
                  </a:cubicBezTo>
                  <a:cubicBezTo>
                    <a:pt x="44" y="47"/>
                    <a:pt x="44" y="46"/>
                    <a:pt x="43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4" y="44"/>
                    <a:pt x="2" y="37"/>
                    <a:pt x="2" y="33"/>
                  </a:cubicBezTo>
                  <a:cubicBezTo>
                    <a:pt x="2" y="25"/>
                    <a:pt x="8" y="19"/>
                    <a:pt x="16" y="19"/>
                  </a:cubicBezTo>
                  <a:cubicBezTo>
                    <a:pt x="17" y="19"/>
                    <a:pt x="17" y="19"/>
                    <a:pt x="18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21" y="9"/>
                    <a:pt x="29" y="3"/>
                    <a:pt x="38" y="3"/>
                  </a:cubicBezTo>
                  <a:cubicBezTo>
                    <a:pt x="45" y="3"/>
                    <a:pt x="51" y="7"/>
                    <a:pt x="55" y="13"/>
                  </a:cubicBezTo>
                  <a:cubicBezTo>
                    <a:pt x="55" y="14"/>
                    <a:pt x="55" y="14"/>
                    <a:pt x="56" y="14"/>
                  </a:cubicBezTo>
                  <a:cubicBezTo>
                    <a:pt x="57" y="13"/>
                    <a:pt x="59" y="13"/>
                    <a:pt x="60" y="13"/>
                  </a:cubicBezTo>
                  <a:cubicBezTo>
                    <a:pt x="71" y="13"/>
                    <a:pt x="79" y="22"/>
                    <a:pt x="79" y="32"/>
                  </a:cubicBezTo>
                  <a:cubicBezTo>
                    <a:pt x="79" y="37"/>
                    <a:pt x="78" y="43"/>
                    <a:pt x="76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3" y="46"/>
                    <a:pt x="73" y="47"/>
                    <a:pt x="73" y="47"/>
                  </a:cubicBezTo>
                  <a:cubicBezTo>
                    <a:pt x="73" y="48"/>
                    <a:pt x="73" y="48"/>
                    <a:pt x="74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8" y="48"/>
                  </a:cubicBezTo>
                  <a:cubicBezTo>
                    <a:pt x="80" y="44"/>
                    <a:pt x="81" y="37"/>
                    <a:pt x="81" y="32"/>
                  </a:cubicBezTo>
                  <a:cubicBezTo>
                    <a:pt x="81" y="21"/>
                    <a:pt x="72" y="11"/>
                    <a:pt x="60" y="1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80" name="그룹 679"/>
          <p:cNvGrpSpPr/>
          <p:nvPr/>
        </p:nvGrpSpPr>
        <p:grpSpPr>
          <a:xfrm>
            <a:off x="2052773" y="3804482"/>
            <a:ext cx="225231" cy="282288"/>
            <a:chOff x="9879207" y="1194236"/>
            <a:chExt cx="225231" cy="282288"/>
          </a:xfrm>
          <a:solidFill>
            <a:srgbClr val="FE6500"/>
          </a:solidFill>
        </p:grpSpPr>
        <p:sp>
          <p:nvSpPr>
            <p:cNvPr id="681" name="Freeform 867"/>
            <p:cNvSpPr>
              <a:spLocks/>
            </p:cNvSpPr>
            <p:nvPr/>
          </p:nvSpPr>
          <p:spPr bwMode="auto">
            <a:xfrm>
              <a:off x="9996325" y="1278320"/>
              <a:ext cx="24027" cy="27028"/>
            </a:xfrm>
            <a:custGeom>
              <a:avLst/>
              <a:gdLst>
                <a:gd name="T0" fmla="*/ 2 w 7"/>
                <a:gd name="T1" fmla="*/ 7 h 8"/>
                <a:gd name="T2" fmla="*/ 0 w 7"/>
                <a:gd name="T3" fmla="*/ 3 h 8"/>
                <a:gd name="T4" fmla="*/ 1 w 7"/>
                <a:gd name="T5" fmla="*/ 1 h 8"/>
                <a:gd name="T6" fmla="*/ 5 w 7"/>
                <a:gd name="T7" fmla="*/ 0 h 8"/>
                <a:gd name="T8" fmla="*/ 7 w 7"/>
                <a:gd name="T9" fmla="*/ 1 h 8"/>
                <a:gd name="T10" fmla="*/ 7 w 7"/>
                <a:gd name="T11" fmla="*/ 1 h 8"/>
                <a:gd name="T12" fmla="*/ 6 w 7"/>
                <a:gd name="T13" fmla="*/ 3 h 8"/>
                <a:gd name="T14" fmla="*/ 3 w 7"/>
                <a:gd name="T15" fmla="*/ 3 h 8"/>
                <a:gd name="T16" fmla="*/ 4 w 7"/>
                <a:gd name="T17" fmla="*/ 6 h 8"/>
                <a:gd name="T18" fmla="*/ 4 w 7"/>
                <a:gd name="T19" fmla="*/ 7 h 8"/>
                <a:gd name="T20" fmla="*/ 4 w 7"/>
                <a:gd name="T21" fmla="*/ 7 h 8"/>
                <a:gd name="T22" fmla="*/ 2 w 7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8">
                  <a:moveTo>
                    <a:pt x="2" y="7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7"/>
                    <a:pt x="2" y="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82" name="Freeform 868"/>
            <p:cNvSpPr>
              <a:spLocks/>
            </p:cNvSpPr>
            <p:nvPr/>
          </p:nvSpPr>
          <p:spPr bwMode="auto">
            <a:xfrm>
              <a:off x="9966295" y="1371414"/>
              <a:ext cx="18021" cy="24027"/>
            </a:xfrm>
            <a:custGeom>
              <a:avLst/>
              <a:gdLst>
                <a:gd name="T0" fmla="*/ 0 w 6"/>
                <a:gd name="T1" fmla="*/ 6 h 7"/>
                <a:gd name="T2" fmla="*/ 0 w 6"/>
                <a:gd name="T3" fmla="*/ 6 h 7"/>
                <a:gd name="T4" fmla="*/ 1 w 6"/>
                <a:gd name="T5" fmla="*/ 5 h 7"/>
                <a:gd name="T6" fmla="*/ 2 w 6"/>
                <a:gd name="T7" fmla="*/ 5 h 7"/>
                <a:gd name="T8" fmla="*/ 3 w 6"/>
                <a:gd name="T9" fmla="*/ 3 h 7"/>
                <a:gd name="T10" fmla="*/ 2 w 6"/>
                <a:gd name="T11" fmla="*/ 2 h 7"/>
                <a:gd name="T12" fmla="*/ 2 w 6"/>
                <a:gd name="T13" fmla="*/ 0 h 7"/>
                <a:gd name="T14" fmla="*/ 2 w 6"/>
                <a:gd name="T15" fmla="*/ 0 h 7"/>
                <a:gd name="T16" fmla="*/ 4 w 6"/>
                <a:gd name="T17" fmla="*/ 1 h 7"/>
                <a:gd name="T18" fmla="*/ 6 w 6"/>
                <a:gd name="T19" fmla="*/ 4 h 7"/>
                <a:gd name="T20" fmla="*/ 5 w 6"/>
                <a:gd name="T21" fmla="*/ 7 h 7"/>
                <a:gd name="T22" fmla="*/ 1 w 6"/>
                <a:gd name="T23" fmla="*/ 7 h 7"/>
                <a:gd name="T24" fmla="*/ 0 w 6"/>
                <a:gd name="T2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5"/>
                    <a:pt x="6" y="6"/>
                    <a:pt x="5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83" name="Freeform 869"/>
            <p:cNvSpPr>
              <a:spLocks/>
            </p:cNvSpPr>
            <p:nvPr/>
          </p:nvSpPr>
          <p:spPr bwMode="auto">
            <a:xfrm>
              <a:off x="9933261" y="1281322"/>
              <a:ext cx="48051" cy="111113"/>
            </a:xfrm>
            <a:custGeom>
              <a:avLst/>
              <a:gdLst>
                <a:gd name="T0" fmla="*/ 14 w 14"/>
                <a:gd name="T1" fmla="*/ 32 h 32"/>
                <a:gd name="T2" fmla="*/ 5 w 14"/>
                <a:gd name="T3" fmla="*/ 28 h 32"/>
                <a:gd name="T4" fmla="*/ 1 w 14"/>
                <a:gd name="T5" fmla="*/ 12 h 32"/>
                <a:gd name="T6" fmla="*/ 3 w 14"/>
                <a:gd name="T7" fmla="*/ 8 h 32"/>
                <a:gd name="T8" fmla="*/ 13 w 14"/>
                <a:gd name="T9" fmla="*/ 1 h 32"/>
                <a:gd name="T10" fmla="*/ 14 w 14"/>
                <a:gd name="T11" fmla="*/ 1 h 32"/>
                <a:gd name="T12" fmla="*/ 14 w 14"/>
                <a:gd name="T13" fmla="*/ 1 h 32"/>
                <a:gd name="T14" fmla="*/ 13 w 14"/>
                <a:gd name="T15" fmla="*/ 3 h 32"/>
                <a:gd name="T16" fmla="*/ 7 w 14"/>
                <a:gd name="T17" fmla="*/ 7 h 32"/>
                <a:gd name="T18" fmla="*/ 3 w 14"/>
                <a:gd name="T19" fmla="*/ 17 h 32"/>
                <a:gd name="T20" fmla="*/ 7 w 14"/>
                <a:gd name="T21" fmla="*/ 26 h 32"/>
                <a:gd name="T22" fmla="*/ 14 w 14"/>
                <a:gd name="T23" fmla="*/ 30 h 32"/>
                <a:gd name="T24" fmla="*/ 14 w 14"/>
                <a:gd name="T2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32">
                  <a:moveTo>
                    <a:pt x="14" y="32"/>
                  </a:moveTo>
                  <a:cubicBezTo>
                    <a:pt x="11" y="32"/>
                    <a:pt x="8" y="30"/>
                    <a:pt x="5" y="28"/>
                  </a:cubicBezTo>
                  <a:cubicBezTo>
                    <a:pt x="1" y="24"/>
                    <a:pt x="0" y="18"/>
                    <a:pt x="1" y="12"/>
                  </a:cubicBezTo>
                  <a:cubicBezTo>
                    <a:pt x="1" y="11"/>
                    <a:pt x="2" y="10"/>
                    <a:pt x="3" y="8"/>
                  </a:cubicBezTo>
                  <a:cubicBezTo>
                    <a:pt x="5" y="4"/>
                    <a:pt x="8" y="2"/>
                    <a:pt x="13" y="1"/>
                  </a:cubicBezTo>
                  <a:cubicBezTo>
                    <a:pt x="13" y="0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1" y="3"/>
                    <a:pt x="8" y="5"/>
                    <a:pt x="7" y="7"/>
                  </a:cubicBezTo>
                  <a:cubicBezTo>
                    <a:pt x="4" y="9"/>
                    <a:pt x="3" y="13"/>
                    <a:pt x="3" y="17"/>
                  </a:cubicBezTo>
                  <a:cubicBezTo>
                    <a:pt x="3" y="20"/>
                    <a:pt x="4" y="24"/>
                    <a:pt x="7" y="26"/>
                  </a:cubicBezTo>
                  <a:cubicBezTo>
                    <a:pt x="9" y="28"/>
                    <a:pt x="11" y="29"/>
                    <a:pt x="14" y="30"/>
                  </a:cubicBezTo>
                  <a:lnTo>
                    <a:pt x="14" y="3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84" name="Freeform 870"/>
            <p:cNvSpPr>
              <a:spLocks/>
            </p:cNvSpPr>
            <p:nvPr/>
          </p:nvSpPr>
          <p:spPr bwMode="auto">
            <a:xfrm>
              <a:off x="9999327" y="1281322"/>
              <a:ext cx="51053" cy="111113"/>
            </a:xfrm>
            <a:custGeom>
              <a:avLst/>
              <a:gdLst>
                <a:gd name="T0" fmla="*/ 0 w 15"/>
                <a:gd name="T1" fmla="*/ 31 h 32"/>
                <a:gd name="T2" fmla="*/ 0 w 15"/>
                <a:gd name="T3" fmla="*/ 31 h 32"/>
                <a:gd name="T4" fmla="*/ 1 w 15"/>
                <a:gd name="T5" fmla="*/ 30 h 32"/>
                <a:gd name="T6" fmla="*/ 8 w 15"/>
                <a:gd name="T7" fmla="*/ 26 h 32"/>
                <a:gd name="T8" fmla="*/ 12 w 15"/>
                <a:gd name="T9" fmla="*/ 16 h 32"/>
                <a:gd name="T10" fmla="*/ 7 w 15"/>
                <a:gd name="T11" fmla="*/ 6 h 32"/>
                <a:gd name="T12" fmla="*/ 0 w 15"/>
                <a:gd name="T13" fmla="*/ 3 h 32"/>
                <a:gd name="T14" fmla="*/ 1 w 15"/>
                <a:gd name="T15" fmla="*/ 0 h 32"/>
                <a:gd name="T16" fmla="*/ 9 w 15"/>
                <a:gd name="T17" fmla="*/ 5 h 32"/>
                <a:gd name="T18" fmla="*/ 13 w 15"/>
                <a:gd name="T19" fmla="*/ 20 h 32"/>
                <a:gd name="T20" fmla="*/ 12 w 15"/>
                <a:gd name="T21" fmla="*/ 24 h 32"/>
                <a:gd name="T22" fmla="*/ 2 w 15"/>
                <a:gd name="T23" fmla="*/ 32 h 32"/>
                <a:gd name="T24" fmla="*/ 0 w 15"/>
                <a:gd name="T25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2"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1" y="30"/>
                    <a:pt x="1" y="30"/>
                  </a:cubicBezTo>
                  <a:cubicBezTo>
                    <a:pt x="4" y="29"/>
                    <a:pt x="6" y="28"/>
                    <a:pt x="8" y="26"/>
                  </a:cubicBezTo>
                  <a:cubicBezTo>
                    <a:pt x="10" y="23"/>
                    <a:pt x="12" y="20"/>
                    <a:pt x="12" y="16"/>
                  </a:cubicBezTo>
                  <a:cubicBezTo>
                    <a:pt x="11" y="12"/>
                    <a:pt x="10" y="9"/>
                    <a:pt x="7" y="6"/>
                  </a:cubicBezTo>
                  <a:cubicBezTo>
                    <a:pt x="5" y="4"/>
                    <a:pt x="3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2"/>
                    <a:pt x="9" y="5"/>
                  </a:cubicBezTo>
                  <a:cubicBezTo>
                    <a:pt x="13" y="9"/>
                    <a:pt x="15" y="14"/>
                    <a:pt x="13" y="20"/>
                  </a:cubicBezTo>
                  <a:cubicBezTo>
                    <a:pt x="13" y="22"/>
                    <a:pt x="13" y="23"/>
                    <a:pt x="12" y="24"/>
                  </a:cubicBezTo>
                  <a:cubicBezTo>
                    <a:pt x="9" y="28"/>
                    <a:pt x="6" y="31"/>
                    <a:pt x="2" y="32"/>
                  </a:cubicBezTo>
                  <a:cubicBezTo>
                    <a:pt x="1" y="32"/>
                    <a:pt x="0" y="32"/>
                    <a:pt x="0" y="3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85" name="Freeform 871"/>
            <p:cNvSpPr>
              <a:spLocks/>
            </p:cNvSpPr>
            <p:nvPr/>
          </p:nvSpPr>
          <p:spPr bwMode="auto">
            <a:xfrm>
              <a:off x="9879207" y="1194236"/>
              <a:ext cx="225231" cy="282288"/>
            </a:xfrm>
            <a:custGeom>
              <a:avLst/>
              <a:gdLst>
                <a:gd name="T0" fmla="*/ 31 w 65"/>
                <a:gd name="T1" fmla="*/ 80 h 81"/>
                <a:gd name="T2" fmla="*/ 2 w 65"/>
                <a:gd name="T3" fmla="*/ 61 h 81"/>
                <a:gd name="T4" fmla="*/ 0 w 65"/>
                <a:gd name="T5" fmla="*/ 58 h 81"/>
                <a:gd name="T6" fmla="*/ 0 w 65"/>
                <a:gd name="T7" fmla="*/ 11 h 81"/>
                <a:gd name="T8" fmla="*/ 3 w 65"/>
                <a:gd name="T9" fmla="*/ 7 h 81"/>
                <a:gd name="T10" fmla="*/ 3 w 65"/>
                <a:gd name="T11" fmla="*/ 7 h 81"/>
                <a:gd name="T12" fmla="*/ 62 w 65"/>
                <a:gd name="T13" fmla="*/ 7 h 81"/>
                <a:gd name="T14" fmla="*/ 63 w 65"/>
                <a:gd name="T15" fmla="*/ 8 h 81"/>
                <a:gd name="T16" fmla="*/ 64 w 65"/>
                <a:gd name="T17" fmla="*/ 9 h 81"/>
                <a:gd name="T18" fmla="*/ 64 w 65"/>
                <a:gd name="T19" fmla="*/ 9 h 81"/>
                <a:gd name="T20" fmla="*/ 62 w 65"/>
                <a:gd name="T21" fmla="*/ 10 h 81"/>
                <a:gd name="T22" fmla="*/ 62 w 65"/>
                <a:gd name="T23" fmla="*/ 10 h 81"/>
                <a:gd name="T24" fmla="*/ 4 w 65"/>
                <a:gd name="T25" fmla="*/ 10 h 81"/>
                <a:gd name="T26" fmla="*/ 4 w 65"/>
                <a:gd name="T27" fmla="*/ 10 h 81"/>
                <a:gd name="T28" fmla="*/ 3 w 65"/>
                <a:gd name="T29" fmla="*/ 11 h 81"/>
                <a:gd name="T30" fmla="*/ 3 w 65"/>
                <a:gd name="T31" fmla="*/ 58 h 81"/>
                <a:gd name="T32" fmla="*/ 3 w 65"/>
                <a:gd name="T33" fmla="*/ 59 h 81"/>
                <a:gd name="T34" fmla="*/ 32 w 65"/>
                <a:gd name="T35" fmla="*/ 78 h 81"/>
                <a:gd name="T36" fmla="*/ 34 w 65"/>
                <a:gd name="T37" fmla="*/ 78 h 81"/>
                <a:gd name="T38" fmla="*/ 62 w 65"/>
                <a:gd name="T39" fmla="*/ 59 h 81"/>
                <a:gd name="T40" fmla="*/ 63 w 65"/>
                <a:gd name="T41" fmla="*/ 58 h 81"/>
                <a:gd name="T42" fmla="*/ 63 w 65"/>
                <a:gd name="T43" fmla="*/ 33 h 81"/>
                <a:gd name="T44" fmla="*/ 64 w 65"/>
                <a:gd name="T45" fmla="*/ 32 h 81"/>
                <a:gd name="T46" fmla="*/ 64 w 65"/>
                <a:gd name="T47" fmla="*/ 32 h 81"/>
                <a:gd name="T48" fmla="*/ 65 w 65"/>
                <a:gd name="T49" fmla="*/ 33 h 81"/>
                <a:gd name="T50" fmla="*/ 65 w 65"/>
                <a:gd name="T51" fmla="*/ 58 h 81"/>
                <a:gd name="T52" fmla="*/ 63 w 65"/>
                <a:gd name="T53" fmla="*/ 61 h 81"/>
                <a:gd name="T54" fmla="*/ 35 w 65"/>
                <a:gd name="T55" fmla="*/ 80 h 81"/>
                <a:gd name="T56" fmla="*/ 31 w 65"/>
                <a:gd name="T57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81">
                  <a:moveTo>
                    <a:pt x="31" y="80"/>
                  </a:moveTo>
                  <a:cubicBezTo>
                    <a:pt x="2" y="61"/>
                    <a:pt x="2" y="61"/>
                    <a:pt x="2" y="61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1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2" y="0"/>
                    <a:pt x="43" y="0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4" y="8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10"/>
                    <a:pt x="63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43" y="2"/>
                    <a:pt x="22" y="2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9"/>
                    <a:pt x="3" y="59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78"/>
                    <a:pt x="33" y="78"/>
                    <a:pt x="34" y="78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59"/>
                    <a:pt x="63" y="58"/>
                    <a:pt x="63" y="58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3" y="32"/>
                    <a:pt x="63" y="32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5" y="32"/>
                    <a:pt x="65" y="32"/>
                    <a:pt x="65" y="33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9"/>
                    <a:pt x="64" y="60"/>
                    <a:pt x="63" y="61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3" y="81"/>
                    <a:pt x="32" y="81"/>
                    <a:pt x="31" y="8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86" name="그룹 685"/>
          <p:cNvGrpSpPr/>
          <p:nvPr/>
        </p:nvGrpSpPr>
        <p:grpSpPr>
          <a:xfrm>
            <a:off x="2753030" y="3804482"/>
            <a:ext cx="222228" cy="282288"/>
            <a:chOff x="5611848" y="1827880"/>
            <a:chExt cx="222228" cy="282288"/>
          </a:xfrm>
          <a:solidFill>
            <a:srgbClr val="FE6500"/>
          </a:solidFill>
        </p:grpSpPr>
        <p:sp>
          <p:nvSpPr>
            <p:cNvPr id="687" name="Freeform 469"/>
            <p:cNvSpPr>
              <a:spLocks noEditPoints="1"/>
            </p:cNvSpPr>
            <p:nvPr/>
          </p:nvSpPr>
          <p:spPr bwMode="auto">
            <a:xfrm>
              <a:off x="5650886" y="1890946"/>
              <a:ext cx="144150" cy="138143"/>
            </a:xfrm>
            <a:custGeom>
              <a:avLst/>
              <a:gdLst>
                <a:gd name="T0" fmla="*/ 20 w 41"/>
                <a:gd name="T1" fmla="*/ 40 h 40"/>
                <a:gd name="T2" fmla="*/ 7 w 41"/>
                <a:gd name="T3" fmla="*/ 34 h 40"/>
                <a:gd name="T4" fmla="*/ 7 w 41"/>
                <a:gd name="T5" fmla="*/ 8 h 40"/>
                <a:gd name="T6" fmla="*/ 33 w 41"/>
                <a:gd name="T7" fmla="*/ 8 h 40"/>
                <a:gd name="T8" fmla="*/ 34 w 41"/>
                <a:gd name="T9" fmla="*/ 34 h 40"/>
                <a:gd name="T10" fmla="*/ 20 w 41"/>
                <a:gd name="T11" fmla="*/ 40 h 40"/>
                <a:gd name="T12" fmla="*/ 20 w 41"/>
                <a:gd name="T13" fmla="*/ 5 h 40"/>
                <a:gd name="T14" fmla="*/ 9 w 41"/>
                <a:gd name="T15" fmla="*/ 10 h 40"/>
                <a:gd name="T16" fmla="*/ 9 w 41"/>
                <a:gd name="T17" fmla="*/ 33 h 40"/>
                <a:gd name="T18" fmla="*/ 32 w 41"/>
                <a:gd name="T19" fmla="*/ 32 h 40"/>
                <a:gd name="T20" fmla="*/ 32 w 41"/>
                <a:gd name="T21" fmla="*/ 9 h 40"/>
                <a:gd name="T22" fmla="*/ 20 w 41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40">
                  <a:moveTo>
                    <a:pt x="20" y="40"/>
                  </a:moveTo>
                  <a:cubicBezTo>
                    <a:pt x="16" y="40"/>
                    <a:pt x="11" y="38"/>
                    <a:pt x="7" y="34"/>
                  </a:cubicBezTo>
                  <a:cubicBezTo>
                    <a:pt x="0" y="27"/>
                    <a:pt x="0" y="15"/>
                    <a:pt x="7" y="8"/>
                  </a:cubicBezTo>
                  <a:cubicBezTo>
                    <a:pt x="14" y="1"/>
                    <a:pt x="26" y="0"/>
                    <a:pt x="33" y="8"/>
                  </a:cubicBezTo>
                  <a:cubicBezTo>
                    <a:pt x="41" y="15"/>
                    <a:pt x="41" y="27"/>
                    <a:pt x="34" y="34"/>
                  </a:cubicBezTo>
                  <a:cubicBezTo>
                    <a:pt x="30" y="38"/>
                    <a:pt x="25" y="40"/>
                    <a:pt x="20" y="40"/>
                  </a:cubicBezTo>
                  <a:close/>
                  <a:moveTo>
                    <a:pt x="20" y="5"/>
                  </a:moveTo>
                  <a:cubicBezTo>
                    <a:pt x="16" y="5"/>
                    <a:pt x="12" y="6"/>
                    <a:pt x="9" y="10"/>
                  </a:cubicBezTo>
                  <a:cubicBezTo>
                    <a:pt x="2" y="16"/>
                    <a:pt x="2" y="26"/>
                    <a:pt x="9" y="33"/>
                  </a:cubicBezTo>
                  <a:cubicBezTo>
                    <a:pt x="15" y="39"/>
                    <a:pt x="26" y="39"/>
                    <a:pt x="32" y="32"/>
                  </a:cubicBezTo>
                  <a:cubicBezTo>
                    <a:pt x="38" y="26"/>
                    <a:pt x="38" y="15"/>
                    <a:pt x="32" y="9"/>
                  </a:cubicBezTo>
                  <a:cubicBezTo>
                    <a:pt x="28" y="6"/>
                    <a:pt x="24" y="5"/>
                    <a:pt x="20" y="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88" name="Freeform 470"/>
            <p:cNvSpPr>
              <a:spLocks/>
            </p:cNvSpPr>
            <p:nvPr/>
          </p:nvSpPr>
          <p:spPr bwMode="auto">
            <a:xfrm>
              <a:off x="5674912" y="1917970"/>
              <a:ext cx="96098" cy="90091"/>
            </a:xfrm>
            <a:custGeom>
              <a:avLst/>
              <a:gdLst>
                <a:gd name="T0" fmla="*/ 29 w 32"/>
                <a:gd name="T1" fmla="*/ 30 h 30"/>
                <a:gd name="T2" fmla="*/ 0 w 32"/>
                <a:gd name="T3" fmla="*/ 3 h 30"/>
                <a:gd name="T4" fmla="*/ 2 w 32"/>
                <a:gd name="T5" fmla="*/ 0 h 30"/>
                <a:gd name="T6" fmla="*/ 32 w 32"/>
                <a:gd name="T7" fmla="*/ 28 h 30"/>
                <a:gd name="T8" fmla="*/ 29 w 3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32" y="28"/>
                  </a:lnTo>
                  <a:lnTo>
                    <a:pt x="29" y="3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89" name="Freeform 471"/>
            <p:cNvSpPr>
              <a:spLocks/>
            </p:cNvSpPr>
            <p:nvPr/>
          </p:nvSpPr>
          <p:spPr bwMode="auto">
            <a:xfrm>
              <a:off x="5611848" y="1827880"/>
              <a:ext cx="222228" cy="282288"/>
            </a:xfrm>
            <a:custGeom>
              <a:avLst/>
              <a:gdLst>
                <a:gd name="T0" fmla="*/ 30 w 65"/>
                <a:gd name="T1" fmla="*/ 80 h 81"/>
                <a:gd name="T2" fmla="*/ 2 w 65"/>
                <a:gd name="T3" fmla="*/ 61 h 81"/>
                <a:gd name="T4" fmla="*/ 0 w 65"/>
                <a:gd name="T5" fmla="*/ 58 h 81"/>
                <a:gd name="T6" fmla="*/ 0 w 65"/>
                <a:gd name="T7" fmla="*/ 11 h 81"/>
                <a:gd name="T8" fmla="*/ 3 w 65"/>
                <a:gd name="T9" fmla="*/ 7 h 81"/>
                <a:gd name="T10" fmla="*/ 3 w 65"/>
                <a:gd name="T11" fmla="*/ 7 h 81"/>
                <a:gd name="T12" fmla="*/ 62 w 65"/>
                <a:gd name="T13" fmla="*/ 7 h 81"/>
                <a:gd name="T14" fmla="*/ 63 w 65"/>
                <a:gd name="T15" fmla="*/ 8 h 81"/>
                <a:gd name="T16" fmla="*/ 64 w 65"/>
                <a:gd name="T17" fmla="*/ 9 h 81"/>
                <a:gd name="T18" fmla="*/ 64 w 65"/>
                <a:gd name="T19" fmla="*/ 9 h 81"/>
                <a:gd name="T20" fmla="*/ 62 w 65"/>
                <a:gd name="T21" fmla="*/ 10 h 81"/>
                <a:gd name="T22" fmla="*/ 61 w 65"/>
                <a:gd name="T23" fmla="*/ 10 h 81"/>
                <a:gd name="T24" fmla="*/ 3 w 65"/>
                <a:gd name="T25" fmla="*/ 10 h 81"/>
                <a:gd name="T26" fmla="*/ 3 w 65"/>
                <a:gd name="T27" fmla="*/ 10 h 81"/>
                <a:gd name="T28" fmla="*/ 2 w 65"/>
                <a:gd name="T29" fmla="*/ 11 h 81"/>
                <a:gd name="T30" fmla="*/ 2 w 65"/>
                <a:gd name="T31" fmla="*/ 58 h 81"/>
                <a:gd name="T32" fmla="*/ 3 w 65"/>
                <a:gd name="T33" fmla="*/ 59 h 81"/>
                <a:gd name="T34" fmla="*/ 31 w 65"/>
                <a:gd name="T35" fmla="*/ 78 h 81"/>
                <a:gd name="T36" fmla="*/ 33 w 65"/>
                <a:gd name="T37" fmla="*/ 78 h 81"/>
                <a:gd name="T38" fmla="*/ 62 w 65"/>
                <a:gd name="T39" fmla="*/ 59 h 81"/>
                <a:gd name="T40" fmla="*/ 62 w 65"/>
                <a:gd name="T41" fmla="*/ 58 h 81"/>
                <a:gd name="T42" fmla="*/ 62 w 65"/>
                <a:gd name="T43" fmla="*/ 33 h 81"/>
                <a:gd name="T44" fmla="*/ 64 w 65"/>
                <a:gd name="T45" fmla="*/ 32 h 81"/>
                <a:gd name="T46" fmla="*/ 64 w 65"/>
                <a:gd name="T47" fmla="*/ 32 h 81"/>
                <a:gd name="T48" fmla="*/ 65 w 65"/>
                <a:gd name="T49" fmla="*/ 33 h 81"/>
                <a:gd name="T50" fmla="*/ 65 w 65"/>
                <a:gd name="T51" fmla="*/ 58 h 81"/>
                <a:gd name="T52" fmla="*/ 63 w 65"/>
                <a:gd name="T53" fmla="*/ 61 h 81"/>
                <a:gd name="T54" fmla="*/ 34 w 65"/>
                <a:gd name="T55" fmla="*/ 80 h 81"/>
                <a:gd name="T56" fmla="*/ 30 w 65"/>
                <a:gd name="T57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81">
                  <a:moveTo>
                    <a:pt x="30" y="80"/>
                  </a:moveTo>
                  <a:cubicBezTo>
                    <a:pt x="2" y="61"/>
                    <a:pt x="2" y="61"/>
                    <a:pt x="2" y="61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1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2" y="0"/>
                    <a:pt x="43" y="0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10"/>
                    <a:pt x="63" y="10"/>
                    <a:pt x="62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43" y="2"/>
                    <a:pt x="22" y="2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11"/>
                    <a:pt x="2" y="11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9"/>
                    <a:pt x="3" y="59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2" y="78"/>
                    <a:pt x="33" y="78"/>
                    <a:pt x="33" y="78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59"/>
                    <a:pt x="62" y="58"/>
                    <a:pt x="62" y="58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2" y="32"/>
                    <a:pt x="63" y="32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32"/>
                    <a:pt x="65" y="32"/>
                    <a:pt x="65" y="33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9"/>
                    <a:pt x="64" y="60"/>
                    <a:pt x="63" y="61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3" y="81"/>
                    <a:pt x="31" y="81"/>
                    <a:pt x="30" y="8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690" name="Freeform 1179"/>
          <p:cNvSpPr>
            <a:spLocks noEditPoints="1"/>
          </p:cNvSpPr>
          <p:nvPr/>
        </p:nvSpPr>
        <p:spPr bwMode="auto">
          <a:xfrm>
            <a:off x="3426261" y="3861541"/>
            <a:ext cx="282288" cy="168171"/>
          </a:xfrm>
          <a:custGeom>
            <a:avLst/>
            <a:gdLst>
              <a:gd name="T0" fmla="*/ 60 w 81"/>
              <a:gd name="T1" fmla="*/ 10 h 48"/>
              <a:gd name="T2" fmla="*/ 56 w 81"/>
              <a:gd name="T3" fmla="*/ 11 h 48"/>
              <a:gd name="T4" fmla="*/ 38 w 81"/>
              <a:gd name="T5" fmla="*/ 0 h 48"/>
              <a:gd name="T6" fmla="*/ 17 w 81"/>
              <a:gd name="T7" fmla="*/ 17 h 48"/>
              <a:gd name="T8" fmla="*/ 16 w 81"/>
              <a:gd name="T9" fmla="*/ 16 h 48"/>
              <a:gd name="T10" fmla="*/ 0 w 81"/>
              <a:gd name="T11" fmla="*/ 33 h 48"/>
              <a:gd name="T12" fmla="*/ 4 w 81"/>
              <a:gd name="T13" fmla="*/ 48 h 48"/>
              <a:gd name="T14" fmla="*/ 5 w 81"/>
              <a:gd name="T15" fmla="*/ 48 h 48"/>
              <a:gd name="T16" fmla="*/ 77 w 81"/>
              <a:gd name="T17" fmla="*/ 48 h 48"/>
              <a:gd name="T18" fmla="*/ 78 w 81"/>
              <a:gd name="T19" fmla="*/ 47 h 48"/>
              <a:gd name="T20" fmla="*/ 81 w 81"/>
              <a:gd name="T21" fmla="*/ 32 h 48"/>
              <a:gd name="T22" fmla="*/ 60 w 81"/>
              <a:gd name="T23" fmla="*/ 10 h 48"/>
              <a:gd name="T24" fmla="*/ 76 w 81"/>
              <a:gd name="T25" fmla="*/ 46 h 48"/>
              <a:gd name="T26" fmla="*/ 6 w 81"/>
              <a:gd name="T27" fmla="*/ 46 h 48"/>
              <a:gd name="T28" fmla="*/ 2 w 81"/>
              <a:gd name="T29" fmla="*/ 33 h 48"/>
              <a:gd name="T30" fmla="*/ 16 w 81"/>
              <a:gd name="T31" fmla="*/ 19 h 48"/>
              <a:gd name="T32" fmla="*/ 18 w 81"/>
              <a:gd name="T33" fmla="*/ 19 h 48"/>
              <a:gd name="T34" fmla="*/ 19 w 81"/>
              <a:gd name="T35" fmla="*/ 18 h 48"/>
              <a:gd name="T36" fmla="*/ 38 w 81"/>
              <a:gd name="T37" fmla="*/ 2 h 48"/>
              <a:gd name="T38" fmla="*/ 55 w 81"/>
              <a:gd name="T39" fmla="*/ 13 h 48"/>
              <a:gd name="T40" fmla="*/ 56 w 81"/>
              <a:gd name="T41" fmla="*/ 13 h 48"/>
              <a:gd name="T42" fmla="*/ 60 w 81"/>
              <a:gd name="T43" fmla="*/ 13 h 48"/>
              <a:gd name="T44" fmla="*/ 79 w 81"/>
              <a:gd name="T45" fmla="*/ 32 h 48"/>
              <a:gd name="T46" fmla="*/ 76 w 81"/>
              <a:gd name="T47" fmla="*/ 46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1" h="48">
                <a:moveTo>
                  <a:pt x="60" y="10"/>
                </a:moveTo>
                <a:cubicBezTo>
                  <a:pt x="59" y="10"/>
                  <a:pt x="58" y="11"/>
                  <a:pt x="56" y="11"/>
                </a:cubicBezTo>
                <a:cubicBezTo>
                  <a:pt x="52" y="4"/>
                  <a:pt x="46" y="0"/>
                  <a:pt x="38" y="0"/>
                </a:cubicBezTo>
                <a:cubicBezTo>
                  <a:pt x="28" y="0"/>
                  <a:pt x="20" y="7"/>
                  <a:pt x="17" y="17"/>
                </a:cubicBezTo>
                <a:cubicBezTo>
                  <a:pt x="17" y="16"/>
                  <a:pt x="16" y="16"/>
                  <a:pt x="16" y="16"/>
                </a:cubicBezTo>
                <a:cubicBezTo>
                  <a:pt x="7" y="16"/>
                  <a:pt x="0" y="24"/>
                  <a:pt x="0" y="33"/>
                </a:cubicBezTo>
                <a:cubicBezTo>
                  <a:pt x="0" y="37"/>
                  <a:pt x="1" y="45"/>
                  <a:pt x="4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7" y="48"/>
                  <a:pt x="77" y="48"/>
                  <a:pt x="78" y="47"/>
                </a:cubicBezTo>
                <a:cubicBezTo>
                  <a:pt x="80" y="44"/>
                  <a:pt x="81" y="36"/>
                  <a:pt x="81" y="32"/>
                </a:cubicBezTo>
                <a:cubicBezTo>
                  <a:pt x="81" y="20"/>
                  <a:pt x="72" y="10"/>
                  <a:pt x="60" y="10"/>
                </a:cubicBezTo>
                <a:close/>
                <a:moveTo>
                  <a:pt x="76" y="46"/>
                </a:moveTo>
                <a:cubicBezTo>
                  <a:pt x="6" y="46"/>
                  <a:pt x="6" y="46"/>
                  <a:pt x="6" y="46"/>
                </a:cubicBezTo>
                <a:cubicBezTo>
                  <a:pt x="4" y="43"/>
                  <a:pt x="2" y="37"/>
                  <a:pt x="2" y="33"/>
                </a:cubicBezTo>
                <a:cubicBezTo>
                  <a:pt x="2" y="25"/>
                  <a:pt x="8" y="19"/>
                  <a:pt x="16" y="19"/>
                </a:cubicBezTo>
                <a:cubicBezTo>
                  <a:pt x="17" y="19"/>
                  <a:pt x="17" y="19"/>
                  <a:pt x="18" y="19"/>
                </a:cubicBezTo>
                <a:cubicBezTo>
                  <a:pt x="19" y="19"/>
                  <a:pt x="19" y="19"/>
                  <a:pt x="19" y="18"/>
                </a:cubicBezTo>
                <a:cubicBezTo>
                  <a:pt x="21" y="9"/>
                  <a:pt x="29" y="2"/>
                  <a:pt x="38" y="2"/>
                </a:cubicBezTo>
                <a:cubicBezTo>
                  <a:pt x="45" y="2"/>
                  <a:pt x="51" y="6"/>
                  <a:pt x="55" y="13"/>
                </a:cubicBezTo>
                <a:cubicBezTo>
                  <a:pt x="55" y="13"/>
                  <a:pt x="55" y="13"/>
                  <a:pt x="56" y="13"/>
                </a:cubicBezTo>
                <a:cubicBezTo>
                  <a:pt x="57" y="13"/>
                  <a:pt x="59" y="13"/>
                  <a:pt x="60" y="13"/>
                </a:cubicBezTo>
                <a:cubicBezTo>
                  <a:pt x="71" y="13"/>
                  <a:pt x="79" y="21"/>
                  <a:pt x="79" y="32"/>
                </a:cubicBezTo>
                <a:cubicBezTo>
                  <a:pt x="79" y="36"/>
                  <a:pt x="78" y="43"/>
                  <a:pt x="76" y="46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691" name="그룹 690"/>
          <p:cNvGrpSpPr/>
          <p:nvPr/>
        </p:nvGrpSpPr>
        <p:grpSpPr>
          <a:xfrm>
            <a:off x="9032812" y="3802980"/>
            <a:ext cx="288294" cy="285293"/>
            <a:chOff x="11269625" y="8804004"/>
            <a:chExt cx="288294" cy="285293"/>
          </a:xfrm>
          <a:solidFill>
            <a:srgbClr val="FE6500"/>
          </a:solidFill>
        </p:grpSpPr>
        <p:sp>
          <p:nvSpPr>
            <p:cNvPr id="692" name="Freeform 1006"/>
            <p:cNvSpPr>
              <a:spLocks noEditPoints="1"/>
            </p:cNvSpPr>
            <p:nvPr/>
          </p:nvSpPr>
          <p:spPr bwMode="auto">
            <a:xfrm>
              <a:off x="11278634" y="8939144"/>
              <a:ext cx="69074" cy="150153"/>
            </a:xfrm>
            <a:custGeom>
              <a:avLst/>
              <a:gdLst>
                <a:gd name="T0" fmla="*/ 19 w 20"/>
                <a:gd name="T1" fmla="*/ 0 h 43"/>
                <a:gd name="T2" fmla="*/ 1 w 20"/>
                <a:gd name="T3" fmla="*/ 0 h 43"/>
                <a:gd name="T4" fmla="*/ 0 w 20"/>
                <a:gd name="T5" fmla="*/ 1 h 43"/>
                <a:gd name="T6" fmla="*/ 0 w 20"/>
                <a:gd name="T7" fmla="*/ 42 h 43"/>
                <a:gd name="T8" fmla="*/ 1 w 20"/>
                <a:gd name="T9" fmla="*/ 43 h 43"/>
                <a:gd name="T10" fmla="*/ 19 w 20"/>
                <a:gd name="T11" fmla="*/ 43 h 43"/>
                <a:gd name="T12" fmla="*/ 20 w 20"/>
                <a:gd name="T13" fmla="*/ 42 h 43"/>
                <a:gd name="T14" fmla="*/ 20 w 20"/>
                <a:gd name="T15" fmla="*/ 1 h 43"/>
                <a:gd name="T16" fmla="*/ 19 w 20"/>
                <a:gd name="T17" fmla="*/ 0 h 43"/>
                <a:gd name="T18" fmla="*/ 18 w 20"/>
                <a:gd name="T19" fmla="*/ 41 h 43"/>
                <a:gd name="T20" fmla="*/ 2 w 20"/>
                <a:gd name="T21" fmla="*/ 41 h 43"/>
                <a:gd name="T22" fmla="*/ 2 w 20"/>
                <a:gd name="T23" fmla="*/ 2 h 43"/>
                <a:gd name="T24" fmla="*/ 18 w 20"/>
                <a:gd name="T25" fmla="*/ 2 h 43"/>
                <a:gd name="T26" fmla="*/ 18 w 20"/>
                <a:gd name="T2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43">
                  <a:moveTo>
                    <a:pt x="1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3"/>
                    <a:pt x="1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2"/>
                    <a:pt x="20" y="4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20" y="0"/>
                    <a:pt x="19" y="0"/>
                  </a:cubicBezTo>
                  <a:close/>
                  <a:moveTo>
                    <a:pt x="18" y="41"/>
                  </a:moveTo>
                  <a:cubicBezTo>
                    <a:pt x="2" y="41"/>
                    <a:pt x="2" y="41"/>
                    <a:pt x="2" y="4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8" y="2"/>
                    <a:pt x="18" y="2"/>
                    <a:pt x="18" y="2"/>
                  </a:cubicBezTo>
                  <a:lnTo>
                    <a:pt x="18" y="4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93" name="Freeform 1007"/>
            <p:cNvSpPr>
              <a:spLocks noEditPoints="1"/>
            </p:cNvSpPr>
            <p:nvPr/>
          </p:nvSpPr>
          <p:spPr bwMode="auto">
            <a:xfrm>
              <a:off x="11380740" y="8870071"/>
              <a:ext cx="75079" cy="219225"/>
            </a:xfrm>
            <a:custGeom>
              <a:avLst/>
              <a:gdLst>
                <a:gd name="T0" fmla="*/ 20 w 21"/>
                <a:gd name="T1" fmla="*/ 0 h 63"/>
                <a:gd name="T2" fmla="*/ 1 w 21"/>
                <a:gd name="T3" fmla="*/ 0 h 63"/>
                <a:gd name="T4" fmla="*/ 0 w 21"/>
                <a:gd name="T5" fmla="*/ 1 h 63"/>
                <a:gd name="T6" fmla="*/ 0 w 21"/>
                <a:gd name="T7" fmla="*/ 62 h 63"/>
                <a:gd name="T8" fmla="*/ 1 w 21"/>
                <a:gd name="T9" fmla="*/ 63 h 63"/>
                <a:gd name="T10" fmla="*/ 20 w 21"/>
                <a:gd name="T11" fmla="*/ 63 h 63"/>
                <a:gd name="T12" fmla="*/ 21 w 21"/>
                <a:gd name="T13" fmla="*/ 62 h 63"/>
                <a:gd name="T14" fmla="*/ 21 w 21"/>
                <a:gd name="T15" fmla="*/ 1 h 63"/>
                <a:gd name="T16" fmla="*/ 20 w 21"/>
                <a:gd name="T17" fmla="*/ 0 h 63"/>
                <a:gd name="T18" fmla="*/ 19 w 21"/>
                <a:gd name="T19" fmla="*/ 61 h 63"/>
                <a:gd name="T20" fmla="*/ 2 w 21"/>
                <a:gd name="T21" fmla="*/ 61 h 63"/>
                <a:gd name="T22" fmla="*/ 2 w 21"/>
                <a:gd name="T23" fmla="*/ 3 h 63"/>
                <a:gd name="T24" fmla="*/ 19 w 21"/>
                <a:gd name="T25" fmla="*/ 3 h 63"/>
                <a:gd name="T26" fmla="*/ 19 w 21"/>
                <a:gd name="T2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3">
                  <a:moveTo>
                    <a:pt x="2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3"/>
                    <a:pt x="21" y="62"/>
                    <a:pt x="21" y="6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0"/>
                    <a:pt x="20" y="0"/>
                  </a:cubicBezTo>
                  <a:close/>
                  <a:moveTo>
                    <a:pt x="19" y="61"/>
                  </a:moveTo>
                  <a:cubicBezTo>
                    <a:pt x="2" y="61"/>
                    <a:pt x="2" y="61"/>
                    <a:pt x="2" y="6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9" y="3"/>
                    <a:pt x="19" y="3"/>
                    <a:pt x="19" y="3"/>
                  </a:cubicBezTo>
                  <a:lnTo>
                    <a:pt x="19" y="6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94" name="Freeform 1008"/>
            <p:cNvSpPr>
              <a:spLocks noEditPoints="1"/>
            </p:cNvSpPr>
            <p:nvPr/>
          </p:nvSpPr>
          <p:spPr bwMode="auto">
            <a:xfrm>
              <a:off x="11485846" y="8804004"/>
              <a:ext cx="72073" cy="285292"/>
            </a:xfrm>
            <a:custGeom>
              <a:avLst/>
              <a:gdLst>
                <a:gd name="T0" fmla="*/ 20 w 21"/>
                <a:gd name="T1" fmla="*/ 0 h 82"/>
                <a:gd name="T2" fmla="*/ 1 w 21"/>
                <a:gd name="T3" fmla="*/ 0 h 82"/>
                <a:gd name="T4" fmla="*/ 0 w 21"/>
                <a:gd name="T5" fmla="*/ 1 h 82"/>
                <a:gd name="T6" fmla="*/ 0 w 21"/>
                <a:gd name="T7" fmla="*/ 81 h 82"/>
                <a:gd name="T8" fmla="*/ 1 w 21"/>
                <a:gd name="T9" fmla="*/ 82 h 82"/>
                <a:gd name="T10" fmla="*/ 20 w 21"/>
                <a:gd name="T11" fmla="*/ 82 h 82"/>
                <a:gd name="T12" fmla="*/ 21 w 21"/>
                <a:gd name="T13" fmla="*/ 81 h 82"/>
                <a:gd name="T14" fmla="*/ 21 w 21"/>
                <a:gd name="T15" fmla="*/ 1 h 82"/>
                <a:gd name="T16" fmla="*/ 20 w 21"/>
                <a:gd name="T17" fmla="*/ 0 h 82"/>
                <a:gd name="T18" fmla="*/ 18 w 21"/>
                <a:gd name="T19" fmla="*/ 80 h 82"/>
                <a:gd name="T20" fmla="*/ 2 w 21"/>
                <a:gd name="T21" fmla="*/ 80 h 82"/>
                <a:gd name="T22" fmla="*/ 2 w 21"/>
                <a:gd name="T23" fmla="*/ 2 h 82"/>
                <a:gd name="T24" fmla="*/ 18 w 21"/>
                <a:gd name="T25" fmla="*/ 2 h 82"/>
                <a:gd name="T26" fmla="*/ 18 w 21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82">
                  <a:moveTo>
                    <a:pt x="2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0" y="82"/>
                    <a:pt x="21" y="81"/>
                    <a:pt x="21" y="8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0" y="0"/>
                    <a:pt x="20" y="0"/>
                  </a:cubicBezTo>
                  <a:close/>
                  <a:moveTo>
                    <a:pt x="18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8" y="2"/>
                    <a:pt x="18" y="2"/>
                    <a:pt x="18" y="2"/>
                  </a:cubicBezTo>
                  <a:lnTo>
                    <a:pt x="18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95" name="Freeform 1010"/>
            <p:cNvSpPr>
              <a:spLocks/>
            </p:cNvSpPr>
            <p:nvPr/>
          </p:nvSpPr>
          <p:spPr bwMode="auto">
            <a:xfrm>
              <a:off x="11269625" y="8804004"/>
              <a:ext cx="147153" cy="111113"/>
            </a:xfrm>
            <a:custGeom>
              <a:avLst/>
              <a:gdLst>
                <a:gd name="T0" fmla="*/ 12 w 42"/>
                <a:gd name="T1" fmla="*/ 31 h 32"/>
                <a:gd name="T2" fmla="*/ 11 w 42"/>
                <a:gd name="T3" fmla="*/ 30 h 32"/>
                <a:gd name="T4" fmla="*/ 5 w 42"/>
                <a:gd name="T5" fmla="*/ 30 h 32"/>
                <a:gd name="T6" fmla="*/ 42 w 42"/>
                <a:gd name="T7" fmla="*/ 2 h 32"/>
                <a:gd name="T8" fmla="*/ 42 w 42"/>
                <a:gd name="T9" fmla="*/ 1 h 32"/>
                <a:gd name="T10" fmla="*/ 40 w 42"/>
                <a:gd name="T11" fmla="*/ 0 h 32"/>
                <a:gd name="T12" fmla="*/ 2 w 42"/>
                <a:gd name="T13" fmla="*/ 28 h 32"/>
                <a:gd name="T14" fmla="*/ 2 w 42"/>
                <a:gd name="T15" fmla="*/ 21 h 32"/>
                <a:gd name="T16" fmla="*/ 1 w 42"/>
                <a:gd name="T17" fmla="*/ 20 h 32"/>
                <a:gd name="T18" fmla="*/ 0 w 42"/>
                <a:gd name="T19" fmla="*/ 21 h 32"/>
                <a:gd name="T20" fmla="*/ 0 w 42"/>
                <a:gd name="T21" fmla="*/ 31 h 32"/>
                <a:gd name="T22" fmla="*/ 1 w 42"/>
                <a:gd name="T23" fmla="*/ 32 h 32"/>
                <a:gd name="T24" fmla="*/ 11 w 42"/>
                <a:gd name="T25" fmla="*/ 32 h 32"/>
                <a:gd name="T26" fmla="*/ 12 w 42"/>
                <a:gd name="T27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32">
                  <a:moveTo>
                    <a:pt x="12" y="31"/>
                  </a:moveTo>
                  <a:cubicBezTo>
                    <a:pt x="12" y="30"/>
                    <a:pt x="12" y="30"/>
                    <a:pt x="11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1"/>
                    <a:pt x="42" y="1"/>
                  </a:cubicBezTo>
                  <a:cubicBezTo>
                    <a:pt x="42" y="0"/>
                    <a:pt x="41" y="0"/>
                    <a:pt x="4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1" y="20"/>
                    <a:pt x="0" y="20"/>
                    <a:pt x="0" y="2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1" y="32"/>
                    <a:pt x="1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1"/>
                    <a:pt x="12" y="3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696" name="Freeform 810"/>
          <p:cNvSpPr>
            <a:spLocks/>
          </p:cNvSpPr>
          <p:nvPr/>
        </p:nvSpPr>
        <p:spPr bwMode="auto">
          <a:xfrm>
            <a:off x="1355519" y="3804482"/>
            <a:ext cx="225231" cy="282288"/>
          </a:xfrm>
          <a:custGeom>
            <a:avLst/>
            <a:gdLst>
              <a:gd name="T0" fmla="*/ 62 w 65"/>
              <a:gd name="T1" fmla="*/ 33 h 81"/>
              <a:gd name="T2" fmla="*/ 62 w 65"/>
              <a:gd name="T3" fmla="*/ 58 h 81"/>
              <a:gd name="T4" fmla="*/ 62 w 65"/>
              <a:gd name="T5" fmla="*/ 59 h 81"/>
              <a:gd name="T6" fmla="*/ 32 w 65"/>
              <a:gd name="T7" fmla="*/ 79 h 81"/>
              <a:gd name="T8" fmla="*/ 32 w 65"/>
              <a:gd name="T9" fmla="*/ 79 h 81"/>
              <a:gd name="T10" fmla="*/ 2 w 65"/>
              <a:gd name="T11" fmla="*/ 59 h 81"/>
              <a:gd name="T12" fmla="*/ 2 w 65"/>
              <a:gd name="T13" fmla="*/ 58 h 81"/>
              <a:gd name="T14" fmla="*/ 2 w 65"/>
              <a:gd name="T15" fmla="*/ 10 h 81"/>
              <a:gd name="T16" fmla="*/ 2 w 65"/>
              <a:gd name="T17" fmla="*/ 10 h 81"/>
              <a:gd name="T18" fmla="*/ 4 w 65"/>
              <a:gd name="T19" fmla="*/ 9 h 81"/>
              <a:gd name="T20" fmla="*/ 61 w 65"/>
              <a:gd name="T21" fmla="*/ 9 h 81"/>
              <a:gd name="T22" fmla="*/ 61 w 65"/>
              <a:gd name="T23" fmla="*/ 9 h 81"/>
              <a:gd name="T24" fmla="*/ 61 w 65"/>
              <a:gd name="T25" fmla="*/ 10 h 81"/>
              <a:gd name="T26" fmla="*/ 35 w 65"/>
              <a:gd name="T27" fmla="*/ 33 h 81"/>
              <a:gd name="T28" fmla="*/ 35 w 65"/>
              <a:gd name="T29" fmla="*/ 33 h 81"/>
              <a:gd name="T30" fmla="*/ 21 w 65"/>
              <a:gd name="T31" fmla="*/ 20 h 81"/>
              <a:gd name="T32" fmla="*/ 20 w 65"/>
              <a:gd name="T33" fmla="*/ 20 h 81"/>
              <a:gd name="T34" fmla="*/ 20 w 65"/>
              <a:gd name="T35" fmla="*/ 22 h 81"/>
              <a:gd name="T36" fmla="*/ 33 w 65"/>
              <a:gd name="T37" fmla="*/ 34 h 81"/>
              <a:gd name="T38" fmla="*/ 33 w 65"/>
              <a:gd name="T39" fmla="*/ 35 h 81"/>
              <a:gd name="T40" fmla="*/ 19 w 65"/>
              <a:gd name="T41" fmla="*/ 48 h 81"/>
              <a:gd name="T42" fmla="*/ 19 w 65"/>
              <a:gd name="T43" fmla="*/ 50 h 81"/>
              <a:gd name="T44" fmla="*/ 20 w 65"/>
              <a:gd name="T45" fmla="*/ 50 h 81"/>
              <a:gd name="T46" fmla="*/ 35 w 65"/>
              <a:gd name="T47" fmla="*/ 37 h 81"/>
              <a:gd name="T48" fmla="*/ 35 w 65"/>
              <a:gd name="T49" fmla="*/ 37 h 81"/>
              <a:gd name="T50" fmla="*/ 49 w 65"/>
              <a:gd name="T51" fmla="*/ 50 h 81"/>
              <a:gd name="T52" fmla="*/ 51 w 65"/>
              <a:gd name="T53" fmla="*/ 50 h 81"/>
              <a:gd name="T54" fmla="*/ 51 w 65"/>
              <a:gd name="T55" fmla="*/ 48 h 81"/>
              <a:gd name="T56" fmla="*/ 37 w 65"/>
              <a:gd name="T57" fmla="*/ 35 h 81"/>
              <a:gd name="T58" fmla="*/ 37 w 65"/>
              <a:gd name="T59" fmla="*/ 35 h 81"/>
              <a:gd name="T60" fmla="*/ 63 w 65"/>
              <a:gd name="T61" fmla="*/ 11 h 81"/>
              <a:gd name="T62" fmla="*/ 64 w 65"/>
              <a:gd name="T63" fmla="*/ 10 h 81"/>
              <a:gd name="T64" fmla="*/ 64 w 65"/>
              <a:gd name="T65" fmla="*/ 10 h 81"/>
              <a:gd name="T66" fmla="*/ 64 w 65"/>
              <a:gd name="T67" fmla="*/ 10 h 81"/>
              <a:gd name="T68" fmla="*/ 62 w 65"/>
              <a:gd name="T69" fmla="*/ 8 h 81"/>
              <a:gd name="T70" fmla="*/ 62 w 65"/>
              <a:gd name="T71" fmla="*/ 7 h 81"/>
              <a:gd name="T72" fmla="*/ 3 w 65"/>
              <a:gd name="T73" fmla="*/ 7 h 81"/>
              <a:gd name="T74" fmla="*/ 2 w 65"/>
              <a:gd name="T75" fmla="*/ 8 h 81"/>
              <a:gd name="T76" fmla="*/ 0 w 65"/>
              <a:gd name="T77" fmla="*/ 11 h 81"/>
              <a:gd name="T78" fmla="*/ 0 w 65"/>
              <a:gd name="T79" fmla="*/ 58 h 81"/>
              <a:gd name="T80" fmla="*/ 2 w 65"/>
              <a:gd name="T81" fmla="*/ 61 h 81"/>
              <a:gd name="T82" fmla="*/ 30 w 65"/>
              <a:gd name="T83" fmla="*/ 80 h 81"/>
              <a:gd name="T84" fmla="*/ 34 w 65"/>
              <a:gd name="T85" fmla="*/ 80 h 81"/>
              <a:gd name="T86" fmla="*/ 63 w 65"/>
              <a:gd name="T87" fmla="*/ 61 h 81"/>
              <a:gd name="T88" fmla="*/ 65 w 65"/>
              <a:gd name="T89" fmla="*/ 58 h 81"/>
              <a:gd name="T90" fmla="*/ 65 w 65"/>
              <a:gd name="T91" fmla="*/ 33 h 81"/>
              <a:gd name="T92" fmla="*/ 64 w 65"/>
              <a:gd name="T93" fmla="*/ 32 h 81"/>
              <a:gd name="T94" fmla="*/ 64 w 65"/>
              <a:gd name="T95" fmla="*/ 32 h 81"/>
              <a:gd name="T96" fmla="*/ 62 w 65"/>
              <a:gd name="T97" fmla="*/ 3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5" h="81">
                <a:moveTo>
                  <a:pt x="62" y="33"/>
                </a:moveTo>
                <a:cubicBezTo>
                  <a:pt x="62" y="58"/>
                  <a:pt x="62" y="58"/>
                  <a:pt x="62" y="58"/>
                </a:cubicBezTo>
                <a:cubicBezTo>
                  <a:pt x="62" y="59"/>
                  <a:pt x="62" y="59"/>
                  <a:pt x="62" y="59"/>
                </a:cubicBezTo>
                <a:cubicBezTo>
                  <a:pt x="32" y="79"/>
                  <a:pt x="32" y="79"/>
                  <a:pt x="32" y="79"/>
                </a:cubicBezTo>
                <a:cubicBezTo>
                  <a:pt x="32" y="79"/>
                  <a:pt x="32" y="79"/>
                  <a:pt x="32" y="79"/>
                </a:cubicBezTo>
                <a:cubicBezTo>
                  <a:pt x="2" y="59"/>
                  <a:pt x="2" y="59"/>
                  <a:pt x="2" y="59"/>
                </a:cubicBezTo>
                <a:cubicBezTo>
                  <a:pt x="2" y="59"/>
                  <a:pt x="2" y="59"/>
                  <a:pt x="2" y="58"/>
                </a:cubicBezTo>
                <a:cubicBezTo>
                  <a:pt x="2" y="10"/>
                  <a:pt x="2" y="10"/>
                  <a:pt x="2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4" y="9"/>
                  <a:pt x="4" y="9"/>
                  <a:pt x="4" y="9"/>
                </a:cubicBezTo>
                <a:cubicBezTo>
                  <a:pt x="22" y="2"/>
                  <a:pt x="42" y="2"/>
                  <a:pt x="61" y="9"/>
                </a:cubicBezTo>
                <a:cubicBezTo>
                  <a:pt x="61" y="9"/>
                  <a:pt x="61" y="9"/>
                  <a:pt x="61" y="9"/>
                </a:cubicBezTo>
                <a:cubicBezTo>
                  <a:pt x="61" y="10"/>
                  <a:pt x="61" y="10"/>
                  <a:pt x="61" y="10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0" y="20"/>
                  <a:pt x="20" y="20"/>
                </a:cubicBezTo>
                <a:cubicBezTo>
                  <a:pt x="19" y="21"/>
                  <a:pt x="19" y="21"/>
                  <a:pt x="20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3" y="35"/>
                  <a:pt x="33" y="35"/>
                  <a:pt x="33" y="35"/>
                </a:cubicBezTo>
                <a:cubicBezTo>
                  <a:pt x="19" y="48"/>
                  <a:pt x="19" y="48"/>
                  <a:pt x="19" y="48"/>
                </a:cubicBezTo>
                <a:cubicBezTo>
                  <a:pt x="18" y="48"/>
                  <a:pt x="18" y="49"/>
                  <a:pt x="19" y="50"/>
                </a:cubicBezTo>
                <a:cubicBezTo>
                  <a:pt x="19" y="50"/>
                  <a:pt x="20" y="50"/>
                  <a:pt x="20" y="50"/>
                </a:cubicBezTo>
                <a:cubicBezTo>
                  <a:pt x="35" y="37"/>
                  <a:pt x="35" y="37"/>
                  <a:pt x="35" y="37"/>
                </a:cubicBezTo>
                <a:cubicBezTo>
                  <a:pt x="35" y="36"/>
                  <a:pt x="35" y="36"/>
                  <a:pt x="35" y="37"/>
                </a:cubicBezTo>
                <a:cubicBezTo>
                  <a:pt x="49" y="50"/>
                  <a:pt x="49" y="50"/>
                  <a:pt x="49" y="50"/>
                </a:cubicBezTo>
                <a:cubicBezTo>
                  <a:pt x="50" y="50"/>
                  <a:pt x="50" y="50"/>
                  <a:pt x="51" y="50"/>
                </a:cubicBezTo>
                <a:cubicBezTo>
                  <a:pt x="51" y="49"/>
                  <a:pt x="51" y="49"/>
                  <a:pt x="51" y="48"/>
                </a:cubicBezTo>
                <a:cubicBezTo>
                  <a:pt x="37" y="35"/>
                  <a:pt x="37" y="35"/>
                  <a:pt x="37" y="35"/>
                </a:cubicBezTo>
                <a:cubicBezTo>
                  <a:pt x="37" y="35"/>
                  <a:pt x="37" y="35"/>
                  <a:pt x="37" y="35"/>
                </a:cubicBezTo>
                <a:cubicBezTo>
                  <a:pt x="63" y="11"/>
                  <a:pt x="63" y="11"/>
                  <a:pt x="63" y="11"/>
                </a:cubicBezTo>
                <a:cubicBezTo>
                  <a:pt x="64" y="11"/>
                  <a:pt x="64" y="10"/>
                  <a:pt x="64" y="10"/>
                </a:cubicBezTo>
                <a:cubicBezTo>
                  <a:pt x="64" y="10"/>
                  <a:pt x="64" y="10"/>
                  <a:pt x="64" y="10"/>
                </a:cubicBezTo>
                <a:cubicBezTo>
                  <a:pt x="64" y="10"/>
                  <a:pt x="64" y="10"/>
                  <a:pt x="64" y="10"/>
                </a:cubicBezTo>
                <a:cubicBezTo>
                  <a:pt x="64" y="9"/>
                  <a:pt x="63" y="8"/>
                  <a:pt x="62" y="8"/>
                </a:cubicBezTo>
                <a:cubicBezTo>
                  <a:pt x="62" y="7"/>
                  <a:pt x="62" y="7"/>
                  <a:pt x="62" y="7"/>
                </a:cubicBezTo>
                <a:cubicBezTo>
                  <a:pt x="43" y="0"/>
                  <a:pt x="22" y="0"/>
                  <a:pt x="3" y="7"/>
                </a:cubicBezTo>
                <a:cubicBezTo>
                  <a:pt x="2" y="8"/>
                  <a:pt x="2" y="8"/>
                  <a:pt x="2" y="8"/>
                </a:cubicBezTo>
                <a:cubicBezTo>
                  <a:pt x="1" y="8"/>
                  <a:pt x="0" y="9"/>
                  <a:pt x="0" y="11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9"/>
                  <a:pt x="1" y="60"/>
                  <a:pt x="2" y="61"/>
                </a:cubicBezTo>
                <a:cubicBezTo>
                  <a:pt x="30" y="80"/>
                  <a:pt x="30" y="80"/>
                  <a:pt x="30" y="80"/>
                </a:cubicBezTo>
                <a:cubicBezTo>
                  <a:pt x="31" y="81"/>
                  <a:pt x="33" y="81"/>
                  <a:pt x="34" y="80"/>
                </a:cubicBezTo>
                <a:cubicBezTo>
                  <a:pt x="63" y="61"/>
                  <a:pt x="63" y="61"/>
                  <a:pt x="63" y="61"/>
                </a:cubicBezTo>
                <a:cubicBezTo>
                  <a:pt x="64" y="60"/>
                  <a:pt x="65" y="59"/>
                  <a:pt x="65" y="58"/>
                </a:cubicBezTo>
                <a:cubicBezTo>
                  <a:pt x="65" y="33"/>
                  <a:pt x="65" y="33"/>
                  <a:pt x="65" y="33"/>
                </a:cubicBezTo>
                <a:cubicBezTo>
                  <a:pt x="65" y="32"/>
                  <a:pt x="64" y="32"/>
                  <a:pt x="64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3" y="32"/>
                  <a:pt x="62" y="32"/>
                  <a:pt x="62" y="33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697" name="그룹 696"/>
          <p:cNvGrpSpPr/>
          <p:nvPr/>
        </p:nvGrpSpPr>
        <p:grpSpPr>
          <a:xfrm>
            <a:off x="4829776" y="3846526"/>
            <a:ext cx="285292" cy="198201"/>
            <a:chOff x="11984357" y="3776871"/>
            <a:chExt cx="285292" cy="198201"/>
          </a:xfrm>
          <a:solidFill>
            <a:srgbClr val="FE6500"/>
          </a:solidFill>
        </p:grpSpPr>
        <p:sp>
          <p:nvSpPr>
            <p:cNvPr id="698" name="Freeform 1055"/>
            <p:cNvSpPr>
              <a:spLocks/>
            </p:cNvSpPr>
            <p:nvPr/>
          </p:nvSpPr>
          <p:spPr bwMode="auto">
            <a:xfrm>
              <a:off x="11984357" y="3776871"/>
              <a:ext cx="285292" cy="165171"/>
            </a:xfrm>
            <a:custGeom>
              <a:avLst/>
              <a:gdLst>
                <a:gd name="T0" fmla="*/ 61 w 82"/>
                <a:gd name="T1" fmla="*/ 10 h 48"/>
                <a:gd name="T2" fmla="*/ 56 w 82"/>
                <a:gd name="T3" fmla="*/ 11 h 48"/>
                <a:gd name="T4" fmla="*/ 38 w 82"/>
                <a:gd name="T5" fmla="*/ 0 h 48"/>
                <a:gd name="T6" fmla="*/ 18 w 82"/>
                <a:gd name="T7" fmla="*/ 16 h 48"/>
                <a:gd name="T8" fmla="*/ 16 w 82"/>
                <a:gd name="T9" fmla="*/ 16 h 48"/>
                <a:gd name="T10" fmla="*/ 0 w 82"/>
                <a:gd name="T11" fmla="*/ 32 h 48"/>
                <a:gd name="T12" fmla="*/ 5 w 82"/>
                <a:gd name="T13" fmla="*/ 47 h 48"/>
                <a:gd name="T14" fmla="*/ 5 w 82"/>
                <a:gd name="T15" fmla="*/ 48 h 48"/>
                <a:gd name="T16" fmla="*/ 45 w 82"/>
                <a:gd name="T17" fmla="*/ 48 h 48"/>
                <a:gd name="T18" fmla="*/ 46 w 82"/>
                <a:gd name="T19" fmla="*/ 46 h 48"/>
                <a:gd name="T20" fmla="*/ 45 w 82"/>
                <a:gd name="T21" fmla="*/ 45 h 48"/>
                <a:gd name="T22" fmla="*/ 6 w 82"/>
                <a:gd name="T23" fmla="*/ 45 h 48"/>
                <a:gd name="T24" fmla="*/ 2 w 82"/>
                <a:gd name="T25" fmla="*/ 32 h 48"/>
                <a:gd name="T26" fmla="*/ 16 w 82"/>
                <a:gd name="T27" fmla="*/ 18 h 48"/>
                <a:gd name="T28" fmla="*/ 18 w 82"/>
                <a:gd name="T29" fmla="*/ 19 h 48"/>
                <a:gd name="T30" fmla="*/ 20 w 82"/>
                <a:gd name="T31" fmla="*/ 18 h 48"/>
                <a:gd name="T32" fmla="*/ 38 w 82"/>
                <a:gd name="T33" fmla="*/ 2 h 48"/>
                <a:gd name="T34" fmla="*/ 55 w 82"/>
                <a:gd name="T35" fmla="*/ 12 h 48"/>
                <a:gd name="T36" fmla="*/ 56 w 82"/>
                <a:gd name="T37" fmla="*/ 13 h 48"/>
                <a:gd name="T38" fmla="*/ 61 w 82"/>
                <a:gd name="T39" fmla="*/ 12 h 48"/>
                <a:gd name="T40" fmla="*/ 79 w 82"/>
                <a:gd name="T41" fmla="*/ 32 h 48"/>
                <a:gd name="T42" fmla="*/ 76 w 82"/>
                <a:gd name="T43" fmla="*/ 45 h 48"/>
                <a:gd name="T44" fmla="*/ 74 w 82"/>
                <a:gd name="T45" fmla="*/ 45 h 48"/>
                <a:gd name="T46" fmla="*/ 73 w 82"/>
                <a:gd name="T47" fmla="*/ 46 h 48"/>
                <a:gd name="T48" fmla="*/ 74 w 82"/>
                <a:gd name="T49" fmla="*/ 48 h 48"/>
                <a:gd name="T50" fmla="*/ 77 w 82"/>
                <a:gd name="T51" fmla="*/ 48 h 48"/>
                <a:gd name="T52" fmla="*/ 78 w 82"/>
                <a:gd name="T53" fmla="*/ 47 h 48"/>
                <a:gd name="T54" fmla="*/ 82 w 82"/>
                <a:gd name="T55" fmla="*/ 32 h 48"/>
                <a:gd name="T56" fmla="*/ 61 w 82"/>
                <a:gd name="T57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2" h="48">
                  <a:moveTo>
                    <a:pt x="61" y="10"/>
                  </a:moveTo>
                  <a:cubicBezTo>
                    <a:pt x="59" y="10"/>
                    <a:pt x="58" y="10"/>
                    <a:pt x="56" y="11"/>
                  </a:cubicBezTo>
                  <a:cubicBezTo>
                    <a:pt x="53" y="4"/>
                    <a:pt x="46" y="0"/>
                    <a:pt x="38" y="0"/>
                  </a:cubicBezTo>
                  <a:cubicBezTo>
                    <a:pt x="28" y="0"/>
                    <a:pt x="20" y="7"/>
                    <a:pt x="18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7" y="16"/>
                    <a:pt x="0" y="23"/>
                    <a:pt x="0" y="32"/>
                  </a:cubicBezTo>
                  <a:cubicBezTo>
                    <a:pt x="0" y="37"/>
                    <a:pt x="2" y="44"/>
                    <a:pt x="5" y="47"/>
                  </a:cubicBezTo>
                  <a:cubicBezTo>
                    <a:pt x="5" y="47"/>
                    <a:pt x="5" y="48"/>
                    <a:pt x="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6" y="48"/>
                    <a:pt x="46" y="47"/>
                    <a:pt x="46" y="46"/>
                  </a:cubicBezTo>
                  <a:cubicBezTo>
                    <a:pt x="46" y="46"/>
                    <a:pt x="46" y="45"/>
                    <a:pt x="45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3"/>
                    <a:pt x="2" y="37"/>
                    <a:pt x="2" y="32"/>
                  </a:cubicBezTo>
                  <a:cubicBezTo>
                    <a:pt x="2" y="25"/>
                    <a:pt x="9" y="18"/>
                    <a:pt x="16" y="18"/>
                  </a:cubicBezTo>
                  <a:cubicBezTo>
                    <a:pt x="17" y="18"/>
                    <a:pt x="17" y="18"/>
                    <a:pt x="18" y="19"/>
                  </a:cubicBezTo>
                  <a:cubicBezTo>
                    <a:pt x="19" y="19"/>
                    <a:pt x="19" y="18"/>
                    <a:pt x="20" y="18"/>
                  </a:cubicBezTo>
                  <a:cubicBezTo>
                    <a:pt x="21" y="9"/>
                    <a:pt x="29" y="2"/>
                    <a:pt x="38" y="2"/>
                  </a:cubicBezTo>
                  <a:cubicBezTo>
                    <a:pt x="45" y="2"/>
                    <a:pt x="52" y="6"/>
                    <a:pt x="55" y="12"/>
                  </a:cubicBezTo>
                  <a:cubicBezTo>
                    <a:pt x="55" y="13"/>
                    <a:pt x="56" y="13"/>
                    <a:pt x="56" y="13"/>
                  </a:cubicBezTo>
                  <a:cubicBezTo>
                    <a:pt x="58" y="13"/>
                    <a:pt x="59" y="12"/>
                    <a:pt x="61" y="12"/>
                  </a:cubicBezTo>
                  <a:cubicBezTo>
                    <a:pt x="71" y="12"/>
                    <a:pt x="79" y="21"/>
                    <a:pt x="79" y="32"/>
                  </a:cubicBezTo>
                  <a:cubicBezTo>
                    <a:pt x="79" y="36"/>
                    <a:pt x="78" y="42"/>
                    <a:pt x="76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5"/>
                    <a:pt x="73" y="46"/>
                    <a:pt x="73" y="46"/>
                  </a:cubicBezTo>
                  <a:cubicBezTo>
                    <a:pt x="73" y="47"/>
                    <a:pt x="73" y="48"/>
                    <a:pt x="74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8" y="47"/>
                    <a:pt x="78" y="47"/>
                  </a:cubicBezTo>
                  <a:cubicBezTo>
                    <a:pt x="80" y="44"/>
                    <a:pt x="82" y="36"/>
                    <a:pt x="82" y="32"/>
                  </a:cubicBezTo>
                  <a:cubicBezTo>
                    <a:pt x="82" y="20"/>
                    <a:pt x="72" y="10"/>
                    <a:pt x="61" y="1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99" name="Freeform 1056"/>
            <p:cNvSpPr>
              <a:spLocks/>
            </p:cNvSpPr>
            <p:nvPr/>
          </p:nvSpPr>
          <p:spPr bwMode="auto">
            <a:xfrm>
              <a:off x="12158539" y="3899993"/>
              <a:ext cx="66065" cy="75079"/>
            </a:xfrm>
            <a:custGeom>
              <a:avLst/>
              <a:gdLst>
                <a:gd name="T0" fmla="*/ 7 w 19"/>
                <a:gd name="T1" fmla="*/ 9 h 21"/>
                <a:gd name="T2" fmla="*/ 0 w 19"/>
                <a:gd name="T3" fmla="*/ 2 h 21"/>
                <a:gd name="T4" fmla="*/ 0 w 19"/>
                <a:gd name="T5" fmla="*/ 0 h 21"/>
                <a:gd name="T6" fmla="*/ 2 w 19"/>
                <a:gd name="T7" fmla="*/ 0 h 21"/>
                <a:gd name="T8" fmla="*/ 9 w 19"/>
                <a:gd name="T9" fmla="*/ 8 h 21"/>
                <a:gd name="T10" fmla="*/ 11 w 19"/>
                <a:gd name="T11" fmla="*/ 10 h 21"/>
                <a:gd name="T12" fmla="*/ 19 w 19"/>
                <a:gd name="T13" fmla="*/ 19 h 21"/>
                <a:gd name="T14" fmla="*/ 19 w 19"/>
                <a:gd name="T15" fmla="*/ 20 h 21"/>
                <a:gd name="T16" fmla="*/ 18 w 19"/>
                <a:gd name="T17" fmla="*/ 21 h 21"/>
                <a:gd name="T18" fmla="*/ 17 w 19"/>
                <a:gd name="T19" fmla="*/ 20 h 21"/>
                <a:gd name="T20" fmla="*/ 9 w 19"/>
                <a:gd name="T21" fmla="*/ 11 h 21"/>
                <a:gd name="T22" fmla="*/ 7 w 19"/>
                <a:gd name="T2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21">
                  <a:moveTo>
                    <a:pt x="7" y="9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20"/>
                    <a:pt x="19" y="20"/>
                  </a:cubicBezTo>
                  <a:cubicBezTo>
                    <a:pt x="19" y="21"/>
                    <a:pt x="18" y="21"/>
                    <a:pt x="18" y="21"/>
                  </a:cubicBezTo>
                  <a:cubicBezTo>
                    <a:pt x="18" y="21"/>
                    <a:pt x="18" y="21"/>
                    <a:pt x="17" y="20"/>
                  </a:cubicBezTo>
                  <a:cubicBezTo>
                    <a:pt x="9" y="11"/>
                    <a:pt x="9" y="11"/>
                    <a:pt x="9" y="11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00" name="Freeform 1057"/>
            <p:cNvSpPr>
              <a:spLocks/>
            </p:cNvSpPr>
            <p:nvPr/>
          </p:nvSpPr>
          <p:spPr bwMode="auto">
            <a:xfrm>
              <a:off x="12155530" y="3906000"/>
              <a:ext cx="72073" cy="63065"/>
            </a:xfrm>
            <a:custGeom>
              <a:avLst/>
              <a:gdLst>
                <a:gd name="T0" fmla="*/ 11 w 21"/>
                <a:gd name="T1" fmla="*/ 7 h 19"/>
                <a:gd name="T2" fmla="*/ 19 w 21"/>
                <a:gd name="T3" fmla="*/ 0 h 19"/>
                <a:gd name="T4" fmla="*/ 21 w 21"/>
                <a:gd name="T5" fmla="*/ 0 h 19"/>
                <a:gd name="T6" fmla="*/ 21 w 21"/>
                <a:gd name="T7" fmla="*/ 2 h 19"/>
                <a:gd name="T8" fmla="*/ 13 w 21"/>
                <a:gd name="T9" fmla="*/ 9 h 19"/>
                <a:gd name="T10" fmla="*/ 11 w 21"/>
                <a:gd name="T11" fmla="*/ 10 h 19"/>
                <a:gd name="T12" fmla="*/ 2 w 21"/>
                <a:gd name="T13" fmla="*/ 19 h 19"/>
                <a:gd name="T14" fmla="*/ 1 w 21"/>
                <a:gd name="T15" fmla="*/ 18 h 19"/>
                <a:gd name="T16" fmla="*/ 0 w 21"/>
                <a:gd name="T17" fmla="*/ 18 h 19"/>
                <a:gd name="T18" fmla="*/ 1 w 21"/>
                <a:gd name="T19" fmla="*/ 17 h 19"/>
                <a:gd name="T20" fmla="*/ 10 w 21"/>
                <a:gd name="T21" fmla="*/ 9 h 19"/>
                <a:gd name="T22" fmla="*/ 11 w 21"/>
                <a:gd name="T23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9">
                  <a:moveTo>
                    <a:pt x="11" y="7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1" y="19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01" name="그룹 700"/>
          <p:cNvGrpSpPr/>
          <p:nvPr/>
        </p:nvGrpSpPr>
        <p:grpSpPr>
          <a:xfrm>
            <a:off x="4131023" y="3833011"/>
            <a:ext cx="282288" cy="225230"/>
            <a:chOff x="5581819" y="12002268"/>
            <a:chExt cx="282288" cy="225230"/>
          </a:xfrm>
          <a:solidFill>
            <a:srgbClr val="FE6500"/>
          </a:solidFill>
        </p:grpSpPr>
        <p:sp>
          <p:nvSpPr>
            <p:cNvPr id="702" name="Freeform 493"/>
            <p:cNvSpPr>
              <a:spLocks/>
            </p:cNvSpPr>
            <p:nvPr/>
          </p:nvSpPr>
          <p:spPr bwMode="auto">
            <a:xfrm>
              <a:off x="5581819" y="12002268"/>
              <a:ext cx="282288" cy="165171"/>
            </a:xfrm>
            <a:custGeom>
              <a:avLst/>
              <a:gdLst>
                <a:gd name="T0" fmla="*/ 76 w 81"/>
                <a:gd name="T1" fmla="*/ 48 h 48"/>
                <a:gd name="T2" fmla="*/ 51 w 81"/>
                <a:gd name="T3" fmla="*/ 48 h 48"/>
                <a:gd name="T4" fmla="*/ 50 w 81"/>
                <a:gd name="T5" fmla="*/ 47 h 48"/>
                <a:gd name="T6" fmla="*/ 51 w 81"/>
                <a:gd name="T7" fmla="*/ 46 h 48"/>
                <a:gd name="T8" fmla="*/ 76 w 81"/>
                <a:gd name="T9" fmla="*/ 46 h 48"/>
                <a:gd name="T10" fmla="*/ 79 w 81"/>
                <a:gd name="T11" fmla="*/ 32 h 48"/>
                <a:gd name="T12" fmla="*/ 60 w 81"/>
                <a:gd name="T13" fmla="*/ 13 h 48"/>
                <a:gd name="T14" fmla="*/ 56 w 81"/>
                <a:gd name="T15" fmla="*/ 13 h 48"/>
                <a:gd name="T16" fmla="*/ 54 w 81"/>
                <a:gd name="T17" fmla="*/ 13 h 48"/>
                <a:gd name="T18" fmla="*/ 38 w 81"/>
                <a:gd name="T19" fmla="*/ 2 h 48"/>
                <a:gd name="T20" fmla="*/ 19 w 81"/>
                <a:gd name="T21" fmla="*/ 18 h 48"/>
                <a:gd name="T22" fmla="*/ 18 w 81"/>
                <a:gd name="T23" fmla="*/ 19 h 48"/>
                <a:gd name="T24" fmla="*/ 16 w 81"/>
                <a:gd name="T25" fmla="*/ 19 h 48"/>
                <a:gd name="T26" fmla="*/ 2 w 81"/>
                <a:gd name="T27" fmla="*/ 33 h 48"/>
                <a:gd name="T28" fmla="*/ 5 w 81"/>
                <a:gd name="T29" fmla="*/ 46 h 48"/>
                <a:gd name="T30" fmla="*/ 30 w 81"/>
                <a:gd name="T31" fmla="*/ 46 h 48"/>
                <a:gd name="T32" fmla="*/ 31 w 81"/>
                <a:gd name="T33" fmla="*/ 47 h 48"/>
                <a:gd name="T34" fmla="*/ 30 w 81"/>
                <a:gd name="T35" fmla="*/ 48 h 48"/>
                <a:gd name="T36" fmla="*/ 5 w 81"/>
                <a:gd name="T37" fmla="*/ 48 h 48"/>
                <a:gd name="T38" fmla="*/ 4 w 81"/>
                <a:gd name="T39" fmla="*/ 48 h 48"/>
                <a:gd name="T40" fmla="*/ 0 w 81"/>
                <a:gd name="T41" fmla="*/ 33 h 48"/>
                <a:gd name="T42" fmla="*/ 16 w 81"/>
                <a:gd name="T43" fmla="*/ 16 h 48"/>
                <a:gd name="T44" fmla="*/ 17 w 81"/>
                <a:gd name="T45" fmla="*/ 17 h 48"/>
                <a:gd name="T46" fmla="*/ 38 w 81"/>
                <a:gd name="T47" fmla="*/ 0 h 48"/>
                <a:gd name="T48" fmla="*/ 56 w 81"/>
                <a:gd name="T49" fmla="*/ 11 h 48"/>
                <a:gd name="T50" fmla="*/ 60 w 81"/>
                <a:gd name="T51" fmla="*/ 10 h 48"/>
                <a:gd name="T52" fmla="*/ 81 w 81"/>
                <a:gd name="T53" fmla="*/ 32 h 48"/>
                <a:gd name="T54" fmla="*/ 77 w 81"/>
                <a:gd name="T55" fmla="*/ 47 h 48"/>
                <a:gd name="T56" fmla="*/ 76 w 81"/>
                <a:gd name="T5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48">
                  <a:moveTo>
                    <a:pt x="76" y="48"/>
                  </a:moveTo>
                  <a:cubicBezTo>
                    <a:pt x="51" y="48"/>
                    <a:pt x="51" y="48"/>
                    <a:pt x="51" y="48"/>
                  </a:cubicBezTo>
                  <a:cubicBezTo>
                    <a:pt x="50" y="48"/>
                    <a:pt x="50" y="47"/>
                    <a:pt x="50" y="47"/>
                  </a:cubicBezTo>
                  <a:cubicBezTo>
                    <a:pt x="50" y="46"/>
                    <a:pt x="50" y="46"/>
                    <a:pt x="51" y="46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8" y="43"/>
                    <a:pt x="79" y="36"/>
                    <a:pt x="79" y="32"/>
                  </a:cubicBezTo>
                  <a:cubicBezTo>
                    <a:pt x="79" y="21"/>
                    <a:pt x="70" y="13"/>
                    <a:pt x="60" y="13"/>
                  </a:cubicBezTo>
                  <a:cubicBezTo>
                    <a:pt x="59" y="13"/>
                    <a:pt x="57" y="13"/>
                    <a:pt x="56" y="13"/>
                  </a:cubicBezTo>
                  <a:cubicBezTo>
                    <a:pt x="55" y="13"/>
                    <a:pt x="54" y="13"/>
                    <a:pt x="54" y="13"/>
                  </a:cubicBezTo>
                  <a:cubicBezTo>
                    <a:pt x="51" y="6"/>
                    <a:pt x="45" y="2"/>
                    <a:pt x="38" y="2"/>
                  </a:cubicBezTo>
                  <a:cubicBezTo>
                    <a:pt x="28" y="2"/>
                    <a:pt x="21" y="9"/>
                    <a:pt x="19" y="18"/>
                  </a:cubicBezTo>
                  <a:cubicBezTo>
                    <a:pt x="19" y="19"/>
                    <a:pt x="18" y="19"/>
                    <a:pt x="18" y="19"/>
                  </a:cubicBezTo>
                  <a:cubicBezTo>
                    <a:pt x="17" y="19"/>
                    <a:pt x="16" y="19"/>
                    <a:pt x="16" y="19"/>
                  </a:cubicBezTo>
                  <a:cubicBezTo>
                    <a:pt x="8" y="19"/>
                    <a:pt x="2" y="25"/>
                    <a:pt x="2" y="33"/>
                  </a:cubicBezTo>
                  <a:cubicBezTo>
                    <a:pt x="2" y="37"/>
                    <a:pt x="3" y="43"/>
                    <a:pt x="5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1" y="46"/>
                    <a:pt x="31" y="46"/>
                    <a:pt x="31" y="47"/>
                  </a:cubicBezTo>
                  <a:cubicBezTo>
                    <a:pt x="31" y="47"/>
                    <a:pt x="31" y="48"/>
                    <a:pt x="30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4" y="48"/>
                    <a:pt x="4" y="48"/>
                  </a:cubicBezTo>
                  <a:cubicBezTo>
                    <a:pt x="1" y="45"/>
                    <a:pt x="0" y="37"/>
                    <a:pt x="0" y="33"/>
                  </a:cubicBezTo>
                  <a:cubicBezTo>
                    <a:pt x="0" y="24"/>
                    <a:pt x="7" y="16"/>
                    <a:pt x="16" y="16"/>
                  </a:cubicBezTo>
                  <a:cubicBezTo>
                    <a:pt x="16" y="16"/>
                    <a:pt x="17" y="16"/>
                    <a:pt x="17" y="17"/>
                  </a:cubicBezTo>
                  <a:cubicBezTo>
                    <a:pt x="19" y="7"/>
                    <a:pt x="28" y="0"/>
                    <a:pt x="38" y="0"/>
                  </a:cubicBezTo>
                  <a:cubicBezTo>
                    <a:pt x="45" y="0"/>
                    <a:pt x="52" y="4"/>
                    <a:pt x="56" y="11"/>
                  </a:cubicBezTo>
                  <a:cubicBezTo>
                    <a:pt x="57" y="11"/>
                    <a:pt x="59" y="10"/>
                    <a:pt x="60" y="10"/>
                  </a:cubicBezTo>
                  <a:cubicBezTo>
                    <a:pt x="72" y="10"/>
                    <a:pt x="81" y="20"/>
                    <a:pt x="81" y="32"/>
                  </a:cubicBezTo>
                  <a:cubicBezTo>
                    <a:pt x="81" y="36"/>
                    <a:pt x="80" y="44"/>
                    <a:pt x="77" y="47"/>
                  </a:cubicBezTo>
                  <a:cubicBezTo>
                    <a:pt x="77" y="48"/>
                    <a:pt x="77" y="48"/>
                    <a:pt x="76" y="4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03" name="Freeform 494"/>
            <p:cNvSpPr>
              <a:spLocks/>
            </p:cNvSpPr>
            <p:nvPr/>
          </p:nvSpPr>
          <p:spPr bwMode="auto">
            <a:xfrm>
              <a:off x="5716956" y="12095364"/>
              <a:ext cx="9009" cy="126129"/>
            </a:xfrm>
            <a:custGeom>
              <a:avLst/>
              <a:gdLst>
                <a:gd name="T0" fmla="*/ 1 w 2"/>
                <a:gd name="T1" fmla="*/ 36 h 36"/>
                <a:gd name="T2" fmla="*/ 0 w 2"/>
                <a:gd name="T3" fmla="*/ 35 h 36"/>
                <a:gd name="T4" fmla="*/ 0 w 2"/>
                <a:gd name="T5" fmla="*/ 1 h 36"/>
                <a:gd name="T6" fmla="*/ 1 w 2"/>
                <a:gd name="T7" fmla="*/ 0 h 36"/>
                <a:gd name="T8" fmla="*/ 2 w 2"/>
                <a:gd name="T9" fmla="*/ 1 h 36"/>
                <a:gd name="T10" fmla="*/ 2 w 2"/>
                <a:gd name="T11" fmla="*/ 35 h 36"/>
                <a:gd name="T12" fmla="*/ 1 w 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6">
                  <a:moveTo>
                    <a:pt x="1" y="36"/>
                  </a:moveTo>
                  <a:cubicBezTo>
                    <a:pt x="1" y="36"/>
                    <a:pt x="0" y="36"/>
                    <a:pt x="0" y="3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2" y="36"/>
                    <a:pt x="1" y="3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04" name="Freeform 495"/>
            <p:cNvSpPr>
              <a:spLocks/>
            </p:cNvSpPr>
            <p:nvPr/>
          </p:nvSpPr>
          <p:spPr bwMode="auto">
            <a:xfrm>
              <a:off x="5692930" y="12182450"/>
              <a:ext cx="60060" cy="45048"/>
            </a:xfrm>
            <a:custGeom>
              <a:avLst/>
              <a:gdLst>
                <a:gd name="T0" fmla="*/ 8 w 17"/>
                <a:gd name="T1" fmla="*/ 13 h 13"/>
                <a:gd name="T2" fmla="*/ 7 w 17"/>
                <a:gd name="T3" fmla="*/ 12 h 13"/>
                <a:gd name="T4" fmla="*/ 0 w 17"/>
                <a:gd name="T5" fmla="*/ 2 h 13"/>
                <a:gd name="T6" fmla="*/ 1 w 17"/>
                <a:gd name="T7" fmla="*/ 1 h 13"/>
                <a:gd name="T8" fmla="*/ 2 w 17"/>
                <a:gd name="T9" fmla="*/ 1 h 13"/>
                <a:gd name="T10" fmla="*/ 8 w 17"/>
                <a:gd name="T11" fmla="*/ 10 h 13"/>
                <a:gd name="T12" fmla="*/ 14 w 17"/>
                <a:gd name="T13" fmla="*/ 1 h 13"/>
                <a:gd name="T14" fmla="*/ 16 w 17"/>
                <a:gd name="T15" fmla="*/ 1 h 13"/>
                <a:gd name="T16" fmla="*/ 16 w 17"/>
                <a:gd name="T17" fmla="*/ 2 h 13"/>
                <a:gd name="T18" fmla="*/ 9 w 17"/>
                <a:gd name="T19" fmla="*/ 12 h 13"/>
                <a:gd name="T20" fmla="*/ 8 w 17"/>
                <a:gd name="T2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3">
                  <a:moveTo>
                    <a:pt x="8" y="13"/>
                  </a:moveTo>
                  <a:cubicBezTo>
                    <a:pt x="8" y="13"/>
                    <a:pt x="8" y="12"/>
                    <a:pt x="7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0"/>
                    <a:pt x="16" y="1"/>
                  </a:cubicBezTo>
                  <a:cubicBezTo>
                    <a:pt x="16" y="1"/>
                    <a:pt x="17" y="2"/>
                    <a:pt x="16" y="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8" y="1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05" name="그룹 704"/>
          <p:cNvGrpSpPr/>
          <p:nvPr/>
        </p:nvGrpSpPr>
        <p:grpSpPr>
          <a:xfrm>
            <a:off x="9787110" y="3767988"/>
            <a:ext cx="291319" cy="285750"/>
            <a:chOff x="9202726" y="3531907"/>
            <a:chExt cx="291319" cy="285750"/>
          </a:xfrm>
          <a:solidFill>
            <a:srgbClr val="FE6500"/>
          </a:solidFill>
        </p:grpSpPr>
        <p:sp>
          <p:nvSpPr>
            <p:cNvPr id="706" name="Freeform 1060"/>
            <p:cNvSpPr>
              <a:spLocks noEditPoints="1"/>
            </p:cNvSpPr>
            <p:nvPr/>
          </p:nvSpPr>
          <p:spPr bwMode="auto">
            <a:xfrm>
              <a:off x="9202726" y="3601434"/>
              <a:ext cx="72073" cy="216223"/>
            </a:xfrm>
            <a:custGeom>
              <a:avLst/>
              <a:gdLst>
                <a:gd name="T0" fmla="*/ 20 w 21"/>
                <a:gd name="T1" fmla="*/ 0 h 62"/>
                <a:gd name="T2" fmla="*/ 1 w 21"/>
                <a:gd name="T3" fmla="*/ 0 h 62"/>
                <a:gd name="T4" fmla="*/ 0 w 21"/>
                <a:gd name="T5" fmla="*/ 2 h 62"/>
                <a:gd name="T6" fmla="*/ 0 w 21"/>
                <a:gd name="T7" fmla="*/ 60 h 62"/>
                <a:gd name="T8" fmla="*/ 1 w 21"/>
                <a:gd name="T9" fmla="*/ 62 h 62"/>
                <a:gd name="T10" fmla="*/ 20 w 21"/>
                <a:gd name="T11" fmla="*/ 62 h 62"/>
                <a:gd name="T12" fmla="*/ 21 w 21"/>
                <a:gd name="T13" fmla="*/ 60 h 62"/>
                <a:gd name="T14" fmla="*/ 21 w 21"/>
                <a:gd name="T15" fmla="*/ 2 h 62"/>
                <a:gd name="T16" fmla="*/ 20 w 21"/>
                <a:gd name="T17" fmla="*/ 0 h 62"/>
                <a:gd name="T18" fmla="*/ 19 w 21"/>
                <a:gd name="T19" fmla="*/ 59 h 62"/>
                <a:gd name="T20" fmla="*/ 2 w 21"/>
                <a:gd name="T21" fmla="*/ 59 h 62"/>
                <a:gd name="T22" fmla="*/ 2 w 21"/>
                <a:gd name="T23" fmla="*/ 3 h 62"/>
                <a:gd name="T24" fmla="*/ 19 w 21"/>
                <a:gd name="T25" fmla="*/ 3 h 62"/>
                <a:gd name="T26" fmla="*/ 19 w 21"/>
                <a:gd name="T27" fmla="*/ 5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2">
                  <a:moveTo>
                    <a:pt x="2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2"/>
                    <a:pt x="1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1" y="61"/>
                    <a:pt x="21" y="6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0" y="0"/>
                    <a:pt x="20" y="0"/>
                  </a:cubicBezTo>
                  <a:close/>
                  <a:moveTo>
                    <a:pt x="19" y="59"/>
                  </a:moveTo>
                  <a:cubicBezTo>
                    <a:pt x="2" y="59"/>
                    <a:pt x="2" y="59"/>
                    <a:pt x="2" y="59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9" y="3"/>
                    <a:pt x="19" y="3"/>
                    <a:pt x="19" y="3"/>
                  </a:cubicBezTo>
                  <a:lnTo>
                    <a:pt x="19" y="5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grpSp>
          <p:nvGrpSpPr>
            <p:cNvPr id="707" name="그룹 706"/>
            <p:cNvGrpSpPr/>
            <p:nvPr/>
          </p:nvGrpSpPr>
          <p:grpSpPr>
            <a:xfrm>
              <a:off x="9238788" y="3531907"/>
              <a:ext cx="255257" cy="285292"/>
              <a:chOff x="12014389" y="8804004"/>
              <a:chExt cx="255257" cy="285292"/>
            </a:xfrm>
            <a:grpFill/>
          </p:grpSpPr>
          <p:sp>
            <p:nvSpPr>
              <p:cNvPr id="708" name="Freeform 1058"/>
              <p:cNvSpPr>
                <a:spLocks noEditPoints="1"/>
              </p:cNvSpPr>
              <p:nvPr/>
            </p:nvSpPr>
            <p:spPr bwMode="auto">
              <a:xfrm>
                <a:off x="12089464" y="8945146"/>
                <a:ext cx="72073" cy="144150"/>
              </a:xfrm>
              <a:custGeom>
                <a:avLst/>
                <a:gdLst>
                  <a:gd name="T0" fmla="*/ 20 w 21"/>
                  <a:gd name="T1" fmla="*/ 0 h 41"/>
                  <a:gd name="T2" fmla="*/ 1 w 21"/>
                  <a:gd name="T3" fmla="*/ 0 h 41"/>
                  <a:gd name="T4" fmla="*/ 0 w 21"/>
                  <a:gd name="T5" fmla="*/ 1 h 41"/>
                  <a:gd name="T6" fmla="*/ 0 w 21"/>
                  <a:gd name="T7" fmla="*/ 39 h 41"/>
                  <a:gd name="T8" fmla="*/ 1 w 21"/>
                  <a:gd name="T9" fmla="*/ 41 h 41"/>
                  <a:gd name="T10" fmla="*/ 20 w 21"/>
                  <a:gd name="T11" fmla="*/ 41 h 41"/>
                  <a:gd name="T12" fmla="*/ 21 w 21"/>
                  <a:gd name="T13" fmla="*/ 39 h 41"/>
                  <a:gd name="T14" fmla="*/ 21 w 21"/>
                  <a:gd name="T15" fmla="*/ 1 h 41"/>
                  <a:gd name="T16" fmla="*/ 20 w 21"/>
                  <a:gd name="T17" fmla="*/ 0 h 41"/>
                  <a:gd name="T18" fmla="*/ 19 w 21"/>
                  <a:gd name="T19" fmla="*/ 38 h 41"/>
                  <a:gd name="T20" fmla="*/ 2 w 21"/>
                  <a:gd name="T21" fmla="*/ 38 h 41"/>
                  <a:gd name="T22" fmla="*/ 2 w 21"/>
                  <a:gd name="T23" fmla="*/ 2 h 41"/>
                  <a:gd name="T24" fmla="*/ 19 w 21"/>
                  <a:gd name="T25" fmla="*/ 2 h 41"/>
                  <a:gd name="T26" fmla="*/ 19 w 21"/>
                  <a:gd name="T27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41">
                    <a:moveTo>
                      <a:pt x="2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0"/>
                      <a:pt x="0" y="41"/>
                      <a:pt x="1" y="41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0" y="41"/>
                      <a:pt x="21" y="40"/>
                      <a:pt x="21" y="39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0"/>
                      <a:pt x="20" y="0"/>
                      <a:pt x="20" y="0"/>
                    </a:cubicBezTo>
                    <a:close/>
                    <a:moveTo>
                      <a:pt x="19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9" y="2"/>
                      <a:pt x="19" y="2"/>
                      <a:pt x="19" y="2"/>
                    </a:cubicBezTo>
                    <a:lnTo>
                      <a:pt x="19" y="38"/>
                    </a:lnTo>
                    <a:close/>
                  </a:path>
                </a:pathLst>
              </a:custGeom>
              <a:grpFill/>
              <a:ln w="3175">
                <a:solidFill>
                  <a:srgbClr val="FE6500"/>
                </a:solidFill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09" name="Freeform 1059"/>
              <p:cNvSpPr>
                <a:spLocks noEditPoints="1"/>
              </p:cNvSpPr>
              <p:nvPr/>
            </p:nvSpPr>
            <p:spPr bwMode="auto">
              <a:xfrm>
                <a:off x="12194567" y="8873070"/>
                <a:ext cx="75079" cy="216223"/>
              </a:xfrm>
              <a:custGeom>
                <a:avLst/>
                <a:gdLst>
                  <a:gd name="T0" fmla="*/ 19 w 21"/>
                  <a:gd name="T1" fmla="*/ 0 h 62"/>
                  <a:gd name="T2" fmla="*/ 1 w 21"/>
                  <a:gd name="T3" fmla="*/ 0 h 62"/>
                  <a:gd name="T4" fmla="*/ 0 w 21"/>
                  <a:gd name="T5" fmla="*/ 2 h 62"/>
                  <a:gd name="T6" fmla="*/ 0 w 21"/>
                  <a:gd name="T7" fmla="*/ 60 h 62"/>
                  <a:gd name="T8" fmla="*/ 1 w 21"/>
                  <a:gd name="T9" fmla="*/ 62 h 62"/>
                  <a:gd name="T10" fmla="*/ 19 w 21"/>
                  <a:gd name="T11" fmla="*/ 62 h 62"/>
                  <a:gd name="T12" fmla="*/ 21 w 21"/>
                  <a:gd name="T13" fmla="*/ 60 h 62"/>
                  <a:gd name="T14" fmla="*/ 21 w 21"/>
                  <a:gd name="T15" fmla="*/ 2 h 62"/>
                  <a:gd name="T16" fmla="*/ 19 w 21"/>
                  <a:gd name="T17" fmla="*/ 0 h 62"/>
                  <a:gd name="T18" fmla="*/ 18 w 21"/>
                  <a:gd name="T19" fmla="*/ 59 h 62"/>
                  <a:gd name="T20" fmla="*/ 2 w 21"/>
                  <a:gd name="T21" fmla="*/ 59 h 62"/>
                  <a:gd name="T22" fmla="*/ 2 w 21"/>
                  <a:gd name="T23" fmla="*/ 3 h 62"/>
                  <a:gd name="T24" fmla="*/ 18 w 21"/>
                  <a:gd name="T25" fmla="*/ 3 h 62"/>
                  <a:gd name="T26" fmla="*/ 18 w 21"/>
                  <a:gd name="T27" fmla="*/ 5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2">
                    <a:moveTo>
                      <a:pt x="19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1"/>
                      <a:pt x="0" y="62"/>
                      <a:pt x="1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1" y="61"/>
                      <a:pt x="21" y="60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1"/>
                      <a:pt x="20" y="0"/>
                      <a:pt x="19" y="0"/>
                    </a:cubicBezTo>
                    <a:close/>
                    <a:moveTo>
                      <a:pt x="18" y="59"/>
                    </a:moveTo>
                    <a:cubicBezTo>
                      <a:pt x="2" y="59"/>
                      <a:pt x="2" y="59"/>
                      <a:pt x="2" y="59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8" y="3"/>
                      <a:pt x="18" y="3"/>
                      <a:pt x="18" y="3"/>
                    </a:cubicBezTo>
                    <a:lnTo>
                      <a:pt x="18" y="59"/>
                    </a:lnTo>
                    <a:close/>
                  </a:path>
                </a:pathLst>
              </a:custGeom>
              <a:grpFill/>
              <a:ln w="3175">
                <a:solidFill>
                  <a:srgbClr val="FE6500"/>
                </a:solidFill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0" name="Freeform 1061"/>
              <p:cNvSpPr>
                <a:spLocks/>
              </p:cNvSpPr>
              <p:nvPr/>
            </p:nvSpPr>
            <p:spPr bwMode="auto">
              <a:xfrm>
                <a:off x="12014389" y="8804004"/>
                <a:ext cx="192197" cy="111113"/>
              </a:xfrm>
              <a:custGeom>
                <a:avLst/>
                <a:gdLst>
                  <a:gd name="T0" fmla="*/ 30 w 55"/>
                  <a:gd name="T1" fmla="*/ 31 h 32"/>
                  <a:gd name="T2" fmla="*/ 31 w 55"/>
                  <a:gd name="T3" fmla="*/ 32 h 32"/>
                  <a:gd name="T4" fmla="*/ 31 w 55"/>
                  <a:gd name="T5" fmla="*/ 32 h 32"/>
                  <a:gd name="T6" fmla="*/ 32 w 55"/>
                  <a:gd name="T7" fmla="*/ 31 h 32"/>
                  <a:gd name="T8" fmla="*/ 51 w 55"/>
                  <a:gd name="T9" fmla="*/ 4 h 32"/>
                  <a:gd name="T10" fmla="*/ 52 w 55"/>
                  <a:gd name="T11" fmla="*/ 12 h 32"/>
                  <a:gd name="T12" fmla="*/ 53 w 55"/>
                  <a:gd name="T13" fmla="*/ 13 h 32"/>
                  <a:gd name="T14" fmla="*/ 54 w 55"/>
                  <a:gd name="T15" fmla="*/ 13 h 32"/>
                  <a:gd name="T16" fmla="*/ 54 w 55"/>
                  <a:gd name="T17" fmla="*/ 11 h 32"/>
                  <a:gd name="T18" fmla="*/ 53 w 55"/>
                  <a:gd name="T19" fmla="*/ 1 h 32"/>
                  <a:gd name="T20" fmla="*/ 51 w 55"/>
                  <a:gd name="T21" fmla="*/ 0 h 32"/>
                  <a:gd name="T22" fmla="*/ 41 w 55"/>
                  <a:gd name="T23" fmla="*/ 2 h 32"/>
                  <a:gd name="T24" fmla="*/ 40 w 55"/>
                  <a:gd name="T25" fmla="*/ 3 h 32"/>
                  <a:gd name="T26" fmla="*/ 42 w 55"/>
                  <a:gd name="T27" fmla="*/ 4 h 32"/>
                  <a:gd name="T28" fmla="*/ 49 w 55"/>
                  <a:gd name="T29" fmla="*/ 3 h 32"/>
                  <a:gd name="T30" fmla="*/ 31 w 55"/>
                  <a:gd name="T31" fmla="*/ 29 h 32"/>
                  <a:gd name="T32" fmla="*/ 2 w 55"/>
                  <a:gd name="T33" fmla="*/ 1 h 32"/>
                  <a:gd name="T34" fmla="*/ 1 w 55"/>
                  <a:gd name="T35" fmla="*/ 1 h 32"/>
                  <a:gd name="T36" fmla="*/ 1 w 55"/>
                  <a:gd name="T37" fmla="*/ 3 h 32"/>
                  <a:gd name="T38" fmla="*/ 30 w 55"/>
                  <a:gd name="T3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5" h="32">
                    <a:moveTo>
                      <a:pt x="30" y="31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2" y="32"/>
                      <a:pt x="32" y="32"/>
                      <a:pt x="32" y="31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52" y="12"/>
                      <a:pt x="53" y="13"/>
                      <a:pt x="53" y="13"/>
                    </a:cubicBezTo>
                    <a:cubicBezTo>
                      <a:pt x="53" y="13"/>
                      <a:pt x="54" y="13"/>
                      <a:pt x="54" y="13"/>
                    </a:cubicBezTo>
                    <a:cubicBezTo>
                      <a:pt x="54" y="12"/>
                      <a:pt x="55" y="12"/>
                      <a:pt x="54" y="1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2" y="0"/>
                      <a:pt x="51" y="0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0" y="3"/>
                      <a:pt x="40" y="3"/>
                    </a:cubicBezTo>
                    <a:cubicBezTo>
                      <a:pt x="41" y="4"/>
                      <a:pt x="41" y="4"/>
                      <a:pt x="42" y="4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1" y="3"/>
                    </a:cubicBezTo>
                    <a:lnTo>
                      <a:pt x="30" y="31"/>
                    </a:lnTo>
                    <a:close/>
                  </a:path>
                </a:pathLst>
              </a:custGeom>
              <a:grpFill/>
              <a:ln w="3175">
                <a:solidFill>
                  <a:srgbClr val="FE6500"/>
                </a:solidFill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711" name="그룹 710"/>
          <p:cNvGrpSpPr/>
          <p:nvPr/>
        </p:nvGrpSpPr>
        <p:grpSpPr>
          <a:xfrm>
            <a:off x="8352078" y="4451777"/>
            <a:ext cx="258262" cy="159164"/>
            <a:chOff x="13419822" y="3794890"/>
            <a:chExt cx="258262" cy="159164"/>
          </a:xfrm>
          <a:solidFill>
            <a:srgbClr val="FE6500"/>
          </a:solidFill>
        </p:grpSpPr>
        <p:sp>
          <p:nvSpPr>
            <p:cNvPr id="712" name="Freeform 1199"/>
            <p:cNvSpPr>
              <a:spLocks noEditPoints="1"/>
            </p:cNvSpPr>
            <p:nvPr/>
          </p:nvSpPr>
          <p:spPr bwMode="auto">
            <a:xfrm>
              <a:off x="13419822" y="3794890"/>
              <a:ext cx="258262" cy="159164"/>
            </a:xfrm>
            <a:custGeom>
              <a:avLst/>
              <a:gdLst>
                <a:gd name="T0" fmla="*/ 74 w 75"/>
                <a:gd name="T1" fmla="*/ 12 h 46"/>
                <a:gd name="T2" fmla="*/ 64 w 75"/>
                <a:gd name="T3" fmla="*/ 12 h 46"/>
                <a:gd name="T4" fmla="*/ 64 w 75"/>
                <a:gd name="T5" fmla="*/ 1 h 46"/>
                <a:gd name="T6" fmla="*/ 63 w 75"/>
                <a:gd name="T7" fmla="*/ 0 h 46"/>
                <a:gd name="T8" fmla="*/ 1 w 75"/>
                <a:gd name="T9" fmla="*/ 0 h 46"/>
                <a:gd name="T10" fmla="*/ 0 w 75"/>
                <a:gd name="T11" fmla="*/ 1 h 46"/>
                <a:gd name="T12" fmla="*/ 0 w 75"/>
                <a:gd name="T13" fmla="*/ 45 h 46"/>
                <a:gd name="T14" fmla="*/ 1 w 75"/>
                <a:gd name="T15" fmla="*/ 46 h 46"/>
                <a:gd name="T16" fmla="*/ 63 w 75"/>
                <a:gd name="T17" fmla="*/ 46 h 46"/>
                <a:gd name="T18" fmla="*/ 64 w 75"/>
                <a:gd name="T19" fmla="*/ 45 h 46"/>
                <a:gd name="T20" fmla="*/ 64 w 75"/>
                <a:gd name="T21" fmla="*/ 35 h 46"/>
                <a:gd name="T22" fmla="*/ 74 w 75"/>
                <a:gd name="T23" fmla="*/ 35 h 46"/>
                <a:gd name="T24" fmla="*/ 75 w 75"/>
                <a:gd name="T25" fmla="*/ 34 h 46"/>
                <a:gd name="T26" fmla="*/ 75 w 75"/>
                <a:gd name="T27" fmla="*/ 13 h 46"/>
                <a:gd name="T28" fmla="*/ 74 w 75"/>
                <a:gd name="T29" fmla="*/ 12 h 46"/>
                <a:gd name="T30" fmla="*/ 62 w 75"/>
                <a:gd name="T31" fmla="*/ 44 h 46"/>
                <a:gd name="T32" fmla="*/ 2 w 75"/>
                <a:gd name="T33" fmla="*/ 44 h 46"/>
                <a:gd name="T34" fmla="*/ 2 w 75"/>
                <a:gd name="T35" fmla="*/ 2 h 46"/>
                <a:gd name="T36" fmla="*/ 62 w 75"/>
                <a:gd name="T37" fmla="*/ 2 h 46"/>
                <a:gd name="T38" fmla="*/ 62 w 75"/>
                <a:gd name="T39" fmla="*/ 13 h 46"/>
                <a:gd name="T40" fmla="*/ 62 w 75"/>
                <a:gd name="T41" fmla="*/ 34 h 46"/>
                <a:gd name="T42" fmla="*/ 62 w 75"/>
                <a:gd name="T43" fmla="*/ 44 h 46"/>
                <a:gd name="T44" fmla="*/ 73 w 75"/>
                <a:gd name="T45" fmla="*/ 32 h 46"/>
                <a:gd name="T46" fmla="*/ 64 w 75"/>
                <a:gd name="T47" fmla="*/ 32 h 46"/>
                <a:gd name="T48" fmla="*/ 64 w 75"/>
                <a:gd name="T49" fmla="*/ 15 h 46"/>
                <a:gd name="T50" fmla="*/ 73 w 75"/>
                <a:gd name="T51" fmla="*/ 15 h 46"/>
                <a:gd name="T52" fmla="*/ 73 w 75"/>
                <a:gd name="T53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5" h="46">
                  <a:moveTo>
                    <a:pt x="74" y="12"/>
                  </a:moveTo>
                  <a:cubicBezTo>
                    <a:pt x="64" y="12"/>
                    <a:pt x="64" y="12"/>
                    <a:pt x="64" y="1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4" y="0"/>
                    <a:pt x="6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1" y="46"/>
                    <a:pt x="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6"/>
                    <a:pt x="64" y="46"/>
                    <a:pt x="64" y="4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5" y="35"/>
                    <a:pt x="75" y="34"/>
                    <a:pt x="75" y="3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3"/>
                    <a:pt x="75" y="12"/>
                    <a:pt x="74" y="12"/>
                  </a:cubicBezTo>
                  <a:close/>
                  <a:moveTo>
                    <a:pt x="62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34"/>
                    <a:pt x="62" y="34"/>
                    <a:pt x="62" y="34"/>
                  </a:cubicBezTo>
                  <a:lnTo>
                    <a:pt x="62" y="44"/>
                  </a:lnTo>
                  <a:close/>
                  <a:moveTo>
                    <a:pt x="73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73" y="15"/>
                    <a:pt x="73" y="15"/>
                    <a:pt x="73" y="15"/>
                  </a:cubicBezTo>
                  <a:lnTo>
                    <a:pt x="73" y="3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13" name="Freeform 1200"/>
            <p:cNvSpPr>
              <a:spLocks/>
            </p:cNvSpPr>
            <p:nvPr/>
          </p:nvSpPr>
          <p:spPr bwMode="auto">
            <a:xfrm>
              <a:off x="13455859" y="3824918"/>
              <a:ext cx="9009" cy="96098"/>
            </a:xfrm>
            <a:custGeom>
              <a:avLst/>
              <a:gdLst>
                <a:gd name="T0" fmla="*/ 1 w 2"/>
                <a:gd name="T1" fmla="*/ 0 h 28"/>
                <a:gd name="T2" fmla="*/ 0 w 2"/>
                <a:gd name="T3" fmla="*/ 1 h 28"/>
                <a:gd name="T4" fmla="*/ 0 w 2"/>
                <a:gd name="T5" fmla="*/ 27 h 28"/>
                <a:gd name="T6" fmla="*/ 1 w 2"/>
                <a:gd name="T7" fmla="*/ 28 h 28"/>
                <a:gd name="T8" fmla="*/ 2 w 2"/>
                <a:gd name="T9" fmla="*/ 27 h 28"/>
                <a:gd name="T10" fmla="*/ 2 w 2"/>
                <a:gd name="T11" fmla="*/ 1 h 28"/>
                <a:gd name="T12" fmla="*/ 1 w 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8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8"/>
                    <a:pt x="1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14" name="Freeform 1201"/>
            <p:cNvSpPr>
              <a:spLocks/>
            </p:cNvSpPr>
            <p:nvPr/>
          </p:nvSpPr>
          <p:spPr bwMode="auto">
            <a:xfrm>
              <a:off x="13494896" y="3830929"/>
              <a:ext cx="6006" cy="81082"/>
            </a:xfrm>
            <a:custGeom>
              <a:avLst/>
              <a:gdLst>
                <a:gd name="T0" fmla="*/ 1 w 2"/>
                <a:gd name="T1" fmla="*/ 0 h 23"/>
                <a:gd name="T2" fmla="*/ 0 w 2"/>
                <a:gd name="T3" fmla="*/ 1 h 23"/>
                <a:gd name="T4" fmla="*/ 0 w 2"/>
                <a:gd name="T5" fmla="*/ 21 h 23"/>
                <a:gd name="T6" fmla="*/ 1 w 2"/>
                <a:gd name="T7" fmla="*/ 23 h 23"/>
                <a:gd name="T8" fmla="*/ 2 w 2"/>
                <a:gd name="T9" fmla="*/ 21 h 23"/>
                <a:gd name="T10" fmla="*/ 2 w 2"/>
                <a:gd name="T11" fmla="*/ 1 h 23"/>
                <a:gd name="T12" fmla="*/ 1 w 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" y="23"/>
                    <a:pt x="2" y="22"/>
                    <a:pt x="2" y="2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15" name="Freeform 1202"/>
            <p:cNvSpPr>
              <a:spLocks/>
            </p:cNvSpPr>
            <p:nvPr/>
          </p:nvSpPr>
          <p:spPr bwMode="auto">
            <a:xfrm>
              <a:off x="13524929" y="3824918"/>
              <a:ext cx="9009" cy="96098"/>
            </a:xfrm>
            <a:custGeom>
              <a:avLst/>
              <a:gdLst>
                <a:gd name="T0" fmla="*/ 1 w 2"/>
                <a:gd name="T1" fmla="*/ 0 h 28"/>
                <a:gd name="T2" fmla="*/ 0 w 2"/>
                <a:gd name="T3" fmla="*/ 1 h 28"/>
                <a:gd name="T4" fmla="*/ 0 w 2"/>
                <a:gd name="T5" fmla="*/ 27 h 28"/>
                <a:gd name="T6" fmla="*/ 1 w 2"/>
                <a:gd name="T7" fmla="*/ 28 h 28"/>
                <a:gd name="T8" fmla="*/ 2 w 2"/>
                <a:gd name="T9" fmla="*/ 27 h 28"/>
                <a:gd name="T10" fmla="*/ 2 w 2"/>
                <a:gd name="T11" fmla="*/ 1 h 28"/>
                <a:gd name="T12" fmla="*/ 1 w 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8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8"/>
                    <a:pt x="1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16" name="Freeform 1203"/>
            <p:cNvSpPr>
              <a:spLocks/>
            </p:cNvSpPr>
            <p:nvPr/>
          </p:nvSpPr>
          <p:spPr bwMode="auto">
            <a:xfrm>
              <a:off x="13563970" y="3830929"/>
              <a:ext cx="6006" cy="81082"/>
            </a:xfrm>
            <a:custGeom>
              <a:avLst/>
              <a:gdLst>
                <a:gd name="T0" fmla="*/ 1 w 2"/>
                <a:gd name="T1" fmla="*/ 0 h 23"/>
                <a:gd name="T2" fmla="*/ 0 w 2"/>
                <a:gd name="T3" fmla="*/ 1 h 23"/>
                <a:gd name="T4" fmla="*/ 0 w 2"/>
                <a:gd name="T5" fmla="*/ 22 h 23"/>
                <a:gd name="T6" fmla="*/ 1 w 2"/>
                <a:gd name="T7" fmla="*/ 23 h 23"/>
                <a:gd name="T8" fmla="*/ 2 w 2"/>
                <a:gd name="T9" fmla="*/ 22 h 23"/>
                <a:gd name="T10" fmla="*/ 2 w 2"/>
                <a:gd name="T11" fmla="*/ 1 h 23"/>
                <a:gd name="T12" fmla="*/ 1 w 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17" name="Freeform 1204"/>
            <p:cNvSpPr>
              <a:spLocks/>
            </p:cNvSpPr>
            <p:nvPr/>
          </p:nvSpPr>
          <p:spPr bwMode="auto">
            <a:xfrm>
              <a:off x="13600006" y="3824918"/>
              <a:ext cx="6006" cy="96098"/>
            </a:xfrm>
            <a:custGeom>
              <a:avLst/>
              <a:gdLst>
                <a:gd name="T0" fmla="*/ 1 w 2"/>
                <a:gd name="T1" fmla="*/ 0 h 28"/>
                <a:gd name="T2" fmla="*/ 0 w 2"/>
                <a:gd name="T3" fmla="*/ 1 h 28"/>
                <a:gd name="T4" fmla="*/ 0 w 2"/>
                <a:gd name="T5" fmla="*/ 27 h 28"/>
                <a:gd name="T6" fmla="*/ 1 w 2"/>
                <a:gd name="T7" fmla="*/ 28 h 28"/>
                <a:gd name="T8" fmla="*/ 2 w 2"/>
                <a:gd name="T9" fmla="*/ 27 h 28"/>
                <a:gd name="T10" fmla="*/ 2 w 2"/>
                <a:gd name="T11" fmla="*/ 1 h 28"/>
                <a:gd name="T12" fmla="*/ 1 w 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8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8"/>
                    <a:pt x="1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18" name="그룹 717"/>
          <p:cNvGrpSpPr/>
          <p:nvPr/>
        </p:nvGrpSpPr>
        <p:grpSpPr>
          <a:xfrm>
            <a:off x="6945560" y="4451777"/>
            <a:ext cx="264270" cy="159164"/>
            <a:chOff x="10569910" y="5695830"/>
            <a:chExt cx="264270" cy="159164"/>
          </a:xfrm>
          <a:solidFill>
            <a:srgbClr val="FE6500"/>
          </a:solidFill>
        </p:grpSpPr>
        <p:sp>
          <p:nvSpPr>
            <p:cNvPr id="719" name="Freeform 922"/>
            <p:cNvSpPr>
              <a:spLocks noEditPoints="1"/>
            </p:cNvSpPr>
            <p:nvPr/>
          </p:nvSpPr>
          <p:spPr bwMode="auto">
            <a:xfrm>
              <a:off x="10569910" y="5695830"/>
              <a:ext cx="264270" cy="159164"/>
            </a:xfrm>
            <a:custGeom>
              <a:avLst/>
              <a:gdLst>
                <a:gd name="T0" fmla="*/ 75 w 76"/>
                <a:gd name="T1" fmla="*/ 12 h 46"/>
                <a:gd name="T2" fmla="*/ 65 w 76"/>
                <a:gd name="T3" fmla="*/ 12 h 46"/>
                <a:gd name="T4" fmla="*/ 65 w 76"/>
                <a:gd name="T5" fmla="*/ 1 h 46"/>
                <a:gd name="T6" fmla="*/ 64 w 76"/>
                <a:gd name="T7" fmla="*/ 0 h 46"/>
                <a:gd name="T8" fmla="*/ 2 w 76"/>
                <a:gd name="T9" fmla="*/ 0 h 46"/>
                <a:gd name="T10" fmla="*/ 0 w 76"/>
                <a:gd name="T11" fmla="*/ 1 h 46"/>
                <a:gd name="T12" fmla="*/ 0 w 76"/>
                <a:gd name="T13" fmla="*/ 45 h 46"/>
                <a:gd name="T14" fmla="*/ 2 w 76"/>
                <a:gd name="T15" fmla="*/ 46 h 46"/>
                <a:gd name="T16" fmla="*/ 64 w 76"/>
                <a:gd name="T17" fmla="*/ 46 h 46"/>
                <a:gd name="T18" fmla="*/ 65 w 76"/>
                <a:gd name="T19" fmla="*/ 45 h 46"/>
                <a:gd name="T20" fmla="*/ 65 w 76"/>
                <a:gd name="T21" fmla="*/ 35 h 46"/>
                <a:gd name="T22" fmla="*/ 75 w 76"/>
                <a:gd name="T23" fmla="*/ 35 h 46"/>
                <a:gd name="T24" fmla="*/ 76 w 76"/>
                <a:gd name="T25" fmla="*/ 33 h 46"/>
                <a:gd name="T26" fmla="*/ 76 w 76"/>
                <a:gd name="T27" fmla="*/ 13 h 46"/>
                <a:gd name="T28" fmla="*/ 75 w 76"/>
                <a:gd name="T29" fmla="*/ 12 h 46"/>
                <a:gd name="T30" fmla="*/ 62 w 76"/>
                <a:gd name="T31" fmla="*/ 44 h 46"/>
                <a:gd name="T32" fmla="*/ 3 w 76"/>
                <a:gd name="T33" fmla="*/ 44 h 46"/>
                <a:gd name="T34" fmla="*/ 3 w 76"/>
                <a:gd name="T35" fmla="*/ 2 h 46"/>
                <a:gd name="T36" fmla="*/ 62 w 76"/>
                <a:gd name="T37" fmla="*/ 2 h 46"/>
                <a:gd name="T38" fmla="*/ 62 w 76"/>
                <a:gd name="T39" fmla="*/ 13 h 46"/>
                <a:gd name="T40" fmla="*/ 62 w 76"/>
                <a:gd name="T41" fmla="*/ 33 h 46"/>
                <a:gd name="T42" fmla="*/ 62 w 76"/>
                <a:gd name="T43" fmla="*/ 44 h 46"/>
                <a:gd name="T44" fmla="*/ 73 w 76"/>
                <a:gd name="T45" fmla="*/ 32 h 46"/>
                <a:gd name="T46" fmla="*/ 65 w 76"/>
                <a:gd name="T47" fmla="*/ 32 h 46"/>
                <a:gd name="T48" fmla="*/ 65 w 76"/>
                <a:gd name="T49" fmla="*/ 15 h 46"/>
                <a:gd name="T50" fmla="*/ 73 w 76"/>
                <a:gd name="T51" fmla="*/ 15 h 46"/>
                <a:gd name="T52" fmla="*/ 73 w 76"/>
                <a:gd name="T53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46">
                  <a:moveTo>
                    <a:pt x="75" y="12"/>
                  </a:moveTo>
                  <a:cubicBezTo>
                    <a:pt x="65" y="12"/>
                    <a:pt x="65" y="12"/>
                    <a:pt x="65" y="12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1" y="46"/>
                    <a:pt x="2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5" y="46"/>
                    <a:pt x="65" y="4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6" y="34"/>
                    <a:pt x="76" y="3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5" y="12"/>
                    <a:pt x="75" y="12"/>
                  </a:cubicBezTo>
                  <a:close/>
                  <a:moveTo>
                    <a:pt x="62" y="44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33"/>
                    <a:pt x="62" y="33"/>
                    <a:pt x="62" y="33"/>
                  </a:cubicBezTo>
                  <a:lnTo>
                    <a:pt x="62" y="44"/>
                  </a:lnTo>
                  <a:close/>
                  <a:moveTo>
                    <a:pt x="73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73" y="15"/>
                    <a:pt x="73" y="15"/>
                    <a:pt x="73" y="15"/>
                  </a:cubicBezTo>
                  <a:lnTo>
                    <a:pt x="73" y="3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20" name="Freeform 923"/>
            <p:cNvSpPr>
              <a:spLocks noEditPoints="1"/>
            </p:cNvSpPr>
            <p:nvPr/>
          </p:nvSpPr>
          <p:spPr bwMode="auto">
            <a:xfrm>
              <a:off x="10608952" y="5737872"/>
              <a:ext cx="147153" cy="78080"/>
            </a:xfrm>
            <a:custGeom>
              <a:avLst/>
              <a:gdLst>
                <a:gd name="T0" fmla="*/ 41 w 42"/>
                <a:gd name="T1" fmla="*/ 7 h 23"/>
                <a:gd name="T2" fmla="*/ 37 w 42"/>
                <a:gd name="T3" fmla="*/ 7 h 23"/>
                <a:gd name="T4" fmla="*/ 37 w 42"/>
                <a:gd name="T5" fmla="*/ 1 h 23"/>
                <a:gd name="T6" fmla="*/ 36 w 42"/>
                <a:gd name="T7" fmla="*/ 0 h 23"/>
                <a:gd name="T8" fmla="*/ 20 w 42"/>
                <a:gd name="T9" fmla="*/ 0 h 23"/>
                <a:gd name="T10" fmla="*/ 19 w 42"/>
                <a:gd name="T11" fmla="*/ 1 h 23"/>
                <a:gd name="T12" fmla="*/ 19 w 42"/>
                <a:gd name="T13" fmla="*/ 10 h 23"/>
                <a:gd name="T14" fmla="*/ 1 w 42"/>
                <a:gd name="T15" fmla="*/ 10 h 23"/>
                <a:gd name="T16" fmla="*/ 0 w 42"/>
                <a:gd name="T17" fmla="*/ 11 h 23"/>
                <a:gd name="T18" fmla="*/ 1 w 42"/>
                <a:gd name="T19" fmla="*/ 13 h 23"/>
                <a:gd name="T20" fmla="*/ 20 w 42"/>
                <a:gd name="T21" fmla="*/ 13 h 23"/>
                <a:gd name="T22" fmla="*/ 21 w 42"/>
                <a:gd name="T23" fmla="*/ 11 h 23"/>
                <a:gd name="T24" fmla="*/ 21 w 42"/>
                <a:gd name="T25" fmla="*/ 3 h 23"/>
                <a:gd name="T26" fmla="*/ 35 w 42"/>
                <a:gd name="T27" fmla="*/ 3 h 23"/>
                <a:gd name="T28" fmla="*/ 35 w 42"/>
                <a:gd name="T29" fmla="*/ 20 h 23"/>
                <a:gd name="T30" fmla="*/ 21 w 42"/>
                <a:gd name="T31" fmla="*/ 20 h 23"/>
                <a:gd name="T32" fmla="*/ 21 w 42"/>
                <a:gd name="T33" fmla="*/ 11 h 23"/>
                <a:gd name="T34" fmla="*/ 20 w 42"/>
                <a:gd name="T35" fmla="*/ 9 h 23"/>
                <a:gd name="T36" fmla="*/ 19 w 42"/>
                <a:gd name="T37" fmla="*/ 11 h 23"/>
                <a:gd name="T38" fmla="*/ 19 w 42"/>
                <a:gd name="T39" fmla="*/ 21 h 23"/>
                <a:gd name="T40" fmla="*/ 20 w 42"/>
                <a:gd name="T41" fmla="*/ 23 h 23"/>
                <a:gd name="T42" fmla="*/ 36 w 42"/>
                <a:gd name="T43" fmla="*/ 23 h 23"/>
                <a:gd name="T44" fmla="*/ 37 w 42"/>
                <a:gd name="T45" fmla="*/ 21 h 23"/>
                <a:gd name="T46" fmla="*/ 37 w 42"/>
                <a:gd name="T47" fmla="*/ 16 h 23"/>
                <a:gd name="T48" fmla="*/ 41 w 42"/>
                <a:gd name="T49" fmla="*/ 16 h 23"/>
                <a:gd name="T50" fmla="*/ 42 w 42"/>
                <a:gd name="T51" fmla="*/ 15 h 23"/>
                <a:gd name="T52" fmla="*/ 42 w 42"/>
                <a:gd name="T53" fmla="*/ 8 h 23"/>
                <a:gd name="T54" fmla="*/ 41 w 42"/>
                <a:gd name="T55" fmla="*/ 7 h 23"/>
                <a:gd name="T56" fmla="*/ 37 w 42"/>
                <a:gd name="T57" fmla="*/ 9 h 23"/>
                <a:gd name="T58" fmla="*/ 40 w 42"/>
                <a:gd name="T59" fmla="*/ 9 h 23"/>
                <a:gd name="T60" fmla="*/ 40 w 42"/>
                <a:gd name="T61" fmla="*/ 13 h 23"/>
                <a:gd name="T62" fmla="*/ 37 w 42"/>
                <a:gd name="T63" fmla="*/ 13 h 23"/>
                <a:gd name="T64" fmla="*/ 37 w 42"/>
                <a:gd name="T6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" h="23">
                  <a:moveTo>
                    <a:pt x="41" y="7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7" y="0"/>
                    <a:pt x="3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1"/>
                    <a:pt x="19" y="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9"/>
                    <a:pt x="20" y="9"/>
                  </a:cubicBezTo>
                  <a:cubicBezTo>
                    <a:pt x="20" y="9"/>
                    <a:pt x="19" y="10"/>
                    <a:pt x="19" y="1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2"/>
                    <a:pt x="20" y="23"/>
                    <a:pt x="20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3"/>
                    <a:pt x="37" y="22"/>
                    <a:pt x="37" y="21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7"/>
                    <a:pt x="42" y="7"/>
                    <a:pt x="41" y="7"/>
                  </a:cubicBezTo>
                  <a:close/>
                  <a:moveTo>
                    <a:pt x="37" y="9"/>
                  </a:moveTo>
                  <a:cubicBezTo>
                    <a:pt x="40" y="9"/>
                    <a:pt x="40" y="9"/>
                    <a:pt x="40" y="9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lnTo>
                    <a:pt x="37" y="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1" name="그룹 720"/>
          <p:cNvGrpSpPr/>
          <p:nvPr/>
        </p:nvGrpSpPr>
        <p:grpSpPr>
          <a:xfrm>
            <a:off x="5527029" y="4387212"/>
            <a:ext cx="285293" cy="288295"/>
            <a:chOff x="6290544" y="4362468"/>
            <a:chExt cx="285293" cy="288295"/>
          </a:xfrm>
          <a:solidFill>
            <a:srgbClr val="FE6500"/>
          </a:solidFill>
        </p:grpSpPr>
        <p:sp>
          <p:nvSpPr>
            <p:cNvPr id="722" name="Freeform 523"/>
            <p:cNvSpPr>
              <a:spLocks noEditPoints="1"/>
            </p:cNvSpPr>
            <p:nvPr/>
          </p:nvSpPr>
          <p:spPr bwMode="auto">
            <a:xfrm>
              <a:off x="6290544" y="4407513"/>
              <a:ext cx="246250" cy="243250"/>
            </a:xfrm>
            <a:custGeom>
              <a:avLst/>
              <a:gdLst>
                <a:gd name="T0" fmla="*/ 56 w 71"/>
                <a:gd name="T1" fmla="*/ 37 h 70"/>
                <a:gd name="T2" fmla="*/ 55 w 71"/>
                <a:gd name="T3" fmla="*/ 37 h 70"/>
                <a:gd name="T4" fmla="*/ 48 w 71"/>
                <a:gd name="T5" fmla="*/ 43 h 70"/>
                <a:gd name="T6" fmla="*/ 28 w 71"/>
                <a:gd name="T7" fmla="*/ 23 h 70"/>
                <a:gd name="T8" fmla="*/ 35 w 71"/>
                <a:gd name="T9" fmla="*/ 16 h 70"/>
                <a:gd name="T10" fmla="*/ 35 w 71"/>
                <a:gd name="T11" fmla="*/ 15 h 70"/>
                <a:gd name="T12" fmla="*/ 20 w 71"/>
                <a:gd name="T13" fmla="*/ 0 h 70"/>
                <a:gd name="T14" fmla="*/ 19 w 71"/>
                <a:gd name="T15" fmla="*/ 0 h 70"/>
                <a:gd name="T16" fmla="*/ 1 w 71"/>
                <a:gd name="T17" fmla="*/ 18 h 70"/>
                <a:gd name="T18" fmla="*/ 1 w 71"/>
                <a:gd name="T19" fmla="*/ 20 h 70"/>
                <a:gd name="T20" fmla="*/ 43 w 71"/>
                <a:gd name="T21" fmla="*/ 62 h 70"/>
                <a:gd name="T22" fmla="*/ 45 w 71"/>
                <a:gd name="T23" fmla="*/ 62 h 70"/>
                <a:gd name="T24" fmla="*/ 45 w 71"/>
                <a:gd name="T25" fmla="*/ 61 h 70"/>
                <a:gd name="T26" fmla="*/ 3 w 71"/>
                <a:gd name="T27" fmla="*/ 19 h 70"/>
                <a:gd name="T28" fmla="*/ 15 w 71"/>
                <a:gd name="T29" fmla="*/ 7 h 70"/>
                <a:gd name="T30" fmla="*/ 28 w 71"/>
                <a:gd name="T31" fmla="*/ 20 h 70"/>
                <a:gd name="T32" fmla="*/ 26 w 71"/>
                <a:gd name="T33" fmla="*/ 22 h 70"/>
                <a:gd name="T34" fmla="*/ 26 w 71"/>
                <a:gd name="T35" fmla="*/ 24 h 70"/>
                <a:gd name="T36" fmla="*/ 48 w 71"/>
                <a:gd name="T37" fmla="*/ 45 h 70"/>
                <a:gd name="T38" fmla="*/ 49 w 71"/>
                <a:gd name="T39" fmla="*/ 45 h 70"/>
                <a:gd name="T40" fmla="*/ 51 w 71"/>
                <a:gd name="T41" fmla="*/ 43 h 70"/>
                <a:gd name="T42" fmla="*/ 64 w 71"/>
                <a:gd name="T43" fmla="*/ 57 h 70"/>
                <a:gd name="T44" fmla="*/ 52 w 71"/>
                <a:gd name="T45" fmla="*/ 68 h 70"/>
                <a:gd name="T46" fmla="*/ 52 w 71"/>
                <a:gd name="T47" fmla="*/ 70 h 70"/>
                <a:gd name="T48" fmla="*/ 52 w 71"/>
                <a:gd name="T49" fmla="*/ 70 h 70"/>
                <a:gd name="T50" fmla="*/ 54 w 71"/>
                <a:gd name="T51" fmla="*/ 70 h 70"/>
                <a:gd name="T52" fmla="*/ 71 w 71"/>
                <a:gd name="T53" fmla="*/ 53 h 70"/>
                <a:gd name="T54" fmla="*/ 71 w 71"/>
                <a:gd name="T55" fmla="*/ 51 h 70"/>
                <a:gd name="T56" fmla="*/ 56 w 71"/>
                <a:gd name="T57" fmla="*/ 37 h 70"/>
                <a:gd name="T58" fmla="*/ 17 w 71"/>
                <a:gd name="T59" fmla="*/ 6 h 70"/>
                <a:gd name="T60" fmla="*/ 20 w 71"/>
                <a:gd name="T61" fmla="*/ 3 h 70"/>
                <a:gd name="T62" fmla="*/ 32 w 71"/>
                <a:gd name="T63" fmla="*/ 16 h 70"/>
                <a:gd name="T64" fmla="*/ 29 w 71"/>
                <a:gd name="T65" fmla="*/ 19 h 70"/>
                <a:gd name="T66" fmla="*/ 17 w 71"/>
                <a:gd name="T67" fmla="*/ 6 h 70"/>
                <a:gd name="T68" fmla="*/ 66 w 71"/>
                <a:gd name="T69" fmla="*/ 55 h 70"/>
                <a:gd name="T70" fmla="*/ 53 w 71"/>
                <a:gd name="T71" fmla="*/ 42 h 70"/>
                <a:gd name="T72" fmla="*/ 55 w 71"/>
                <a:gd name="T73" fmla="*/ 39 h 70"/>
                <a:gd name="T74" fmla="*/ 69 w 71"/>
                <a:gd name="T75" fmla="*/ 52 h 70"/>
                <a:gd name="T76" fmla="*/ 66 w 71"/>
                <a:gd name="T77" fmla="*/ 5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1" h="70">
                  <a:moveTo>
                    <a:pt x="56" y="37"/>
                  </a:moveTo>
                  <a:cubicBezTo>
                    <a:pt x="56" y="36"/>
                    <a:pt x="55" y="36"/>
                    <a:pt x="55" y="37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5"/>
                    <a:pt x="35" y="1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1" y="20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4" y="63"/>
                    <a:pt x="45" y="63"/>
                    <a:pt x="45" y="62"/>
                  </a:cubicBezTo>
                  <a:cubicBezTo>
                    <a:pt x="45" y="62"/>
                    <a:pt x="45" y="61"/>
                    <a:pt x="45" y="6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3"/>
                    <a:pt x="25" y="23"/>
                    <a:pt x="26" y="24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9"/>
                    <a:pt x="52" y="70"/>
                    <a:pt x="52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3" y="70"/>
                    <a:pt x="54" y="70"/>
                    <a:pt x="54" y="70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1" y="53"/>
                    <a:pt x="71" y="52"/>
                    <a:pt x="71" y="51"/>
                  </a:cubicBezTo>
                  <a:lnTo>
                    <a:pt x="56" y="37"/>
                  </a:lnTo>
                  <a:close/>
                  <a:moveTo>
                    <a:pt x="17" y="6"/>
                  </a:moveTo>
                  <a:cubicBezTo>
                    <a:pt x="20" y="3"/>
                    <a:pt x="20" y="3"/>
                    <a:pt x="20" y="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29" y="19"/>
                    <a:pt x="29" y="19"/>
                    <a:pt x="29" y="19"/>
                  </a:cubicBezTo>
                  <a:lnTo>
                    <a:pt x="17" y="6"/>
                  </a:lnTo>
                  <a:close/>
                  <a:moveTo>
                    <a:pt x="66" y="55"/>
                  </a:moveTo>
                  <a:cubicBezTo>
                    <a:pt x="53" y="42"/>
                    <a:pt x="53" y="42"/>
                    <a:pt x="53" y="42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69" y="52"/>
                    <a:pt x="69" y="52"/>
                    <a:pt x="69" y="52"/>
                  </a:cubicBezTo>
                  <a:lnTo>
                    <a:pt x="66" y="55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23" name="Freeform 524"/>
            <p:cNvSpPr>
              <a:spLocks/>
            </p:cNvSpPr>
            <p:nvPr/>
          </p:nvSpPr>
          <p:spPr bwMode="auto">
            <a:xfrm>
              <a:off x="6452708" y="4410516"/>
              <a:ext cx="84085" cy="84085"/>
            </a:xfrm>
            <a:custGeom>
              <a:avLst/>
              <a:gdLst>
                <a:gd name="T0" fmla="*/ 21 w 24"/>
                <a:gd name="T1" fmla="*/ 23 h 24"/>
                <a:gd name="T2" fmla="*/ 23 w 24"/>
                <a:gd name="T3" fmla="*/ 24 h 24"/>
                <a:gd name="T4" fmla="*/ 24 w 24"/>
                <a:gd name="T5" fmla="*/ 22 h 24"/>
                <a:gd name="T6" fmla="*/ 16 w 24"/>
                <a:gd name="T7" fmla="*/ 7 h 24"/>
                <a:gd name="T8" fmla="*/ 1 w 24"/>
                <a:gd name="T9" fmla="*/ 0 h 24"/>
                <a:gd name="T10" fmla="*/ 0 w 24"/>
                <a:gd name="T11" fmla="*/ 1 h 24"/>
                <a:gd name="T12" fmla="*/ 0 w 24"/>
                <a:gd name="T13" fmla="*/ 1 h 24"/>
                <a:gd name="T14" fmla="*/ 1 w 24"/>
                <a:gd name="T15" fmla="*/ 2 h 24"/>
                <a:gd name="T16" fmla="*/ 14 w 24"/>
                <a:gd name="T17" fmla="*/ 9 h 24"/>
                <a:gd name="T18" fmla="*/ 21 w 24"/>
                <a:gd name="T1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21" y="23"/>
                  </a:moveTo>
                  <a:cubicBezTo>
                    <a:pt x="22" y="23"/>
                    <a:pt x="22" y="24"/>
                    <a:pt x="23" y="24"/>
                  </a:cubicBezTo>
                  <a:cubicBezTo>
                    <a:pt x="23" y="23"/>
                    <a:pt x="24" y="23"/>
                    <a:pt x="24" y="22"/>
                  </a:cubicBezTo>
                  <a:cubicBezTo>
                    <a:pt x="23" y="17"/>
                    <a:pt x="20" y="11"/>
                    <a:pt x="16" y="7"/>
                  </a:cubicBezTo>
                  <a:cubicBezTo>
                    <a:pt x="12" y="3"/>
                    <a:pt x="7" y="1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6" y="3"/>
                    <a:pt x="11" y="5"/>
                    <a:pt x="14" y="9"/>
                  </a:cubicBezTo>
                  <a:cubicBezTo>
                    <a:pt x="18" y="13"/>
                    <a:pt x="21" y="17"/>
                    <a:pt x="21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24" name="Freeform 525"/>
            <p:cNvSpPr>
              <a:spLocks/>
            </p:cNvSpPr>
            <p:nvPr/>
          </p:nvSpPr>
          <p:spPr bwMode="auto">
            <a:xfrm>
              <a:off x="6452705" y="4446553"/>
              <a:ext cx="48051" cy="45048"/>
            </a:xfrm>
            <a:custGeom>
              <a:avLst/>
              <a:gdLst>
                <a:gd name="T0" fmla="*/ 2 w 14"/>
                <a:gd name="T1" fmla="*/ 0 h 13"/>
                <a:gd name="T2" fmla="*/ 1 w 14"/>
                <a:gd name="T3" fmla="*/ 0 h 13"/>
                <a:gd name="T4" fmla="*/ 1 w 14"/>
                <a:gd name="T5" fmla="*/ 0 h 13"/>
                <a:gd name="T6" fmla="*/ 1 w 14"/>
                <a:gd name="T7" fmla="*/ 2 h 13"/>
                <a:gd name="T8" fmla="*/ 7 w 14"/>
                <a:gd name="T9" fmla="*/ 6 h 13"/>
                <a:gd name="T10" fmla="*/ 11 w 14"/>
                <a:gd name="T11" fmla="*/ 12 h 13"/>
                <a:gd name="T12" fmla="*/ 13 w 14"/>
                <a:gd name="T13" fmla="*/ 13 h 13"/>
                <a:gd name="T14" fmla="*/ 13 w 14"/>
                <a:gd name="T15" fmla="*/ 11 h 13"/>
                <a:gd name="T16" fmla="*/ 9 w 14"/>
                <a:gd name="T17" fmla="*/ 5 h 13"/>
                <a:gd name="T18" fmla="*/ 2 w 14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3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3" y="3"/>
                    <a:pt x="5" y="5"/>
                    <a:pt x="7" y="6"/>
                  </a:cubicBezTo>
                  <a:cubicBezTo>
                    <a:pt x="9" y="8"/>
                    <a:pt x="10" y="10"/>
                    <a:pt x="11" y="12"/>
                  </a:cubicBezTo>
                  <a:cubicBezTo>
                    <a:pt x="12" y="13"/>
                    <a:pt x="12" y="13"/>
                    <a:pt x="13" y="13"/>
                  </a:cubicBezTo>
                  <a:cubicBezTo>
                    <a:pt x="14" y="12"/>
                    <a:pt x="14" y="12"/>
                    <a:pt x="13" y="11"/>
                  </a:cubicBezTo>
                  <a:cubicBezTo>
                    <a:pt x="12" y="9"/>
                    <a:pt x="11" y="7"/>
                    <a:pt x="9" y="5"/>
                  </a:cubicBezTo>
                  <a:cubicBezTo>
                    <a:pt x="7" y="3"/>
                    <a:pt x="5" y="1"/>
                    <a:pt x="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25" name="Freeform 526"/>
            <p:cNvSpPr>
              <a:spLocks/>
            </p:cNvSpPr>
            <p:nvPr/>
          </p:nvSpPr>
          <p:spPr bwMode="auto">
            <a:xfrm>
              <a:off x="6428684" y="4362468"/>
              <a:ext cx="147153" cy="153159"/>
            </a:xfrm>
            <a:custGeom>
              <a:avLst/>
              <a:gdLst>
                <a:gd name="T0" fmla="*/ 1 w 43"/>
                <a:gd name="T1" fmla="*/ 1 h 44"/>
                <a:gd name="T2" fmla="*/ 0 w 43"/>
                <a:gd name="T3" fmla="*/ 2 h 44"/>
                <a:gd name="T4" fmla="*/ 1 w 43"/>
                <a:gd name="T5" fmla="*/ 3 h 44"/>
                <a:gd name="T6" fmla="*/ 30 w 43"/>
                <a:gd name="T7" fmla="*/ 14 h 44"/>
                <a:gd name="T8" fmla="*/ 40 w 43"/>
                <a:gd name="T9" fmla="*/ 43 h 44"/>
                <a:gd name="T10" fmla="*/ 41 w 43"/>
                <a:gd name="T11" fmla="*/ 44 h 44"/>
                <a:gd name="T12" fmla="*/ 41 w 43"/>
                <a:gd name="T13" fmla="*/ 44 h 44"/>
                <a:gd name="T14" fmla="*/ 43 w 43"/>
                <a:gd name="T15" fmla="*/ 43 h 44"/>
                <a:gd name="T16" fmla="*/ 31 w 43"/>
                <a:gd name="T17" fmla="*/ 12 h 44"/>
                <a:gd name="T18" fmla="*/ 1 w 43"/>
                <a:gd name="T19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4">
                  <a:moveTo>
                    <a:pt x="1" y="1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2" y="3"/>
                    <a:pt x="22" y="7"/>
                    <a:pt x="30" y="14"/>
                  </a:cubicBezTo>
                  <a:cubicBezTo>
                    <a:pt x="37" y="22"/>
                    <a:pt x="41" y="32"/>
                    <a:pt x="40" y="43"/>
                  </a:cubicBezTo>
                  <a:cubicBezTo>
                    <a:pt x="40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3" y="43"/>
                    <a:pt x="43" y="43"/>
                  </a:cubicBezTo>
                  <a:cubicBezTo>
                    <a:pt x="43" y="31"/>
                    <a:pt x="39" y="20"/>
                    <a:pt x="31" y="12"/>
                  </a:cubicBezTo>
                  <a:cubicBezTo>
                    <a:pt x="23" y="5"/>
                    <a:pt x="12" y="0"/>
                    <a:pt x="1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6" name="그룹 725"/>
          <p:cNvGrpSpPr/>
          <p:nvPr/>
        </p:nvGrpSpPr>
        <p:grpSpPr>
          <a:xfrm>
            <a:off x="7656326" y="4451777"/>
            <a:ext cx="261270" cy="159164"/>
            <a:chOff x="11284640" y="5695830"/>
            <a:chExt cx="261270" cy="159164"/>
          </a:xfrm>
          <a:solidFill>
            <a:srgbClr val="FE6500"/>
          </a:solidFill>
        </p:grpSpPr>
        <p:sp>
          <p:nvSpPr>
            <p:cNvPr id="727" name="Freeform 997"/>
            <p:cNvSpPr>
              <a:spLocks noEditPoints="1"/>
            </p:cNvSpPr>
            <p:nvPr/>
          </p:nvSpPr>
          <p:spPr bwMode="auto">
            <a:xfrm>
              <a:off x="11284640" y="5695830"/>
              <a:ext cx="261270" cy="159164"/>
            </a:xfrm>
            <a:custGeom>
              <a:avLst/>
              <a:gdLst>
                <a:gd name="T0" fmla="*/ 74 w 75"/>
                <a:gd name="T1" fmla="*/ 12 h 46"/>
                <a:gd name="T2" fmla="*/ 64 w 75"/>
                <a:gd name="T3" fmla="*/ 12 h 46"/>
                <a:gd name="T4" fmla="*/ 64 w 75"/>
                <a:gd name="T5" fmla="*/ 1 h 46"/>
                <a:gd name="T6" fmla="*/ 63 w 75"/>
                <a:gd name="T7" fmla="*/ 0 h 46"/>
                <a:gd name="T8" fmla="*/ 1 w 75"/>
                <a:gd name="T9" fmla="*/ 0 h 46"/>
                <a:gd name="T10" fmla="*/ 0 w 75"/>
                <a:gd name="T11" fmla="*/ 1 h 46"/>
                <a:gd name="T12" fmla="*/ 0 w 75"/>
                <a:gd name="T13" fmla="*/ 45 h 46"/>
                <a:gd name="T14" fmla="*/ 1 w 75"/>
                <a:gd name="T15" fmla="*/ 46 h 46"/>
                <a:gd name="T16" fmla="*/ 63 w 75"/>
                <a:gd name="T17" fmla="*/ 46 h 46"/>
                <a:gd name="T18" fmla="*/ 64 w 75"/>
                <a:gd name="T19" fmla="*/ 45 h 46"/>
                <a:gd name="T20" fmla="*/ 64 w 75"/>
                <a:gd name="T21" fmla="*/ 35 h 46"/>
                <a:gd name="T22" fmla="*/ 74 w 75"/>
                <a:gd name="T23" fmla="*/ 35 h 46"/>
                <a:gd name="T24" fmla="*/ 75 w 75"/>
                <a:gd name="T25" fmla="*/ 33 h 46"/>
                <a:gd name="T26" fmla="*/ 75 w 75"/>
                <a:gd name="T27" fmla="*/ 13 h 46"/>
                <a:gd name="T28" fmla="*/ 74 w 75"/>
                <a:gd name="T29" fmla="*/ 12 h 46"/>
                <a:gd name="T30" fmla="*/ 62 w 75"/>
                <a:gd name="T31" fmla="*/ 44 h 46"/>
                <a:gd name="T32" fmla="*/ 2 w 75"/>
                <a:gd name="T33" fmla="*/ 44 h 46"/>
                <a:gd name="T34" fmla="*/ 2 w 75"/>
                <a:gd name="T35" fmla="*/ 2 h 46"/>
                <a:gd name="T36" fmla="*/ 62 w 75"/>
                <a:gd name="T37" fmla="*/ 2 h 46"/>
                <a:gd name="T38" fmla="*/ 62 w 75"/>
                <a:gd name="T39" fmla="*/ 13 h 46"/>
                <a:gd name="T40" fmla="*/ 62 w 75"/>
                <a:gd name="T41" fmla="*/ 33 h 46"/>
                <a:gd name="T42" fmla="*/ 62 w 75"/>
                <a:gd name="T43" fmla="*/ 44 h 46"/>
                <a:gd name="T44" fmla="*/ 73 w 75"/>
                <a:gd name="T45" fmla="*/ 32 h 46"/>
                <a:gd name="T46" fmla="*/ 64 w 75"/>
                <a:gd name="T47" fmla="*/ 32 h 46"/>
                <a:gd name="T48" fmla="*/ 64 w 75"/>
                <a:gd name="T49" fmla="*/ 15 h 46"/>
                <a:gd name="T50" fmla="*/ 73 w 75"/>
                <a:gd name="T51" fmla="*/ 15 h 46"/>
                <a:gd name="T52" fmla="*/ 73 w 75"/>
                <a:gd name="T53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5" h="46">
                  <a:moveTo>
                    <a:pt x="74" y="12"/>
                  </a:moveTo>
                  <a:cubicBezTo>
                    <a:pt x="64" y="12"/>
                    <a:pt x="64" y="12"/>
                    <a:pt x="64" y="1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4" y="0"/>
                    <a:pt x="6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6"/>
                    <a:pt x="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6"/>
                    <a:pt x="64" y="46"/>
                    <a:pt x="64" y="4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5" y="35"/>
                    <a:pt x="75" y="34"/>
                    <a:pt x="75" y="3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3"/>
                    <a:pt x="75" y="12"/>
                    <a:pt x="74" y="12"/>
                  </a:cubicBezTo>
                  <a:close/>
                  <a:moveTo>
                    <a:pt x="62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33"/>
                    <a:pt x="62" y="33"/>
                    <a:pt x="62" y="33"/>
                  </a:cubicBezTo>
                  <a:lnTo>
                    <a:pt x="62" y="44"/>
                  </a:lnTo>
                  <a:close/>
                  <a:moveTo>
                    <a:pt x="73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73" y="15"/>
                    <a:pt x="73" y="15"/>
                    <a:pt x="73" y="15"/>
                  </a:cubicBezTo>
                  <a:lnTo>
                    <a:pt x="73" y="3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28" name="Freeform 998"/>
            <p:cNvSpPr>
              <a:spLocks/>
            </p:cNvSpPr>
            <p:nvPr/>
          </p:nvSpPr>
          <p:spPr bwMode="auto">
            <a:xfrm>
              <a:off x="11371730" y="5737872"/>
              <a:ext cx="45048" cy="75079"/>
            </a:xfrm>
            <a:custGeom>
              <a:avLst/>
              <a:gdLst>
                <a:gd name="T0" fmla="*/ 13 w 13"/>
                <a:gd name="T1" fmla="*/ 0 h 22"/>
                <a:gd name="T2" fmla="*/ 11 w 13"/>
                <a:gd name="T3" fmla="*/ 0 h 22"/>
                <a:gd name="T4" fmla="*/ 1 w 13"/>
                <a:gd name="T5" fmla="*/ 10 h 22"/>
                <a:gd name="T6" fmla="*/ 1 w 13"/>
                <a:gd name="T7" fmla="*/ 11 h 22"/>
                <a:gd name="T8" fmla="*/ 2 w 13"/>
                <a:gd name="T9" fmla="*/ 12 h 22"/>
                <a:gd name="T10" fmla="*/ 9 w 13"/>
                <a:gd name="T11" fmla="*/ 12 h 22"/>
                <a:gd name="T12" fmla="*/ 1 w 13"/>
                <a:gd name="T13" fmla="*/ 20 h 22"/>
                <a:gd name="T14" fmla="*/ 1 w 13"/>
                <a:gd name="T15" fmla="*/ 22 h 22"/>
                <a:gd name="T16" fmla="*/ 2 w 13"/>
                <a:gd name="T17" fmla="*/ 22 h 22"/>
                <a:gd name="T18" fmla="*/ 2 w 13"/>
                <a:gd name="T19" fmla="*/ 22 h 22"/>
                <a:gd name="T20" fmla="*/ 13 w 13"/>
                <a:gd name="T21" fmla="*/ 11 h 22"/>
                <a:gd name="T22" fmla="*/ 13 w 13"/>
                <a:gd name="T23" fmla="*/ 10 h 22"/>
                <a:gd name="T24" fmla="*/ 12 w 13"/>
                <a:gd name="T25" fmla="*/ 10 h 22"/>
                <a:gd name="T26" fmla="*/ 4 w 13"/>
                <a:gd name="T27" fmla="*/ 10 h 22"/>
                <a:gd name="T28" fmla="*/ 13 w 13"/>
                <a:gd name="T29" fmla="*/ 2 h 22"/>
                <a:gd name="T30" fmla="*/ 13 w 13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22"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1"/>
                    <a:pt x="1" y="11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2"/>
                  </a:cubicBezTo>
                  <a:cubicBezTo>
                    <a:pt x="1" y="22"/>
                    <a:pt x="1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0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3" y="1"/>
                    <a:pt x="13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9" name="그룹 728"/>
          <p:cNvGrpSpPr/>
          <p:nvPr/>
        </p:nvGrpSpPr>
        <p:grpSpPr>
          <a:xfrm>
            <a:off x="6237795" y="4402228"/>
            <a:ext cx="258267" cy="258262"/>
            <a:chOff x="9149459" y="3743839"/>
            <a:chExt cx="258267" cy="258262"/>
          </a:xfrm>
          <a:solidFill>
            <a:srgbClr val="FE6500"/>
          </a:solidFill>
        </p:grpSpPr>
        <p:sp>
          <p:nvSpPr>
            <p:cNvPr id="730" name="Freeform 791"/>
            <p:cNvSpPr>
              <a:spLocks noEditPoints="1"/>
            </p:cNvSpPr>
            <p:nvPr/>
          </p:nvSpPr>
          <p:spPr bwMode="auto">
            <a:xfrm>
              <a:off x="9149459" y="3758851"/>
              <a:ext cx="243250" cy="243250"/>
            </a:xfrm>
            <a:custGeom>
              <a:avLst/>
              <a:gdLst>
                <a:gd name="T0" fmla="*/ 57 w 70"/>
                <a:gd name="T1" fmla="*/ 37 h 70"/>
                <a:gd name="T2" fmla="*/ 53 w 70"/>
                <a:gd name="T3" fmla="*/ 37 h 70"/>
                <a:gd name="T4" fmla="*/ 48 w 70"/>
                <a:gd name="T5" fmla="*/ 43 h 70"/>
                <a:gd name="T6" fmla="*/ 28 w 70"/>
                <a:gd name="T7" fmla="*/ 23 h 70"/>
                <a:gd name="T8" fmla="*/ 33 w 70"/>
                <a:gd name="T9" fmla="*/ 17 h 70"/>
                <a:gd name="T10" fmla="*/ 33 w 70"/>
                <a:gd name="T11" fmla="*/ 13 h 70"/>
                <a:gd name="T12" fmla="*/ 21 w 70"/>
                <a:gd name="T13" fmla="*/ 1 h 70"/>
                <a:gd name="T14" fmla="*/ 17 w 70"/>
                <a:gd name="T15" fmla="*/ 1 h 70"/>
                <a:gd name="T16" fmla="*/ 1 w 70"/>
                <a:gd name="T17" fmla="*/ 17 h 70"/>
                <a:gd name="T18" fmla="*/ 1 w 70"/>
                <a:gd name="T19" fmla="*/ 20 h 70"/>
                <a:gd name="T20" fmla="*/ 43 w 70"/>
                <a:gd name="T21" fmla="*/ 62 h 70"/>
                <a:gd name="T22" fmla="*/ 44 w 70"/>
                <a:gd name="T23" fmla="*/ 62 h 70"/>
                <a:gd name="T24" fmla="*/ 44 w 70"/>
                <a:gd name="T25" fmla="*/ 60 h 70"/>
                <a:gd name="T26" fmla="*/ 3 w 70"/>
                <a:gd name="T27" fmla="*/ 19 h 70"/>
                <a:gd name="T28" fmla="*/ 14 w 70"/>
                <a:gd name="T29" fmla="*/ 7 h 70"/>
                <a:gd name="T30" fmla="*/ 27 w 70"/>
                <a:gd name="T31" fmla="*/ 20 h 70"/>
                <a:gd name="T32" fmla="*/ 26 w 70"/>
                <a:gd name="T33" fmla="*/ 21 h 70"/>
                <a:gd name="T34" fmla="*/ 26 w 70"/>
                <a:gd name="T35" fmla="*/ 24 h 70"/>
                <a:gd name="T36" fmla="*/ 46 w 70"/>
                <a:gd name="T37" fmla="*/ 44 h 70"/>
                <a:gd name="T38" fmla="*/ 50 w 70"/>
                <a:gd name="T39" fmla="*/ 44 h 70"/>
                <a:gd name="T40" fmla="*/ 51 w 70"/>
                <a:gd name="T41" fmla="*/ 43 h 70"/>
                <a:gd name="T42" fmla="*/ 64 w 70"/>
                <a:gd name="T43" fmla="*/ 56 h 70"/>
                <a:gd name="T44" fmla="*/ 52 w 70"/>
                <a:gd name="T45" fmla="*/ 68 h 70"/>
                <a:gd name="T46" fmla="*/ 52 w 70"/>
                <a:gd name="T47" fmla="*/ 70 h 70"/>
                <a:gd name="T48" fmla="*/ 53 w 70"/>
                <a:gd name="T49" fmla="*/ 70 h 70"/>
                <a:gd name="T50" fmla="*/ 69 w 70"/>
                <a:gd name="T51" fmla="*/ 54 h 70"/>
                <a:gd name="T52" fmla="*/ 69 w 70"/>
                <a:gd name="T53" fmla="*/ 50 h 70"/>
                <a:gd name="T54" fmla="*/ 57 w 70"/>
                <a:gd name="T55" fmla="*/ 37 h 70"/>
                <a:gd name="T56" fmla="*/ 16 w 70"/>
                <a:gd name="T57" fmla="*/ 5 h 70"/>
                <a:gd name="T58" fmla="*/ 19 w 70"/>
                <a:gd name="T59" fmla="*/ 2 h 70"/>
                <a:gd name="T60" fmla="*/ 32 w 70"/>
                <a:gd name="T61" fmla="*/ 15 h 70"/>
                <a:gd name="T62" fmla="*/ 29 w 70"/>
                <a:gd name="T63" fmla="*/ 18 h 70"/>
                <a:gd name="T64" fmla="*/ 16 w 70"/>
                <a:gd name="T65" fmla="*/ 5 h 70"/>
                <a:gd name="T66" fmla="*/ 65 w 70"/>
                <a:gd name="T67" fmla="*/ 55 h 70"/>
                <a:gd name="T68" fmla="*/ 52 w 70"/>
                <a:gd name="T69" fmla="*/ 41 h 70"/>
                <a:gd name="T70" fmla="*/ 55 w 70"/>
                <a:gd name="T71" fmla="*/ 39 h 70"/>
                <a:gd name="T72" fmla="*/ 68 w 70"/>
                <a:gd name="T73" fmla="*/ 52 h 70"/>
                <a:gd name="T74" fmla="*/ 65 w 70"/>
                <a:gd name="T75" fmla="*/ 5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0" h="70">
                  <a:moveTo>
                    <a:pt x="57" y="37"/>
                  </a:moveTo>
                  <a:cubicBezTo>
                    <a:pt x="56" y="36"/>
                    <a:pt x="54" y="36"/>
                    <a:pt x="53" y="37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6"/>
                    <a:pt x="34" y="14"/>
                    <a:pt x="33" y="1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8" y="0"/>
                    <a:pt x="17" y="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9"/>
                    <a:pt x="1" y="20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3" y="62"/>
                    <a:pt x="44" y="62"/>
                    <a:pt x="44" y="62"/>
                  </a:cubicBezTo>
                  <a:cubicBezTo>
                    <a:pt x="45" y="61"/>
                    <a:pt x="45" y="61"/>
                    <a:pt x="44" y="6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2"/>
                    <a:pt x="25" y="23"/>
                    <a:pt x="26" y="2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5"/>
                    <a:pt x="49" y="45"/>
                    <a:pt x="50" y="44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1" y="68"/>
                    <a:pt x="51" y="69"/>
                    <a:pt x="52" y="70"/>
                  </a:cubicBezTo>
                  <a:cubicBezTo>
                    <a:pt x="52" y="70"/>
                    <a:pt x="53" y="70"/>
                    <a:pt x="53" y="70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3"/>
                    <a:pt x="70" y="51"/>
                    <a:pt x="69" y="50"/>
                  </a:cubicBezTo>
                  <a:lnTo>
                    <a:pt x="57" y="37"/>
                  </a:lnTo>
                  <a:close/>
                  <a:moveTo>
                    <a:pt x="16" y="5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9" y="18"/>
                    <a:pt x="29" y="18"/>
                    <a:pt x="29" y="18"/>
                  </a:cubicBezTo>
                  <a:lnTo>
                    <a:pt x="16" y="5"/>
                  </a:lnTo>
                  <a:close/>
                  <a:moveTo>
                    <a:pt x="65" y="55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68" y="52"/>
                    <a:pt x="68" y="52"/>
                    <a:pt x="68" y="52"/>
                  </a:cubicBezTo>
                  <a:lnTo>
                    <a:pt x="65" y="55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31" name="Freeform 792"/>
            <p:cNvSpPr>
              <a:spLocks/>
            </p:cNvSpPr>
            <p:nvPr/>
          </p:nvSpPr>
          <p:spPr bwMode="auto">
            <a:xfrm>
              <a:off x="9290606" y="3743839"/>
              <a:ext cx="81082" cy="81082"/>
            </a:xfrm>
            <a:custGeom>
              <a:avLst/>
              <a:gdLst>
                <a:gd name="T0" fmla="*/ 2 w 24"/>
                <a:gd name="T1" fmla="*/ 23 h 23"/>
                <a:gd name="T2" fmla="*/ 2 w 24"/>
                <a:gd name="T3" fmla="*/ 23 h 23"/>
                <a:gd name="T4" fmla="*/ 21 w 24"/>
                <a:gd name="T5" fmla="*/ 4 h 23"/>
                <a:gd name="T6" fmla="*/ 21 w 24"/>
                <a:gd name="T7" fmla="*/ 12 h 23"/>
                <a:gd name="T8" fmla="*/ 22 w 24"/>
                <a:gd name="T9" fmla="*/ 13 h 23"/>
                <a:gd name="T10" fmla="*/ 24 w 24"/>
                <a:gd name="T11" fmla="*/ 12 h 23"/>
                <a:gd name="T12" fmla="*/ 24 w 24"/>
                <a:gd name="T13" fmla="*/ 1 h 23"/>
                <a:gd name="T14" fmla="*/ 22 w 24"/>
                <a:gd name="T15" fmla="*/ 0 h 23"/>
                <a:gd name="T16" fmla="*/ 13 w 24"/>
                <a:gd name="T17" fmla="*/ 0 h 23"/>
                <a:gd name="T18" fmla="*/ 11 w 24"/>
                <a:gd name="T19" fmla="*/ 1 h 23"/>
                <a:gd name="T20" fmla="*/ 13 w 24"/>
                <a:gd name="T21" fmla="*/ 3 h 23"/>
                <a:gd name="T22" fmla="*/ 20 w 24"/>
                <a:gd name="T23" fmla="*/ 3 h 23"/>
                <a:gd name="T24" fmla="*/ 1 w 24"/>
                <a:gd name="T25" fmla="*/ 22 h 23"/>
                <a:gd name="T26" fmla="*/ 1 w 24"/>
                <a:gd name="T27" fmla="*/ 23 h 23"/>
                <a:gd name="T28" fmla="*/ 2 w 24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23">
                  <a:moveTo>
                    <a:pt x="2" y="23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2" y="13"/>
                    <a:pt x="22" y="13"/>
                  </a:cubicBezTo>
                  <a:cubicBezTo>
                    <a:pt x="23" y="13"/>
                    <a:pt x="24" y="12"/>
                    <a:pt x="24" y="12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2"/>
                    <a:pt x="12" y="3"/>
                    <a:pt x="13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" y="23"/>
                    <a:pt x="1" y="23"/>
                    <a:pt x="2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32" name="Freeform 793"/>
            <p:cNvSpPr>
              <a:spLocks/>
            </p:cNvSpPr>
            <p:nvPr/>
          </p:nvSpPr>
          <p:spPr bwMode="auto">
            <a:xfrm>
              <a:off x="9326644" y="3782876"/>
              <a:ext cx="81082" cy="81082"/>
            </a:xfrm>
            <a:custGeom>
              <a:avLst/>
              <a:gdLst>
                <a:gd name="T0" fmla="*/ 23 w 23"/>
                <a:gd name="T1" fmla="*/ 0 h 23"/>
                <a:gd name="T2" fmla="*/ 22 w 23"/>
                <a:gd name="T3" fmla="*/ 0 h 23"/>
                <a:gd name="T4" fmla="*/ 21 w 23"/>
                <a:gd name="T5" fmla="*/ 0 h 23"/>
                <a:gd name="T6" fmla="*/ 2 w 23"/>
                <a:gd name="T7" fmla="*/ 19 h 23"/>
                <a:gd name="T8" fmla="*/ 2 w 23"/>
                <a:gd name="T9" fmla="*/ 11 h 23"/>
                <a:gd name="T10" fmla="*/ 1 w 23"/>
                <a:gd name="T11" fmla="*/ 10 h 23"/>
                <a:gd name="T12" fmla="*/ 0 w 23"/>
                <a:gd name="T13" fmla="*/ 11 h 23"/>
                <a:gd name="T14" fmla="*/ 0 w 23"/>
                <a:gd name="T15" fmla="*/ 22 h 23"/>
                <a:gd name="T16" fmla="*/ 1 w 23"/>
                <a:gd name="T17" fmla="*/ 23 h 23"/>
                <a:gd name="T18" fmla="*/ 11 w 23"/>
                <a:gd name="T19" fmla="*/ 23 h 23"/>
                <a:gd name="T20" fmla="*/ 12 w 23"/>
                <a:gd name="T21" fmla="*/ 22 h 23"/>
                <a:gd name="T22" fmla="*/ 11 w 23"/>
                <a:gd name="T23" fmla="*/ 20 h 23"/>
                <a:gd name="T24" fmla="*/ 4 w 23"/>
                <a:gd name="T25" fmla="*/ 20 h 23"/>
                <a:gd name="T26" fmla="*/ 23 w 23"/>
                <a:gd name="T27" fmla="*/ 2 h 23"/>
                <a:gd name="T28" fmla="*/ 23 w 23"/>
                <a:gd name="T2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23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2"/>
                    <a:pt x="12" y="22"/>
                  </a:cubicBezTo>
                  <a:cubicBezTo>
                    <a:pt x="12" y="21"/>
                    <a:pt x="12" y="20"/>
                    <a:pt x="1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3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733" name="Freeform 872"/>
          <p:cNvSpPr>
            <a:spLocks/>
          </p:cNvSpPr>
          <p:nvPr/>
        </p:nvSpPr>
        <p:spPr bwMode="auto">
          <a:xfrm>
            <a:off x="2055776" y="4421747"/>
            <a:ext cx="219225" cy="219225"/>
          </a:xfrm>
          <a:custGeom>
            <a:avLst/>
            <a:gdLst>
              <a:gd name="T0" fmla="*/ 13 w 63"/>
              <a:gd name="T1" fmla="*/ 41 h 63"/>
              <a:gd name="T2" fmla="*/ 21 w 63"/>
              <a:gd name="T3" fmla="*/ 50 h 63"/>
              <a:gd name="T4" fmla="*/ 24 w 63"/>
              <a:gd name="T5" fmla="*/ 49 h 63"/>
              <a:gd name="T6" fmla="*/ 34 w 63"/>
              <a:gd name="T7" fmla="*/ 23 h 63"/>
              <a:gd name="T8" fmla="*/ 42 w 63"/>
              <a:gd name="T9" fmla="*/ 39 h 63"/>
              <a:gd name="T10" fmla="*/ 45 w 63"/>
              <a:gd name="T11" fmla="*/ 39 h 63"/>
              <a:gd name="T12" fmla="*/ 63 w 63"/>
              <a:gd name="T13" fmla="*/ 2 h 63"/>
              <a:gd name="T14" fmla="*/ 62 w 63"/>
              <a:gd name="T15" fmla="*/ 1 h 63"/>
              <a:gd name="T16" fmla="*/ 62 w 63"/>
              <a:gd name="T17" fmla="*/ 1 h 63"/>
              <a:gd name="T18" fmla="*/ 61 w 63"/>
              <a:gd name="T19" fmla="*/ 1 h 63"/>
              <a:gd name="T20" fmla="*/ 43 w 63"/>
              <a:gd name="T21" fmla="*/ 37 h 63"/>
              <a:gd name="T22" fmla="*/ 36 w 63"/>
              <a:gd name="T23" fmla="*/ 21 h 63"/>
              <a:gd name="T24" fmla="*/ 32 w 63"/>
              <a:gd name="T25" fmla="*/ 21 h 63"/>
              <a:gd name="T26" fmla="*/ 23 w 63"/>
              <a:gd name="T27" fmla="*/ 48 h 63"/>
              <a:gd name="T28" fmla="*/ 15 w 63"/>
              <a:gd name="T29" fmla="*/ 40 h 63"/>
              <a:gd name="T30" fmla="*/ 11 w 63"/>
              <a:gd name="T31" fmla="*/ 40 h 63"/>
              <a:gd name="T32" fmla="*/ 3 w 63"/>
              <a:gd name="T33" fmla="*/ 57 h 63"/>
              <a:gd name="T34" fmla="*/ 3 w 63"/>
              <a:gd name="T35" fmla="*/ 1 h 63"/>
              <a:gd name="T36" fmla="*/ 1 w 63"/>
              <a:gd name="T37" fmla="*/ 0 h 63"/>
              <a:gd name="T38" fmla="*/ 1 w 63"/>
              <a:gd name="T39" fmla="*/ 0 h 63"/>
              <a:gd name="T40" fmla="*/ 0 w 63"/>
              <a:gd name="T41" fmla="*/ 1 h 63"/>
              <a:gd name="T42" fmla="*/ 0 w 63"/>
              <a:gd name="T43" fmla="*/ 60 h 63"/>
              <a:gd name="T44" fmla="*/ 3 w 63"/>
              <a:gd name="T45" fmla="*/ 63 h 63"/>
              <a:gd name="T46" fmla="*/ 62 w 63"/>
              <a:gd name="T47" fmla="*/ 63 h 63"/>
              <a:gd name="T48" fmla="*/ 63 w 63"/>
              <a:gd name="T49" fmla="*/ 61 h 63"/>
              <a:gd name="T50" fmla="*/ 63 w 63"/>
              <a:gd name="T51" fmla="*/ 61 h 63"/>
              <a:gd name="T52" fmla="*/ 62 w 63"/>
              <a:gd name="T53" fmla="*/ 60 h 63"/>
              <a:gd name="T54" fmla="*/ 3 w 63"/>
              <a:gd name="T55" fmla="*/ 60 h 63"/>
              <a:gd name="T56" fmla="*/ 13 w 63"/>
              <a:gd name="T57" fmla="*/ 4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3" h="63">
                <a:moveTo>
                  <a:pt x="13" y="41"/>
                </a:moveTo>
                <a:cubicBezTo>
                  <a:pt x="21" y="50"/>
                  <a:pt x="21" y="50"/>
                  <a:pt x="21" y="50"/>
                </a:cubicBezTo>
                <a:cubicBezTo>
                  <a:pt x="22" y="51"/>
                  <a:pt x="24" y="51"/>
                  <a:pt x="24" y="49"/>
                </a:cubicBezTo>
                <a:cubicBezTo>
                  <a:pt x="34" y="23"/>
                  <a:pt x="34" y="23"/>
                  <a:pt x="34" y="23"/>
                </a:cubicBezTo>
                <a:cubicBezTo>
                  <a:pt x="42" y="39"/>
                  <a:pt x="42" y="39"/>
                  <a:pt x="42" y="39"/>
                </a:cubicBezTo>
                <a:cubicBezTo>
                  <a:pt x="43" y="40"/>
                  <a:pt x="44" y="40"/>
                  <a:pt x="45" y="39"/>
                </a:cubicBezTo>
                <a:cubicBezTo>
                  <a:pt x="63" y="2"/>
                  <a:pt x="63" y="2"/>
                  <a:pt x="63" y="2"/>
                </a:cubicBezTo>
                <a:cubicBezTo>
                  <a:pt x="63" y="2"/>
                  <a:pt x="63" y="1"/>
                  <a:pt x="62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0"/>
                  <a:pt x="61" y="1"/>
                  <a:pt x="61" y="1"/>
                </a:cubicBezTo>
                <a:cubicBezTo>
                  <a:pt x="43" y="37"/>
                  <a:pt x="43" y="37"/>
                  <a:pt x="43" y="37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0"/>
                  <a:pt x="33" y="20"/>
                  <a:pt x="32" y="21"/>
                </a:cubicBezTo>
                <a:cubicBezTo>
                  <a:pt x="23" y="48"/>
                  <a:pt x="23" y="48"/>
                  <a:pt x="23" y="48"/>
                </a:cubicBezTo>
                <a:cubicBezTo>
                  <a:pt x="15" y="40"/>
                  <a:pt x="15" y="40"/>
                  <a:pt x="15" y="40"/>
                </a:cubicBezTo>
                <a:cubicBezTo>
                  <a:pt x="14" y="38"/>
                  <a:pt x="12" y="39"/>
                  <a:pt x="11" y="40"/>
                </a:cubicBezTo>
                <a:cubicBezTo>
                  <a:pt x="3" y="57"/>
                  <a:pt x="3" y="57"/>
                  <a:pt x="3" y="57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3"/>
                  <a:pt x="3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2" y="63"/>
                  <a:pt x="63" y="62"/>
                  <a:pt x="63" y="61"/>
                </a:cubicBezTo>
                <a:cubicBezTo>
                  <a:pt x="63" y="61"/>
                  <a:pt x="63" y="61"/>
                  <a:pt x="63" y="61"/>
                </a:cubicBezTo>
                <a:cubicBezTo>
                  <a:pt x="63" y="61"/>
                  <a:pt x="62" y="60"/>
                  <a:pt x="62" y="60"/>
                </a:cubicBezTo>
                <a:cubicBezTo>
                  <a:pt x="3" y="60"/>
                  <a:pt x="3" y="60"/>
                  <a:pt x="3" y="60"/>
                </a:cubicBezTo>
                <a:lnTo>
                  <a:pt x="13" y="41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734" name="그룹 733"/>
          <p:cNvGrpSpPr/>
          <p:nvPr/>
        </p:nvGrpSpPr>
        <p:grpSpPr>
          <a:xfrm>
            <a:off x="2721497" y="4388713"/>
            <a:ext cx="285294" cy="285292"/>
            <a:chOff x="10560899" y="11981248"/>
            <a:chExt cx="285294" cy="285292"/>
          </a:xfrm>
          <a:solidFill>
            <a:srgbClr val="FE6500"/>
          </a:solidFill>
        </p:grpSpPr>
        <p:sp>
          <p:nvSpPr>
            <p:cNvPr id="735" name="Freeform 964"/>
            <p:cNvSpPr>
              <a:spLocks noEditPoints="1"/>
            </p:cNvSpPr>
            <p:nvPr/>
          </p:nvSpPr>
          <p:spPr bwMode="auto">
            <a:xfrm>
              <a:off x="10560899" y="12116387"/>
              <a:ext cx="72073" cy="150153"/>
            </a:xfrm>
            <a:custGeom>
              <a:avLst/>
              <a:gdLst>
                <a:gd name="T0" fmla="*/ 20 w 21"/>
                <a:gd name="T1" fmla="*/ 43 h 43"/>
                <a:gd name="T2" fmla="*/ 2 w 21"/>
                <a:gd name="T3" fmla="*/ 43 h 43"/>
                <a:gd name="T4" fmla="*/ 0 w 21"/>
                <a:gd name="T5" fmla="*/ 42 h 43"/>
                <a:gd name="T6" fmla="*/ 0 w 21"/>
                <a:gd name="T7" fmla="*/ 1 h 43"/>
                <a:gd name="T8" fmla="*/ 2 w 21"/>
                <a:gd name="T9" fmla="*/ 0 h 43"/>
                <a:gd name="T10" fmla="*/ 20 w 21"/>
                <a:gd name="T11" fmla="*/ 0 h 43"/>
                <a:gd name="T12" fmla="*/ 21 w 21"/>
                <a:gd name="T13" fmla="*/ 1 h 43"/>
                <a:gd name="T14" fmla="*/ 21 w 21"/>
                <a:gd name="T15" fmla="*/ 42 h 43"/>
                <a:gd name="T16" fmla="*/ 20 w 21"/>
                <a:gd name="T17" fmla="*/ 43 h 43"/>
                <a:gd name="T18" fmla="*/ 3 w 21"/>
                <a:gd name="T19" fmla="*/ 41 h 43"/>
                <a:gd name="T20" fmla="*/ 19 w 21"/>
                <a:gd name="T21" fmla="*/ 41 h 43"/>
                <a:gd name="T22" fmla="*/ 19 w 21"/>
                <a:gd name="T23" fmla="*/ 2 h 43"/>
                <a:gd name="T24" fmla="*/ 3 w 21"/>
                <a:gd name="T25" fmla="*/ 2 h 43"/>
                <a:gd name="T26" fmla="*/ 3 w 21"/>
                <a:gd name="T2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43">
                  <a:moveTo>
                    <a:pt x="20" y="43"/>
                  </a:moveTo>
                  <a:cubicBezTo>
                    <a:pt x="2" y="43"/>
                    <a:pt x="2" y="43"/>
                    <a:pt x="2" y="43"/>
                  </a:cubicBezTo>
                  <a:cubicBezTo>
                    <a:pt x="1" y="43"/>
                    <a:pt x="0" y="43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1"/>
                    <a:pt x="21" y="1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0" y="43"/>
                  </a:cubicBezTo>
                  <a:close/>
                  <a:moveTo>
                    <a:pt x="3" y="41"/>
                  </a:moveTo>
                  <a:cubicBezTo>
                    <a:pt x="19" y="41"/>
                    <a:pt x="19" y="41"/>
                    <a:pt x="19" y="4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4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36" name="Freeform 965"/>
            <p:cNvSpPr>
              <a:spLocks noEditPoints="1"/>
            </p:cNvSpPr>
            <p:nvPr/>
          </p:nvSpPr>
          <p:spPr bwMode="auto">
            <a:xfrm>
              <a:off x="10669011" y="12050317"/>
              <a:ext cx="72073" cy="216223"/>
            </a:xfrm>
            <a:custGeom>
              <a:avLst/>
              <a:gdLst>
                <a:gd name="T0" fmla="*/ 20 w 21"/>
                <a:gd name="T1" fmla="*/ 62 h 62"/>
                <a:gd name="T2" fmla="*/ 1 w 21"/>
                <a:gd name="T3" fmla="*/ 62 h 62"/>
                <a:gd name="T4" fmla="*/ 0 w 21"/>
                <a:gd name="T5" fmla="*/ 61 h 62"/>
                <a:gd name="T6" fmla="*/ 0 w 21"/>
                <a:gd name="T7" fmla="*/ 1 h 62"/>
                <a:gd name="T8" fmla="*/ 1 w 21"/>
                <a:gd name="T9" fmla="*/ 0 h 62"/>
                <a:gd name="T10" fmla="*/ 20 w 21"/>
                <a:gd name="T11" fmla="*/ 0 h 62"/>
                <a:gd name="T12" fmla="*/ 21 w 21"/>
                <a:gd name="T13" fmla="*/ 1 h 62"/>
                <a:gd name="T14" fmla="*/ 21 w 21"/>
                <a:gd name="T15" fmla="*/ 61 h 62"/>
                <a:gd name="T16" fmla="*/ 20 w 21"/>
                <a:gd name="T17" fmla="*/ 62 h 62"/>
                <a:gd name="T18" fmla="*/ 2 w 21"/>
                <a:gd name="T19" fmla="*/ 60 h 62"/>
                <a:gd name="T20" fmla="*/ 19 w 21"/>
                <a:gd name="T21" fmla="*/ 60 h 62"/>
                <a:gd name="T22" fmla="*/ 19 w 21"/>
                <a:gd name="T23" fmla="*/ 2 h 62"/>
                <a:gd name="T24" fmla="*/ 2 w 21"/>
                <a:gd name="T25" fmla="*/ 2 h 62"/>
                <a:gd name="T26" fmla="*/ 2 w 21"/>
                <a:gd name="T27" fmla="*/ 6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2">
                  <a:moveTo>
                    <a:pt x="20" y="62"/>
                  </a:moveTo>
                  <a:cubicBezTo>
                    <a:pt x="1" y="62"/>
                    <a:pt x="1" y="62"/>
                    <a:pt x="1" y="62"/>
                  </a:cubicBezTo>
                  <a:cubicBezTo>
                    <a:pt x="0" y="62"/>
                    <a:pt x="0" y="62"/>
                    <a:pt x="0" y="6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62"/>
                    <a:pt x="20" y="62"/>
                    <a:pt x="20" y="62"/>
                  </a:cubicBezTo>
                  <a:close/>
                  <a:moveTo>
                    <a:pt x="2" y="60"/>
                  </a:moveTo>
                  <a:cubicBezTo>
                    <a:pt x="19" y="60"/>
                    <a:pt x="19" y="60"/>
                    <a:pt x="19" y="6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6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37" name="Freeform 966"/>
            <p:cNvSpPr>
              <a:spLocks noEditPoints="1"/>
            </p:cNvSpPr>
            <p:nvPr/>
          </p:nvSpPr>
          <p:spPr bwMode="auto">
            <a:xfrm>
              <a:off x="10771114" y="11981248"/>
              <a:ext cx="75079" cy="285292"/>
            </a:xfrm>
            <a:custGeom>
              <a:avLst/>
              <a:gdLst>
                <a:gd name="T0" fmla="*/ 19 w 21"/>
                <a:gd name="T1" fmla="*/ 82 h 82"/>
                <a:gd name="T2" fmla="*/ 1 w 21"/>
                <a:gd name="T3" fmla="*/ 82 h 82"/>
                <a:gd name="T4" fmla="*/ 0 w 21"/>
                <a:gd name="T5" fmla="*/ 81 h 82"/>
                <a:gd name="T6" fmla="*/ 0 w 21"/>
                <a:gd name="T7" fmla="*/ 1 h 82"/>
                <a:gd name="T8" fmla="*/ 1 w 21"/>
                <a:gd name="T9" fmla="*/ 0 h 82"/>
                <a:gd name="T10" fmla="*/ 19 w 21"/>
                <a:gd name="T11" fmla="*/ 0 h 82"/>
                <a:gd name="T12" fmla="*/ 21 w 21"/>
                <a:gd name="T13" fmla="*/ 1 h 82"/>
                <a:gd name="T14" fmla="*/ 21 w 21"/>
                <a:gd name="T15" fmla="*/ 81 h 82"/>
                <a:gd name="T16" fmla="*/ 19 w 21"/>
                <a:gd name="T17" fmla="*/ 82 h 82"/>
                <a:gd name="T18" fmla="*/ 2 w 21"/>
                <a:gd name="T19" fmla="*/ 80 h 82"/>
                <a:gd name="T20" fmla="*/ 18 w 21"/>
                <a:gd name="T21" fmla="*/ 80 h 82"/>
                <a:gd name="T22" fmla="*/ 18 w 21"/>
                <a:gd name="T23" fmla="*/ 3 h 82"/>
                <a:gd name="T24" fmla="*/ 2 w 21"/>
                <a:gd name="T25" fmla="*/ 3 h 82"/>
                <a:gd name="T26" fmla="*/ 2 w 21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82">
                  <a:moveTo>
                    <a:pt x="19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0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1"/>
                    <a:pt x="21" y="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1" y="82"/>
                    <a:pt x="20" y="82"/>
                    <a:pt x="19" y="82"/>
                  </a:cubicBezTo>
                  <a:close/>
                  <a:moveTo>
                    <a:pt x="2" y="80"/>
                  </a:moveTo>
                  <a:cubicBezTo>
                    <a:pt x="18" y="80"/>
                    <a:pt x="18" y="80"/>
                    <a:pt x="18" y="80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38" name="그룹 737"/>
          <p:cNvGrpSpPr/>
          <p:nvPr/>
        </p:nvGrpSpPr>
        <p:grpSpPr>
          <a:xfrm>
            <a:off x="3424758" y="4388714"/>
            <a:ext cx="285294" cy="285290"/>
            <a:chOff x="11269625" y="11981245"/>
            <a:chExt cx="285294" cy="285290"/>
          </a:xfrm>
          <a:solidFill>
            <a:srgbClr val="FE6500"/>
          </a:solidFill>
        </p:grpSpPr>
        <p:sp>
          <p:nvSpPr>
            <p:cNvPr id="739" name="Freeform 1027"/>
            <p:cNvSpPr>
              <a:spLocks/>
            </p:cNvSpPr>
            <p:nvPr/>
          </p:nvSpPr>
          <p:spPr bwMode="auto">
            <a:xfrm>
              <a:off x="11269625" y="12008273"/>
              <a:ext cx="261270" cy="258262"/>
            </a:xfrm>
            <a:custGeom>
              <a:avLst/>
              <a:gdLst>
                <a:gd name="T0" fmla="*/ 38 w 75"/>
                <a:gd name="T1" fmla="*/ 74 h 74"/>
                <a:gd name="T2" fmla="*/ 0 w 75"/>
                <a:gd name="T3" fmla="*/ 37 h 74"/>
                <a:gd name="T4" fmla="*/ 38 w 75"/>
                <a:gd name="T5" fmla="*/ 0 h 74"/>
                <a:gd name="T6" fmla="*/ 38 w 75"/>
                <a:gd name="T7" fmla="*/ 2 h 74"/>
                <a:gd name="T8" fmla="*/ 3 w 75"/>
                <a:gd name="T9" fmla="*/ 37 h 74"/>
                <a:gd name="T10" fmla="*/ 38 w 75"/>
                <a:gd name="T11" fmla="*/ 72 h 74"/>
                <a:gd name="T12" fmla="*/ 72 w 75"/>
                <a:gd name="T13" fmla="*/ 37 h 74"/>
                <a:gd name="T14" fmla="*/ 75 w 75"/>
                <a:gd name="T15" fmla="*/ 37 h 74"/>
                <a:gd name="T16" fmla="*/ 38 w 75"/>
                <a:gd name="T1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4">
                  <a:moveTo>
                    <a:pt x="38" y="74"/>
                  </a:moveTo>
                  <a:cubicBezTo>
                    <a:pt x="17" y="74"/>
                    <a:pt x="0" y="57"/>
                    <a:pt x="0" y="37"/>
                  </a:cubicBezTo>
                  <a:cubicBezTo>
                    <a:pt x="0" y="16"/>
                    <a:pt x="17" y="0"/>
                    <a:pt x="38" y="0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18" y="2"/>
                    <a:pt x="3" y="17"/>
                    <a:pt x="3" y="37"/>
                  </a:cubicBezTo>
                  <a:cubicBezTo>
                    <a:pt x="3" y="56"/>
                    <a:pt x="18" y="72"/>
                    <a:pt x="38" y="72"/>
                  </a:cubicBezTo>
                  <a:cubicBezTo>
                    <a:pt x="57" y="72"/>
                    <a:pt x="72" y="56"/>
                    <a:pt x="72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57"/>
                    <a:pt x="58" y="74"/>
                    <a:pt x="38" y="7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40" name="Freeform 1028"/>
            <p:cNvSpPr>
              <a:spLocks noEditPoints="1"/>
            </p:cNvSpPr>
            <p:nvPr/>
          </p:nvSpPr>
          <p:spPr bwMode="auto">
            <a:xfrm>
              <a:off x="11395755" y="11981245"/>
              <a:ext cx="159164" cy="159164"/>
            </a:xfrm>
            <a:custGeom>
              <a:avLst/>
              <a:gdLst>
                <a:gd name="T0" fmla="*/ 46 w 46"/>
                <a:gd name="T1" fmla="*/ 46 h 46"/>
                <a:gd name="T2" fmla="*/ 0 w 46"/>
                <a:gd name="T3" fmla="*/ 46 h 46"/>
                <a:gd name="T4" fmla="*/ 0 w 46"/>
                <a:gd name="T5" fmla="*/ 0 h 46"/>
                <a:gd name="T6" fmla="*/ 2 w 46"/>
                <a:gd name="T7" fmla="*/ 0 h 46"/>
                <a:gd name="T8" fmla="*/ 33 w 46"/>
                <a:gd name="T9" fmla="*/ 13 h 46"/>
                <a:gd name="T10" fmla="*/ 46 w 46"/>
                <a:gd name="T11" fmla="*/ 45 h 46"/>
                <a:gd name="T12" fmla="*/ 46 w 46"/>
                <a:gd name="T13" fmla="*/ 46 h 46"/>
                <a:gd name="T14" fmla="*/ 3 w 46"/>
                <a:gd name="T15" fmla="*/ 44 h 46"/>
                <a:gd name="T16" fmla="*/ 44 w 46"/>
                <a:gd name="T17" fmla="*/ 44 h 46"/>
                <a:gd name="T18" fmla="*/ 32 w 46"/>
                <a:gd name="T19" fmla="*/ 15 h 46"/>
                <a:gd name="T20" fmla="*/ 3 w 46"/>
                <a:gd name="T21" fmla="*/ 3 h 46"/>
                <a:gd name="T22" fmla="*/ 3 w 46"/>
                <a:gd name="T23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6">
                  <a:moveTo>
                    <a:pt x="46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4" y="0"/>
                    <a:pt x="25" y="5"/>
                    <a:pt x="33" y="13"/>
                  </a:cubicBezTo>
                  <a:cubicBezTo>
                    <a:pt x="42" y="22"/>
                    <a:pt x="46" y="33"/>
                    <a:pt x="46" y="45"/>
                  </a:cubicBezTo>
                  <a:lnTo>
                    <a:pt x="46" y="46"/>
                  </a:lnTo>
                  <a:close/>
                  <a:moveTo>
                    <a:pt x="3" y="44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44" y="33"/>
                    <a:pt x="40" y="23"/>
                    <a:pt x="32" y="15"/>
                  </a:cubicBezTo>
                  <a:cubicBezTo>
                    <a:pt x="24" y="7"/>
                    <a:pt x="14" y="3"/>
                    <a:pt x="3" y="3"/>
                  </a:cubicBezTo>
                  <a:lnTo>
                    <a:pt x="3" y="4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41" name="그룹 740"/>
          <p:cNvGrpSpPr/>
          <p:nvPr/>
        </p:nvGrpSpPr>
        <p:grpSpPr>
          <a:xfrm>
            <a:off x="9044824" y="4451777"/>
            <a:ext cx="264270" cy="159164"/>
            <a:chOff x="14128544" y="3794890"/>
            <a:chExt cx="264270" cy="159164"/>
          </a:xfrm>
          <a:solidFill>
            <a:srgbClr val="FE6500"/>
          </a:solidFill>
        </p:grpSpPr>
        <p:sp>
          <p:nvSpPr>
            <p:cNvPr id="742" name="Freeform 1274"/>
            <p:cNvSpPr>
              <a:spLocks noEditPoints="1"/>
            </p:cNvSpPr>
            <p:nvPr/>
          </p:nvSpPr>
          <p:spPr bwMode="auto">
            <a:xfrm>
              <a:off x="14128544" y="3794890"/>
              <a:ext cx="264270" cy="159164"/>
            </a:xfrm>
            <a:custGeom>
              <a:avLst/>
              <a:gdLst>
                <a:gd name="T0" fmla="*/ 74 w 76"/>
                <a:gd name="T1" fmla="*/ 12 h 46"/>
                <a:gd name="T2" fmla="*/ 65 w 76"/>
                <a:gd name="T3" fmla="*/ 12 h 46"/>
                <a:gd name="T4" fmla="*/ 65 w 76"/>
                <a:gd name="T5" fmla="*/ 1 h 46"/>
                <a:gd name="T6" fmla="*/ 64 w 76"/>
                <a:gd name="T7" fmla="*/ 0 h 46"/>
                <a:gd name="T8" fmla="*/ 2 w 76"/>
                <a:gd name="T9" fmla="*/ 0 h 46"/>
                <a:gd name="T10" fmla="*/ 0 w 76"/>
                <a:gd name="T11" fmla="*/ 1 h 46"/>
                <a:gd name="T12" fmla="*/ 0 w 76"/>
                <a:gd name="T13" fmla="*/ 45 h 46"/>
                <a:gd name="T14" fmla="*/ 2 w 76"/>
                <a:gd name="T15" fmla="*/ 46 h 46"/>
                <a:gd name="T16" fmla="*/ 64 w 76"/>
                <a:gd name="T17" fmla="*/ 46 h 46"/>
                <a:gd name="T18" fmla="*/ 65 w 76"/>
                <a:gd name="T19" fmla="*/ 45 h 46"/>
                <a:gd name="T20" fmla="*/ 65 w 76"/>
                <a:gd name="T21" fmla="*/ 35 h 46"/>
                <a:gd name="T22" fmla="*/ 74 w 76"/>
                <a:gd name="T23" fmla="*/ 35 h 46"/>
                <a:gd name="T24" fmla="*/ 76 w 76"/>
                <a:gd name="T25" fmla="*/ 34 h 46"/>
                <a:gd name="T26" fmla="*/ 76 w 76"/>
                <a:gd name="T27" fmla="*/ 13 h 46"/>
                <a:gd name="T28" fmla="*/ 74 w 76"/>
                <a:gd name="T29" fmla="*/ 12 h 46"/>
                <a:gd name="T30" fmla="*/ 62 w 76"/>
                <a:gd name="T31" fmla="*/ 44 h 46"/>
                <a:gd name="T32" fmla="*/ 3 w 76"/>
                <a:gd name="T33" fmla="*/ 44 h 46"/>
                <a:gd name="T34" fmla="*/ 3 w 76"/>
                <a:gd name="T35" fmla="*/ 2 h 46"/>
                <a:gd name="T36" fmla="*/ 62 w 76"/>
                <a:gd name="T37" fmla="*/ 2 h 46"/>
                <a:gd name="T38" fmla="*/ 62 w 76"/>
                <a:gd name="T39" fmla="*/ 13 h 46"/>
                <a:gd name="T40" fmla="*/ 62 w 76"/>
                <a:gd name="T41" fmla="*/ 34 h 46"/>
                <a:gd name="T42" fmla="*/ 62 w 76"/>
                <a:gd name="T43" fmla="*/ 44 h 46"/>
                <a:gd name="T44" fmla="*/ 73 w 76"/>
                <a:gd name="T45" fmla="*/ 32 h 46"/>
                <a:gd name="T46" fmla="*/ 65 w 76"/>
                <a:gd name="T47" fmla="*/ 32 h 46"/>
                <a:gd name="T48" fmla="*/ 65 w 76"/>
                <a:gd name="T49" fmla="*/ 15 h 46"/>
                <a:gd name="T50" fmla="*/ 73 w 76"/>
                <a:gd name="T51" fmla="*/ 15 h 46"/>
                <a:gd name="T52" fmla="*/ 73 w 76"/>
                <a:gd name="T53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46">
                  <a:moveTo>
                    <a:pt x="74" y="12"/>
                  </a:moveTo>
                  <a:cubicBezTo>
                    <a:pt x="65" y="12"/>
                    <a:pt x="65" y="12"/>
                    <a:pt x="65" y="12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1" y="46"/>
                    <a:pt x="2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5" y="46"/>
                    <a:pt x="65" y="4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5" y="35"/>
                    <a:pt x="76" y="34"/>
                    <a:pt x="76" y="34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5" y="12"/>
                    <a:pt x="74" y="12"/>
                  </a:cubicBezTo>
                  <a:close/>
                  <a:moveTo>
                    <a:pt x="62" y="44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34"/>
                    <a:pt x="62" y="34"/>
                    <a:pt x="62" y="34"/>
                  </a:cubicBezTo>
                  <a:lnTo>
                    <a:pt x="62" y="44"/>
                  </a:lnTo>
                  <a:close/>
                  <a:moveTo>
                    <a:pt x="73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73" y="15"/>
                    <a:pt x="73" y="15"/>
                    <a:pt x="73" y="15"/>
                  </a:cubicBezTo>
                  <a:lnTo>
                    <a:pt x="73" y="3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43" name="Freeform 1275"/>
            <p:cNvSpPr>
              <a:spLocks/>
            </p:cNvSpPr>
            <p:nvPr/>
          </p:nvSpPr>
          <p:spPr bwMode="auto">
            <a:xfrm>
              <a:off x="14167583" y="3824918"/>
              <a:ext cx="9009" cy="96098"/>
            </a:xfrm>
            <a:custGeom>
              <a:avLst/>
              <a:gdLst>
                <a:gd name="T0" fmla="*/ 2 w 3"/>
                <a:gd name="T1" fmla="*/ 0 h 28"/>
                <a:gd name="T2" fmla="*/ 0 w 3"/>
                <a:gd name="T3" fmla="*/ 1 h 28"/>
                <a:gd name="T4" fmla="*/ 0 w 3"/>
                <a:gd name="T5" fmla="*/ 27 h 28"/>
                <a:gd name="T6" fmla="*/ 2 w 3"/>
                <a:gd name="T7" fmla="*/ 28 h 28"/>
                <a:gd name="T8" fmla="*/ 3 w 3"/>
                <a:gd name="T9" fmla="*/ 27 h 28"/>
                <a:gd name="T10" fmla="*/ 3 w 3"/>
                <a:gd name="T11" fmla="*/ 1 h 28"/>
                <a:gd name="T12" fmla="*/ 2 w 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8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2" y="28"/>
                    <a:pt x="3" y="27"/>
                    <a:pt x="3" y="2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44" name="Freeform 1276"/>
            <p:cNvSpPr>
              <a:spLocks/>
            </p:cNvSpPr>
            <p:nvPr/>
          </p:nvSpPr>
          <p:spPr bwMode="auto">
            <a:xfrm>
              <a:off x="14206623" y="3830929"/>
              <a:ext cx="6006" cy="81082"/>
            </a:xfrm>
            <a:custGeom>
              <a:avLst/>
              <a:gdLst>
                <a:gd name="T0" fmla="*/ 1 w 2"/>
                <a:gd name="T1" fmla="*/ 0 h 23"/>
                <a:gd name="T2" fmla="*/ 0 w 2"/>
                <a:gd name="T3" fmla="*/ 1 h 23"/>
                <a:gd name="T4" fmla="*/ 0 w 2"/>
                <a:gd name="T5" fmla="*/ 21 h 23"/>
                <a:gd name="T6" fmla="*/ 1 w 2"/>
                <a:gd name="T7" fmla="*/ 23 h 23"/>
                <a:gd name="T8" fmla="*/ 2 w 2"/>
                <a:gd name="T9" fmla="*/ 21 h 23"/>
                <a:gd name="T10" fmla="*/ 2 w 2"/>
                <a:gd name="T11" fmla="*/ 1 h 23"/>
                <a:gd name="T12" fmla="*/ 1 w 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2" y="23"/>
                    <a:pt x="2" y="22"/>
                    <a:pt x="2" y="2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745" name="Freeform 505"/>
          <p:cNvSpPr>
            <a:spLocks/>
          </p:cNvSpPr>
          <p:nvPr/>
        </p:nvSpPr>
        <p:spPr bwMode="auto">
          <a:xfrm>
            <a:off x="1358522" y="4421747"/>
            <a:ext cx="219225" cy="219225"/>
          </a:xfrm>
          <a:custGeom>
            <a:avLst/>
            <a:gdLst>
              <a:gd name="T0" fmla="*/ 3 w 63"/>
              <a:gd name="T1" fmla="*/ 59 h 63"/>
              <a:gd name="T2" fmla="*/ 29 w 63"/>
              <a:gd name="T3" fmla="*/ 22 h 63"/>
              <a:gd name="T4" fmla="*/ 61 w 63"/>
              <a:gd name="T5" fmla="*/ 30 h 63"/>
              <a:gd name="T6" fmla="*/ 63 w 63"/>
              <a:gd name="T7" fmla="*/ 30 h 63"/>
              <a:gd name="T8" fmla="*/ 63 w 63"/>
              <a:gd name="T9" fmla="*/ 28 h 63"/>
              <a:gd name="T10" fmla="*/ 29 w 63"/>
              <a:gd name="T11" fmla="*/ 20 h 63"/>
              <a:gd name="T12" fmla="*/ 7 w 63"/>
              <a:gd name="T13" fmla="*/ 43 h 63"/>
              <a:gd name="T14" fmla="*/ 2 w 63"/>
              <a:gd name="T15" fmla="*/ 55 h 63"/>
              <a:gd name="T16" fmla="*/ 2 w 63"/>
              <a:gd name="T17" fmla="*/ 1 h 63"/>
              <a:gd name="T18" fmla="*/ 1 w 63"/>
              <a:gd name="T19" fmla="*/ 0 h 63"/>
              <a:gd name="T20" fmla="*/ 0 w 63"/>
              <a:gd name="T21" fmla="*/ 1 h 63"/>
              <a:gd name="T22" fmla="*/ 0 w 63"/>
              <a:gd name="T23" fmla="*/ 61 h 63"/>
              <a:gd name="T24" fmla="*/ 1 w 63"/>
              <a:gd name="T25" fmla="*/ 63 h 63"/>
              <a:gd name="T26" fmla="*/ 62 w 63"/>
              <a:gd name="T27" fmla="*/ 63 h 63"/>
              <a:gd name="T28" fmla="*/ 63 w 63"/>
              <a:gd name="T29" fmla="*/ 61 h 63"/>
              <a:gd name="T30" fmla="*/ 62 w 63"/>
              <a:gd name="T31" fmla="*/ 60 h 63"/>
              <a:gd name="T32" fmla="*/ 4 w 63"/>
              <a:gd name="T33" fmla="*/ 60 h 63"/>
              <a:gd name="T34" fmla="*/ 3 w 63"/>
              <a:gd name="T35" fmla="*/ 60 h 63"/>
              <a:gd name="T36" fmla="*/ 3 w 63"/>
              <a:gd name="T37" fmla="*/ 59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" h="63">
                <a:moveTo>
                  <a:pt x="3" y="59"/>
                </a:moveTo>
                <a:cubicBezTo>
                  <a:pt x="5" y="54"/>
                  <a:pt x="12" y="29"/>
                  <a:pt x="29" y="22"/>
                </a:cubicBezTo>
                <a:cubicBezTo>
                  <a:pt x="39" y="19"/>
                  <a:pt x="49" y="21"/>
                  <a:pt x="61" y="30"/>
                </a:cubicBezTo>
                <a:cubicBezTo>
                  <a:pt x="62" y="31"/>
                  <a:pt x="63" y="31"/>
                  <a:pt x="63" y="30"/>
                </a:cubicBezTo>
                <a:cubicBezTo>
                  <a:pt x="63" y="30"/>
                  <a:pt x="63" y="29"/>
                  <a:pt x="63" y="28"/>
                </a:cubicBezTo>
                <a:cubicBezTo>
                  <a:pt x="50" y="19"/>
                  <a:pt x="39" y="16"/>
                  <a:pt x="29" y="20"/>
                </a:cubicBezTo>
                <a:cubicBezTo>
                  <a:pt x="20" y="23"/>
                  <a:pt x="13" y="31"/>
                  <a:pt x="7" y="43"/>
                </a:cubicBezTo>
                <a:cubicBezTo>
                  <a:pt x="5" y="47"/>
                  <a:pt x="3" y="52"/>
                  <a:pt x="2" y="55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2"/>
                  <a:pt x="1" y="63"/>
                  <a:pt x="1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2" y="63"/>
                  <a:pt x="63" y="62"/>
                  <a:pt x="63" y="61"/>
                </a:cubicBezTo>
                <a:cubicBezTo>
                  <a:pt x="63" y="61"/>
                  <a:pt x="62" y="60"/>
                  <a:pt x="62" y="60"/>
                </a:cubicBezTo>
                <a:cubicBezTo>
                  <a:pt x="4" y="60"/>
                  <a:pt x="4" y="60"/>
                  <a:pt x="4" y="60"/>
                </a:cubicBezTo>
                <a:cubicBezTo>
                  <a:pt x="3" y="60"/>
                  <a:pt x="3" y="60"/>
                  <a:pt x="3" y="60"/>
                </a:cubicBezTo>
                <a:cubicBezTo>
                  <a:pt x="3" y="60"/>
                  <a:pt x="3" y="60"/>
                  <a:pt x="3" y="59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746" name="Freeform 843"/>
          <p:cNvSpPr>
            <a:spLocks noEditPoints="1"/>
          </p:cNvSpPr>
          <p:nvPr/>
        </p:nvSpPr>
        <p:spPr bwMode="auto">
          <a:xfrm>
            <a:off x="4849297" y="4409734"/>
            <a:ext cx="246250" cy="243250"/>
          </a:xfrm>
          <a:custGeom>
            <a:avLst/>
            <a:gdLst>
              <a:gd name="T0" fmla="*/ 71 w 71"/>
              <a:gd name="T1" fmla="*/ 51 h 70"/>
              <a:gd name="T2" fmla="*/ 28 w 71"/>
              <a:gd name="T3" fmla="*/ 8 h 70"/>
              <a:gd name="T4" fmla="*/ 27 w 71"/>
              <a:gd name="T5" fmla="*/ 8 h 70"/>
              <a:gd name="T6" fmla="*/ 27 w 71"/>
              <a:gd name="T7" fmla="*/ 10 h 70"/>
              <a:gd name="T8" fmla="*/ 68 w 71"/>
              <a:gd name="T9" fmla="*/ 51 h 70"/>
              <a:gd name="T10" fmla="*/ 57 w 71"/>
              <a:gd name="T11" fmla="*/ 63 h 70"/>
              <a:gd name="T12" fmla="*/ 44 w 71"/>
              <a:gd name="T13" fmla="*/ 50 h 70"/>
              <a:gd name="T14" fmla="*/ 46 w 71"/>
              <a:gd name="T15" fmla="*/ 48 h 70"/>
              <a:gd name="T16" fmla="*/ 46 w 71"/>
              <a:gd name="T17" fmla="*/ 47 h 70"/>
              <a:gd name="T18" fmla="*/ 24 w 71"/>
              <a:gd name="T19" fmla="*/ 25 h 70"/>
              <a:gd name="T20" fmla="*/ 23 w 71"/>
              <a:gd name="T21" fmla="*/ 25 h 70"/>
              <a:gd name="T22" fmla="*/ 20 w 71"/>
              <a:gd name="T23" fmla="*/ 27 h 70"/>
              <a:gd name="T24" fmla="*/ 7 w 71"/>
              <a:gd name="T25" fmla="*/ 14 h 70"/>
              <a:gd name="T26" fmla="*/ 19 w 71"/>
              <a:gd name="T27" fmla="*/ 2 h 70"/>
              <a:gd name="T28" fmla="*/ 19 w 71"/>
              <a:gd name="T29" fmla="*/ 0 h 70"/>
              <a:gd name="T30" fmla="*/ 18 w 71"/>
              <a:gd name="T31" fmla="*/ 0 h 70"/>
              <a:gd name="T32" fmla="*/ 1 w 71"/>
              <a:gd name="T33" fmla="*/ 17 h 70"/>
              <a:gd name="T34" fmla="*/ 1 w 71"/>
              <a:gd name="T35" fmla="*/ 19 h 70"/>
              <a:gd name="T36" fmla="*/ 15 w 71"/>
              <a:gd name="T37" fmla="*/ 34 h 70"/>
              <a:gd name="T38" fmla="*/ 17 w 71"/>
              <a:gd name="T39" fmla="*/ 34 h 70"/>
              <a:gd name="T40" fmla="*/ 23 w 71"/>
              <a:gd name="T41" fmla="*/ 27 h 70"/>
              <a:gd name="T42" fmla="*/ 43 w 71"/>
              <a:gd name="T43" fmla="*/ 47 h 70"/>
              <a:gd name="T44" fmla="*/ 37 w 71"/>
              <a:gd name="T45" fmla="*/ 54 h 70"/>
              <a:gd name="T46" fmla="*/ 37 w 71"/>
              <a:gd name="T47" fmla="*/ 56 h 70"/>
              <a:gd name="T48" fmla="*/ 51 w 71"/>
              <a:gd name="T49" fmla="*/ 70 h 70"/>
              <a:gd name="T50" fmla="*/ 53 w 71"/>
              <a:gd name="T51" fmla="*/ 70 h 70"/>
              <a:gd name="T52" fmla="*/ 71 w 71"/>
              <a:gd name="T53" fmla="*/ 52 h 70"/>
              <a:gd name="T54" fmla="*/ 71 w 71"/>
              <a:gd name="T55" fmla="*/ 51 h 70"/>
              <a:gd name="T56" fmla="*/ 16 w 71"/>
              <a:gd name="T57" fmla="*/ 31 h 70"/>
              <a:gd name="T58" fmla="*/ 3 w 71"/>
              <a:gd name="T59" fmla="*/ 18 h 70"/>
              <a:gd name="T60" fmla="*/ 6 w 71"/>
              <a:gd name="T61" fmla="*/ 15 h 70"/>
              <a:gd name="T62" fmla="*/ 19 w 71"/>
              <a:gd name="T63" fmla="*/ 29 h 70"/>
              <a:gd name="T64" fmla="*/ 16 w 71"/>
              <a:gd name="T65" fmla="*/ 31 h 70"/>
              <a:gd name="T66" fmla="*/ 52 w 71"/>
              <a:gd name="T67" fmla="*/ 68 h 70"/>
              <a:gd name="T68" fmla="*/ 39 w 71"/>
              <a:gd name="T69" fmla="*/ 55 h 70"/>
              <a:gd name="T70" fmla="*/ 42 w 71"/>
              <a:gd name="T71" fmla="*/ 52 h 70"/>
              <a:gd name="T72" fmla="*/ 55 w 71"/>
              <a:gd name="T73" fmla="*/ 65 h 70"/>
              <a:gd name="T74" fmla="*/ 52 w 71"/>
              <a:gd name="T75" fmla="*/ 68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1" h="70">
                <a:moveTo>
                  <a:pt x="71" y="51"/>
                </a:move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27" y="8"/>
                  <a:pt x="27" y="8"/>
                </a:cubicBezTo>
                <a:cubicBezTo>
                  <a:pt x="26" y="9"/>
                  <a:pt x="26" y="9"/>
                  <a:pt x="27" y="10"/>
                </a:cubicBezTo>
                <a:cubicBezTo>
                  <a:pt x="68" y="51"/>
                  <a:pt x="68" y="51"/>
                  <a:pt x="68" y="51"/>
                </a:cubicBezTo>
                <a:cubicBezTo>
                  <a:pt x="57" y="63"/>
                  <a:pt x="57" y="63"/>
                  <a:pt x="57" y="63"/>
                </a:cubicBezTo>
                <a:cubicBezTo>
                  <a:pt x="44" y="50"/>
                  <a:pt x="44" y="50"/>
                  <a:pt x="44" y="50"/>
                </a:cubicBezTo>
                <a:cubicBezTo>
                  <a:pt x="46" y="48"/>
                  <a:pt x="46" y="48"/>
                  <a:pt x="46" y="48"/>
                </a:cubicBezTo>
                <a:cubicBezTo>
                  <a:pt x="46" y="48"/>
                  <a:pt x="46" y="47"/>
                  <a:pt x="46" y="47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4"/>
                  <a:pt x="23" y="24"/>
                  <a:pt x="23" y="25"/>
                </a:cubicBezTo>
                <a:cubicBezTo>
                  <a:pt x="20" y="27"/>
                  <a:pt x="20" y="27"/>
                  <a:pt x="20" y="27"/>
                </a:cubicBezTo>
                <a:cubicBezTo>
                  <a:pt x="7" y="14"/>
                  <a:pt x="7" y="14"/>
                  <a:pt x="7" y="14"/>
                </a:cubicBezTo>
                <a:cubicBezTo>
                  <a:pt x="19" y="2"/>
                  <a:pt x="19" y="2"/>
                  <a:pt x="19" y="2"/>
                </a:cubicBezTo>
                <a:cubicBezTo>
                  <a:pt x="20" y="1"/>
                  <a:pt x="20" y="1"/>
                  <a:pt x="19" y="0"/>
                </a:cubicBezTo>
                <a:cubicBezTo>
                  <a:pt x="19" y="0"/>
                  <a:pt x="18" y="0"/>
                  <a:pt x="18" y="0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8"/>
                  <a:pt x="0" y="18"/>
                  <a:pt x="1" y="19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7" y="34"/>
                  <a:pt x="17" y="34"/>
                </a:cubicBezTo>
                <a:cubicBezTo>
                  <a:pt x="23" y="27"/>
                  <a:pt x="23" y="27"/>
                  <a:pt x="23" y="27"/>
                </a:cubicBezTo>
                <a:cubicBezTo>
                  <a:pt x="43" y="47"/>
                  <a:pt x="43" y="47"/>
                  <a:pt x="43" y="47"/>
                </a:cubicBezTo>
                <a:cubicBezTo>
                  <a:pt x="37" y="54"/>
                  <a:pt x="37" y="54"/>
                  <a:pt x="37" y="54"/>
                </a:cubicBezTo>
                <a:cubicBezTo>
                  <a:pt x="36" y="54"/>
                  <a:pt x="36" y="55"/>
                  <a:pt x="37" y="56"/>
                </a:cubicBezTo>
                <a:cubicBezTo>
                  <a:pt x="51" y="70"/>
                  <a:pt x="51" y="70"/>
                  <a:pt x="51" y="70"/>
                </a:cubicBezTo>
                <a:cubicBezTo>
                  <a:pt x="52" y="70"/>
                  <a:pt x="52" y="70"/>
                  <a:pt x="53" y="70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1"/>
                  <a:pt x="71" y="51"/>
                </a:cubicBezTo>
                <a:close/>
                <a:moveTo>
                  <a:pt x="16" y="31"/>
                </a:moveTo>
                <a:cubicBezTo>
                  <a:pt x="3" y="18"/>
                  <a:pt x="3" y="18"/>
                  <a:pt x="3" y="18"/>
                </a:cubicBezTo>
                <a:cubicBezTo>
                  <a:pt x="6" y="15"/>
                  <a:pt x="6" y="15"/>
                  <a:pt x="6" y="15"/>
                </a:cubicBezTo>
                <a:cubicBezTo>
                  <a:pt x="19" y="29"/>
                  <a:pt x="19" y="29"/>
                  <a:pt x="19" y="29"/>
                </a:cubicBezTo>
                <a:lnTo>
                  <a:pt x="16" y="31"/>
                </a:lnTo>
                <a:close/>
                <a:moveTo>
                  <a:pt x="52" y="68"/>
                </a:moveTo>
                <a:cubicBezTo>
                  <a:pt x="39" y="55"/>
                  <a:pt x="39" y="55"/>
                  <a:pt x="39" y="55"/>
                </a:cubicBezTo>
                <a:cubicBezTo>
                  <a:pt x="42" y="52"/>
                  <a:pt x="42" y="52"/>
                  <a:pt x="42" y="52"/>
                </a:cubicBezTo>
                <a:cubicBezTo>
                  <a:pt x="55" y="65"/>
                  <a:pt x="55" y="65"/>
                  <a:pt x="55" y="65"/>
                </a:cubicBezTo>
                <a:lnTo>
                  <a:pt x="52" y="68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747" name="그룹 746"/>
          <p:cNvGrpSpPr/>
          <p:nvPr/>
        </p:nvGrpSpPr>
        <p:grpSpPr>
          <a:xfrm>
            <a:off x="4126518" y="4385710"/>
            <a:ext cx="291298" cy="291298"/>
            <a:chOff x="11981352" y="11981248"/>
            <a:chExt cx="291298" cy="291298"/>
          </a:xfrm>
          <a:solidFill>
            <a:srgbClr val="FE6500"/>
          </a:solidFill>
        </p:grpSpPr>
        <p:sp>
          <p:nvSpPr>
            <p:cNvPr id="748" name="Freeform 1086"/>
            <p:cNvSpPr>
              <a:spLocks noEditPoints="1"/>
            </p:cNvSpPr>
            <p:nvPr/>
          </p:nvSpPr>
          <p:spPr bwMode="auto">
            <a:xfrm>
              <a:off x="11981352" y="11981248"/>
              <a:ext cx="291298" cy="291298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3 h 84"/>
                <a:gd name="T12" fmla="*/ 2 w 84"/>
                <a:gd name="T13" fmla="*/ 42 h 84"/>
                <a:gd name="T14" fmla="*/ 42 w 84"/>
                <a:gd name="T15" fmla="*/ 82 h 84"/>
                <a:gd name="T16" fmla="*/ 81 w 84"/>
                <a:gd name="T17" fmla="*/ 42 h 84"/>
                <a:gd name="T18" fmla="*/ 42 w 84"/>
                <a:gd name="T19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3"/>
                  </a:moveTo>
                  <a:cubicBezTo>
                    <a:pt x="20" y="3"/>
                    <a:pt x="2" y="20"/>
                    <a:pt x="2" y="42"/>
                  </a:cubicBezTo>
                  <a:cubicBezTo>
                    <a:pt x="2" y="64"/>
                    <a:pt x="20" y="82"/>
                    <a:pt x="42" y="82"/>
                  </a:cubicBezTo>
                  <a:cubicBezTo>
                    <a:pt x="64" y="82"/>
                    <a:pt x="81" y="64"/>
                    <a:pt x="81" y="42"/>
                  </a:cubicBezTo>
                  <a:cubicBezTo>
                    <a:pt x="81" y="20"/>
                    <a:pt x="64" y="3"/>
                    <a:pt x="42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49" name="Freeform 1087"/>
            <p:cNvSpPr>
              <a:spLocks/>
            </p:cNvSpPr>
            <p:nvPr/>
          </p:nvSpPr>
          <p:spPr bwMode="auto">
            <a:xfrm>
              <a:off x="12122497" y="11987253"/>
              <a:ext cx="111113" cy="237243"/>
            </a:xfrm>
            <a:custGeom>
              <a:avLst/>
              <a:gdLst>
                <a:gd name="T0" fmla="*/ 36 w 37"/>
                <a:gd name="T1" fmla="*/ 79 h 79"/>
                <a:gd name="T2" fmla="*/ 0 w 37"/>
                <a:gd name="T3" fmla="*/ 48 h 79"/>
                <a:gd name="T4" fmla="*/ 0 w 37"/>
                <a:gd name="T5" fmla="*/ 0 h 79"/>
                <a:gd name="T6" fmla="*/ 3 w 37"/>
                <a:gd name="T7" fmla="*/ 0 h 79"/>
                <a:gd name="T8" fmla="*/ 3 w 37"/>
                <a:gd name="T9" fmla="*/ 47 h 79"/>
                <a:gd name="T10" fmla="*/ 37 w 37"/>
                <a:gd name="T11" fmla="*/ 77 h 79"/>
                <a:gd name="T12" fmla="*/ 36 w 37"/>
                <a:gd name="T1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79">
                  <a:moveTo>
                    <a:pt x="36" y="79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47"/>
                  </a:lnTo>
                  <a:lnTo>
                    <a:pt x="37" y="77"/>
                  </a:lnTo>
                  <a:lnTo>
                    <a:pt x="36" y="7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50" name="Rectangle 1088"/>
            <p:cNvSpPr>
              <a:spLocks noChangeArrowheads="1"/>
            </p:cNvSpPr>
            <p:nvPr/>
          </p:nvSpPr>
          <p:spPr bwMode="auto">
            <a:xfrm>
              <a:off x="12125497" y="12122391"/>
              <a:ext cx="141145" cy="9009"/>
            </a:xfrm>
            <a:prstGeom prst="rect">
              <a:avLst/>
            </a:pr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751" name="Freeform 1342"/>
          <p:cNvSpPr>
            <a:spLocks noEditPoints="1"/>
          </p:cNvSpPr>
          <p:nvPr/>
        </p:nvSpPr>
        <p:spPr bwMode="auto">
          <a:xfrm>
            <a:off x="9803638" y="4440621"/>
            <a:ext cx="258262" cy="159164"/>
          </a:xfrm>
          <a:custGeom>
            <a:avLst/>
            <a:gdLst>
              <a:gd name="T0" fmla="*/ 74 w 75"/>
              <a:gd name="T1" fmla="*/ 12 h 46"/>
              <a:gd name="T2" fmla="*/ 64 w 75"/>
              <a:gd name="T3" fmla="*/ 12 h 46"/>
              <a:gd name="T4" fmla="*/ 64 w 75"/>
              <a:gd name="T5" fmla="*/ 1 h 46"/>
              <a:gd name="T6" fmla="*/ 63 w 75"/>
              <a:gd name="T7" fmla="*/ 0 h 46"/>
              <a:gd name="T8" fmla="*/ 1 w 75"/>
              <a:gd name="T9" fmla="*/ 0 h 46"/>
              <a:gd name="T10" fmla="*/ 0 w 75"/>
              <a:gd name="T11" fmla="*/ 1 h 46"/>
              <a:gd name="T12" fmla="*/ 0 w 75"/>
              <a:gd name="T13" fmla="*/ 45 h 46"/>
              <a:gd name="T14" fmla="*/ 1 w 75"/>
              <a:gd name="T15" fmla="*/ 46 h 46"/>
              <a:gd name="T16" fmla="*/ 63 w 75"/>
              <a:gd name="T17" fmla="*/ 46 h 46"/>
              <a:gd name="T18" fmla="*/ 64 w 75"/>
              <a:gd name="T19" fmla="*/ 45 h 46"/>
              <a:gd name="T20" fmla="*/ 64 w 75"/>
              <a:gd name="T21" fmla="*/ 35 h 46"/>
              <a:gd name="T22" fmla="*/ 74 w 75"/>
              <a:gd name="T23" fmla="*/ 35 h 46"/>
              <a:gd name="T24" fmla="*/ 75 w 75"/>
              <a:gd name="T25" fmla="*/ 34 h 46"/>
              <a:gd name="T26" fmla="*/ 75 w 75"/>
              <a:gd name="T27" fmla="*/ 13 h 46"/>
              <a:gd name="T28" fmla="*/ 74 w 75"/>
              <a:gd name="T29" fmla="*/ 12 h 46"/>
              <a:gd name="T30" fmla="*/ 62 w 75"/>
              <a:gd name="T31" fmla="*/ 44 h 46"/>
              <a:gd name="T32" fmla="*/ 2 w 75"/>
              <a:gd name="T33" fmla="*/ 44 h 46"/>
              <a:gd name="T34" fmla="*/ 2 w 75"/>
              <a:gd name="T35" fmla="*/ 2 h 46"/>
              <a:gd name="T36" fmla="*/ 62 w 75"/>
              <a:gd name="T37" fmla="*/ 2 h 46"/>
              <a:gd name="T38" fmla="*/ 62 w 75"/>
              <a:gd name="T39" fmla="*/ 13 h 46"/>
              <a:gd name="T40" fmla="*/ 62 w 75"/>
              <a:gd name="T41" fmla="*/ 34 h 46"/>
              <a:gd name="T42" fmla="*/ 62 w 75"/>
              <a:gd name="T43" fmla="*/ 44 h 46"/>
              <a:gd name="T44" fmla="*/ 73 w 75"/>
              <a:gd name="T45" fmla="*/ 32 h 46"/>
              <a:gd name="T46" fmla="*/ 64 w 75"/>
              <a:gd name="T47" fmla="*/ 32 h 46"/>
              <a:gd name="T48" fmla="*/ 64 w 75"/>
              <a:gd name="T49" fmla="*/ 15 h 46"/>
              <a:gd name="T50" fmla="*/ 73 w 75"/>
              <a:gd name="T51" fmla="*/ 15 h 46"/>
              <a:gd name="T52" fmla="*/ 73 w 75"/>
              <a:gd name="T53" fmla="*/ 32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5" h="46">
                <a:moveTo>
                  <a:pt x="74" y="12"/>
                </a:moveTo>
                <a:cubicBezTo>
                  <a:pt x="64" y="12"/>
                  <a:pt x="64" y="12"/>
                  <a:pt x="64" y="12"/>
                </a:cubicBezTo>
                <a:cubicBezTo>
                  <a:pt x="64" y="1"/>
                  <a:pt x="64" y="1"/>
                  <a:pt x="64" y="1"/>
                </a:cubicBezTo>
                <a:cubicBezTo>
                  <a:pt x="64" y="0"/>
                  <a:pt x="64" y="0"/>
                  <a:pt x="63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6"/>
                  <a:pt x="0" y="46"/>
                  <a:pt x="1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6"/>
                  <a:pt x="64" y="46"/>
                  <a:pt x="64" y="45"/>
                </a:cubicBezTo>
                <a:cubicBezTo>
                  <a:pt x="64" y="35"/>
                  <a:pt x="64" y="35"/>
                  <a:pt x="6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35"/>
                  <a:pt x="75" y="34"/>
                  <a:pt x="75" y="34"/>
                </a:cubicBezTo>
                <a:cubicBezTo>
                  <a:pt x="75" y="13"/>
                  <a:pt x="75" y="13"/>
                  <a:pt x="75" y="13"/>
                </a:cubicBezTo>
                <a:cubicBezTo>
                  <a:pt x="75" y="13"/>
                  <a:pt x="75" y="12"/>
                  <a:pt x="74" y="12"/>
                </a:cubicBezTo>
                <a:close/>
                <a:moveTo>
                  <a:pt x="62" y="44"/>
                </a:moveTo>
                <a:cubicBezTo>
                  <a:pt x="2" y="44"/>
                  <a:pt x="2" y="44"/>
                  <a:pt x="2" y="44"/>
                </a:cubicBezTo>
                <a:cubicBezTo>
                  <a:pt x="2" y="2"/>
                  <a:pt x="2" y="2"/>
                  <a:pt x="2" y="2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3"/>
                  <a:pt x="62" y="13"/>
                  <a:pt x="62" y="13"/>
                </a:cubicBezTo>
                <a:cubicBezTo>
                  <a:pt x="62" y="34"/>
                  <a:pt x="62" y="34"/>
                  <a:pt x="62" y="34"/>
                </a:cubicBezTo>
                <a:lnTo>
                  <a:pt x="62" y="44"/>
                </a:lnTo>
                <a:close/>
                <a:moveTo>
                  <a:pt x="73" y="32"/>
                </a:moveTo>
                <a:cubicBezTo>
                  <a:pt x="64" y="32"/>
                  <a:pt x="64" y="32"/>
                  <a:pt x="64" y="32"/>
                </a:cubicBezTo>
                <a:cubicBezTo>
                  <a:pt x="64" y="15"/>
                  <a:pt x="64" y="15"/>
                  <a:pt x="64" y="15"/>
                </a:cubicBezTo>
                <a:cubicBezTo>
                  <a:pt x="73" y="15"/>
                  <a:pt x="73" y="15"/>
                  <a:pt x="73" y="15"/>
                </a:cubicBezTo>
                <a:lnTo>
                  <a:pt x="73" y="32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752" name="그룹 751"/>
          <p:cNvGrpSpPr/>
          <p:nvPr/>
        </p:nvGrpSpPr>
        <p:grpSpPr>
          <a:xfrm>
            <a:off x="8370095" y="2013416"/>
            <a:ext cx="222228" cy="258266"/>
            <a:chOff x="3781426" y="1349375"/>
            <a:chExt cx="117476" cy="136526"/>
          </a:xfrm>
          <a:solidFill>
            <a:srgbClr val="FE6500"/>
          </a:solidFill>
        </p:grpSpPr>
        <p:sp>
          <p:nvSpPr>
            <p:cNvPr id="753" name="Freeform 240"/>
            <p:cNvSpPr>
              <a:spLocks noEditPoints="1"/>
            </p:cNvSpPr>
            <p:nvPr/>
          </p:nvSpPr>
          <p:spPr bwMode="auto">
            <a:xfrm>
              <a:off x="3798889" y="1357313"/>
              <a:ext cx="82550" cy="128588"/>
            </a:xfrm>
            <a:custGeom>
              <a:avLst/>
              <a:gdLst>
                <a:gd name="T0" fmla="*/ 22 w 45"/>
                <a:gd name="T1" fmla="*/ 70 h 70"/>
                <a:gd name="T2" fmla="*/ 23 w 45"/>
                <a:gd name="T3" fmla="*/ 69 h 70"/>
                <a:gd name="T4" fmla="*/ 42 w 45"/>
                <a:gd name="T5" fmla="*/ 30 h 70"/>
                <a:gd name="T6" fmla="*/ 40 w 45"/>
                <a:gd name="T7" fmla="*/ 10 h 70"/>
                <a:gd name="T8" fmla="*/ 24 w 45"/>
                <a:gd name="T9" fmla="*/ 0 h 70"/>
                <a:gd name="T10" fmla="*/ 21 w 45"/>
                <a:gd name="T11" fmla="*/ 0 h 70"/>
                <a:gd name="T12" fmla="*/ 4 w 45"/>
                <a:gd name="T13" fmla="*/ 10 h 70"/>
                <a:gd name="T14" fmla="*/ 3 w 45"/>
                <a:gd name="T15" fmla="*/ 30 h 70"/>
                <a:gd name="T16" fmla="*/ 21 w 45"/>
                <a:gd name="T17" fmla="*/ 69 h 70"/>
                <a:gd name="T18" fmla="*/ 22 w 45"/>
                <a:gd name="T19" fmla="*/ 70 h 70"/>
                <a:gd name="T20" fmla="*/ 6 w 45"/>
                <a:gd name="T21" fmla="*/ 11 h 70"/>
                <a:gd name="T22" fmla="*/ 21 w 45"/>
                <a:gd name="T23" fmla="*/ 2 h 70"/>
                <a:gd name="T24" fmla="*/ 22 w 45"/>
                <a:gd name="T25" fmla="*/ 2 h 70"/>
                <a:gd name="T26" fmla="*/ 24 w 45"/>
                <a:gd name="T27" fmla="*/ 2 h 70"/>
                <a:gd name="T28" fmla="*/ 38 w 45"/>
                <a:gd name="T29" fmla="*/ 11 h 70"/>
                <a:gd name="T30" fmla="*/ 40 w 45"/>
                <a:gd name="T31" fmla="*/ 29 h 70"/>
                <a:gd name="T32" fmla="*/ 22 w 45"/>
                <a:gd name="T33" fmla="*/ 66 h 70"/>
                <a:gd name="T34" fmla="*/ 5 w 45"/>
                <a:gd name="T35" fmla="*/ 29 h 70"/>
                <a:gd name="T36" fmla="*/ 6 w 45"/>
                <a:gd name="T37" fmla="*/ 1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70">
                  <a:moveTo>
                    <a:pt x="22" y="70"/>
                  </a:moveTo>
                  <a:cubicBezTo>
                    <a:pt x="23" y="70"/>
                    <a:pt x="23" y="70"/>
                    <a:pt x="23" y="69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5" y="24"/>
                    <a:pt x="44" y="16"/>
                    <a:pt x="40" y="10"/>
                  </a:cubicBezTo>
                  <a:cubicBezTo>
                    <a:pt x="37" y="4"/>
                    <a:pt x="31" y="0"/>
                    <a:pt x="24" y="0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14" y="0"/>
                    <a:pt x="8" y="4"/>
                    <a:pt x="4" y="10"/>
                  </a:cubicBezTo>
                  <a:cubicBezTo>
                    <a:pt x="1" y="16"/>
                    <a:pt x="0" y="24"/>
                    <a:pt x="3" y="30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70"/>
                    <a:pt x="22" y="70"/>
                    <a:pt x="22" y="70"/>
                  </a:cubicBezTo>
                  <a:close/>
                  <a:moveTo>
                    <a:pt x="6" y="11"/>
                  </a:moveTo>
                  <a:cubicBezTo>
                    <a:pt x="10" y="6"/>
                    <a:pt x="15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30" y="2"/>
                    <a:pt x="35" y="6"/>
                    <a:pt x="38" y="11"/>
                  </a:cubicBezTo>
                  <a:cubicBezTo>
                    <a:pt x="42" y="17"/>
                    <a:pt x="42" y="24"/>
                    <a:pt x="40" y="29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3" y="24"/>
                    <a:pt x="3" y="17"/>
                    <a:pt x="6" y="1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54" name="Freeform 241"/>
            <p:cNvSpPr>
              <a:spLocks noEditPoints="1"/>
            </p:cNvSpPr>
            <p:nvPr/>
          </p:nvSpPr>
          <p:spPr bwMode="auto">
            <a:xfrm>
              <a:off x="3819526" y="1373188"/>
              <a:ext cx="42863" cy="44450"/>
            </a:xfrm>
            <a:custGeom>
              <a:avLst/>
              <a:gdLst>
                <a:gd name="T0" fmla="*/ 23 w 23"/>
                <a:gd name="T1" fmla="*/ 12 h 24"/>
                <a:gd name="T2" fmla="*/ 11 w 23"/>
                <a:gd name="T3" fmla="*/ 0 h 24"/>
                <a:gd name="T4" fmla="*/ 0 w 23"/>
                <a:gd name="T5" fmla="*/ 12 h 24"/>
                <a:gd name="T6" fmla="*/ 11 w 23"/>
                <a:gd name="T7" fmla="*/ 24 h 24"/>
                <a:gd name="T8" fmla="*/ 23 w 23"/>
                <a:gd name="T9" fmla="*/ 12 h 24"/>
                <a:gd name="T10" fmla="*/ 2 w 23"/>
                <a:gd name="T11" fmla="*/ 12 h 24"/>
                <a:gd name="T12" fmla="*/ 11 w 23"/>
                <a:gd name="T13" fmla="*/ 3 h 24"/>
                <a:gd name="T14" fmla="*/ 21 w 23"/>
                <a:gd name="T15" fmla="*/ 12 h 24"/>
                <a:gd name="T16" fmla="*/ 11 w 23"/>
                <a:gd name="T17" fmla="*/ 22 h 24"/>
                <a:gd name="T18" fmla="*/ 2 w 23"/>
                <a:gd name="T1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4">
                  <a:moveTo>
                    <a:pt x="23" y="12"/>
                  </a:moveTo>
                  <a:cubicBezTo>
                    <a:pt x="23" y="6"/>
                    <a:pt x="18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1" y="24"/>
                  </a:cubicBezTo>
                  <a:cubicBezTo>
                    <a:pt x="18" y="24"/>
                    <a:pt x="23" y="19"/>
                    <a:pt x="23" y="12"/>
                  </a:cubicBezTo>
                  <a:close/>
                  <a:moveTo>
                    <a:pt x="2" y="12"/>
                  </a:moveTo>
                  <a:cubicBezTo>
                    <a:pt x="2" y="7"/>
                    <a:pt x="6" y="3"/>
                    <a:pt x="11" y="3"/>
                  </a:cubicBezTo>
                  <a:cubicBezTo>
                    <a:pt x="17" y="3"/>
                    <a:pt x="21" y="7"/>
                    <a:pt x="21" y="12"/>
                  </a:cubicBezTo>
                  <a:cubicBezTo>
                    <a:pt x="21" y="17"/>
                    <a:pt x="17" y="22"/>
                    <a:pt x="11" y="22"/>
                  </a:cubicBezTo>
                  <a:cubicBezTo>
                    <a:pt x="6" y="22"/>
                    <a:pt x="2" y="17"/>
                    <a:pt x="2" y="1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55" name="Freeform 242"/>
            <p:cNvSpPr>
              <a:spLocks/>
            </p:cNvSpPr>
            <p:nvPr/>
          </p:nvSpPr>
          <p:spPr bwMode="auto">
            <a:xfrm>
              <a:off x="3852864" y="1349375"/>
              <a:ext cx="46038" cy="128588"/>
            </a:xfrm>
            <a:custGeom>
              <a:avLst/>
              <a:gdLst>
                <a:gd name="T0" fmla="*/ 2 w 25"/>
                <a:gd name="T1" fmla="*/ 70 h 70"/>
                <a:gd name="T2" fmla="*/ 3 w 25"/>
                <a:gd name="T3" fmla="*/ 70 h 70"/>
                <a:gd name="T4" fmla="*/ 4 w 25"/>
                <a:gd name="T5" fmla="*/ 70 h 70"/>
                <a:gd name="T6" fmla="*/ 22 w 25"/>
                <a:gd name="T7" fmla="*/ 31 h 70"/>
                <a:gd name="T8" fmla="*/ 21 w 25"/>
                <a:gd name="T9" fmla="*/ 11 h 70"/>
                <a:gd name="T10" fmla="*/ 4 w 25"/>
                <a:gd name="T11" fmla="*/ 0 h 70"/>
                <a:gd name="T12" fmla="*/ 2 w 25"/>
                <a:gd name="T13" fmla="*/ 0 h 70"/>
                <a:gd name="T14" fmla="*/ 1 w 25"/>
                <a:gd name="T15" fmla="*/ 1 h 70"/>
                <a:gd name="T16" fmla="*/ 0 w 25"/>
                <a:gd name="T17" fmla="*/ 2 h 70"/>
                <a:gd name="T18" fmla="*/ 1 w 25"/>
                <a:gd name="T19" fmla="*/ 3 h 70"/>
                <a:gd name="T20" fmla="*/ 2 w 25"/>
                <a:gd name="T21" fmla="*/ 3 h 70"/>
                <a:gd name="T22" fmla="*/ 4 w 25"/>
                <a:gd name="T23" fmla="*/ 3 h 70"/>
                <a:gd name="T24" fmla="*/ 19 w 25"/>
                <a:gd name="T25" fmla="*/ 12 h 70"/>
                <a:gd name="T26" fmla="*/ 20 w 25"/>
                <a:gd name="T27" fmla="*/ 30 h 70"/>
                <a:gd name="T28" fmla="*/ 2 w 25"/>
                <a:gd name="T29" fmla="*/ 69 h 70"/>
                <a:gd name="T30" fmla="*/ 2 w 25"/>
                <a:gd name="T3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70">
                  <a:moveTo>
                    <a:pt x="2" y="70"/>
                  </a:move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4" y="70"/>
                    <a:pt x="4" y="7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5" y="24"/>
                    <a:pt x="25" y="17"/>
                    <a:pt x="21" y="11"/>
                  </a:cubicBezTo>
                  <a:cubicBezTo>
                    <a:pt x="17" y="5"/>
                    <a:pt x="11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10" y="3"/>
                    <a:pt x="16" y="6"/>
                    <a:pt x="19" y="12"/>
                  </a:cubicBezTo>
                  <a:cubicBezTo>
                    <a:pt x="22" y="17"/>
                    <a:pt x="23" y="24"/>
                    <a:pt x="20" y="30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70"/>
                    <a:pt x="2" y="7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56" name="Freeform 243"/>
            <p:cNvSpPr>
              <a:spLocks/>
            </p:cNvSpPr>
            <p:nvPr/>
          </p:nvSpPr>
          <p:spPr bwMode="auto">
            <a:xfrm>
              <a:off x="3781426" y="1349375"/>
              <a:ext cx="44450" cy="128588"/>
            </a:xfrm>
            <a:custGeom>
              <a:avLst/>
              <a:gdLst>
                <a:gd name="T0" fmla="*/ 20 w 24"/>
                <a:gd name="T1" fmla="*/ 3 h 70"/>
                <a:gd name="T2" fmla="*/ 21 w 24"/>
                <a:gd name="T3" fmla="*/ 2 h 70"/>
                <a:gd name="T4" fmla="*/ 20 w 24"/>
                <a:gd name="T5" fmla="*/ 1 h 70"/>
                <a:gd name="T6" fmla="*/ 4 w 24"/>
                <a:gd name="T7" fmla="*/ 11 h 70"/>
                <a:gd name="T8" fmla="*/ 3 w 24"/>
                <a:gd name="T9" fmla="*/ 31 h 70"/>
                <a:gd name="T10" fmla="*/ 21 w 24"/>
                <a:gd name="T11" fmla="*/ 70 h 70"/>
                <a:gd name="T12" fmla="*/ 22 w 24"/>
                <a:gd name="T13" fmla="*/ 70 h 70"/>
                <a:gd name="T14" fmla="*/ 23 w 24"/>
                <a:gd name="T15" fmla="*/ 70 h 70"/>
                <a:gd name="T16" fmla="*/ 23 w 24"/>
                <a:gd name="T17" fmla="*/ 69 h 70"/>
                <a:gd name="T18" fmla="*/ 5 w 24"/>
                <a:gd name="T19" fmla="*/ 30 h 70"/>
                <a:gd name="T20" fmla="*/ 6 w 24"/>
                <a:gd name="T21" fmla="*/ 12 h 70"/>
                <a:gd name="T22" fmla="*/ 20 w 24"/>
                <a:gd name="T23" fmla="*/ 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70">
                  <a:moveTo>
                    <a:pt x="20" y="3"/>
                  </a:moveTo>
                  <a:cubicBezTo>
                    <a:pt x="21" y="3"/>
                    <a:pt x="21" y="2"/>
                    <a:pt x="21" y="2"/>
                  </a:cubicBezTo>
                  <a:cubicBezTo>
                    <a:pt x="21" y="1"/>
                    <a:pt x="21" y="0"/>
                    <a:pt x="20" y="1"/>
                  </a:cubicBezTo>
                  <a:cubicBezTo>
                    <a:pt x="13" y="1"/>
                    <a:pt x="7" y="5"/>
                    <a:pt x="4" y="11"/>
                  </a:cubicBezTo>
                  <a:cubicBezTo>
                    <a:pt x="0" y="17"/>
                    <a:pt x="0" y="25"/>
                    <a:pt x="3" y="31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1" y="70"/>
                    <a:pt x="22" y="70"/>
                    <a:pt x="22" y="70"/>
                  </a:cubicBezTo>
                  <a:cubicBezTo>
                    <a:pt x="22" y="70"/>
                    <a:pt x="23" y="70"/>
                    <a:pt x="23" y="70"/>
                  </a:cubicBezTo>
                  <a:cubicBezTo>
                    <a:pt x="23" y="70"/>
                    <a:pt x="24" y="69"/>
                    <a:pt x="23" y="6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2" y="24"/>
                    <a:pt x="3" y="18"/>
                    <a:pt x="6" y="12"/>
                  </a:cubicBezTo>
                  <a:cubicBezTo>
                    <a:pt x="9" y="7"/>
                    <a:pt x="14" y="3"/>
                    <a:pt x="20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57" name="그룹 756"/>
          <p:cNvGrpSpPr/>
          <p:nvPr/>
        </p:nvGrpSpPr>
        <p:grpSpPr>
          <a:xfrm>
            <a:off x="6933548" y="2002906"/>
            <a:ext cx="288294" cy="279286"/>
            <a:chOff x="4155360" y="2467535"/>
            <a:chExt cx="288294" cy="279286"/>
          </a:xfrm>
          <a:solidFill>
            <a:srgbClr val="FE6500"/>
          </a:solidFill>
        </p:grpSpPr>
        <p:sp>
          <p:nvSpPr>
            <p:cNvPr id="758" name="Freeform 309"/>
            <p:cNvSpPr>
              <a:spLocks noEditPoints="1"/>
            </p:cNvSpPr>
            <p:nvPr/>
          </p:nvSpPr>
          <p:spPr bwMode="auto">
            <a:xfrm>
              <a:off x="4155360" y="2467535"/>
              <a:ext cx="288294" cy="279286"/>
            </a:xfrm>
            <a:custGeom>
              <a:avLst/>
              <a:gdLst>
                <a:gd name="T0" fmla="*/ 29 w 83"/>
                <a:gd name="T1" fmla="*/ 0 h 81"/>
                <a:gd name="T2" fmla="*/ 28 w 83"/>
                <a:gd name="T3" fmla="*/ 0 h 81"/>
                <a:gd name="T4" fmla="*/ 1 w 83"/>
                <a:gd name="T5" fmla="*/ 0 h 81"/>
                <a:gd name="T6" fmla="*/ 0 w 83"/>
                <a:gd name="T7" fmla="*/ 1 h 81"/>
                <a:gd name="T8" fmla="*/ 0 w 83"/>
                <a:gd name="T9" fmla="*/ 23 h 81"/>
                <a:gd name="T10" fmla="*/ 0 w 83"/>
                <a:gd name="T11" fmla="*/ 23 h 81"/>
                <a:gd name="T12" fmla="*/ 0 w 83"/>
                <a:gd name="T13" fmla="*/ 23 h 81"/>
                <a:gd name="T14" fmla="*/ 0 w 83"/>
                <a:gd name="T15" fmla="*/ 80 h 81"/>
                <a:gd name="T16" fmla="*/ 1 w 83"/>
                <a:gd name="T17" fmla="*/ 81 h 81"/>
                <a:gd name="T18" fmla="*/ 82 w 83"/>
                <a:gd name="T19" fmla="*/ 81 h 81"/>
                <a:gd name="T20" fmla="*/ 83 w 83"/>
                <a:gd name="T21" fmla="*/ 80 h 81"/>
                <a:gd name="T22" fmla="*/ 83 w 83"/>
                <a:gd name="T23" fmla="*/ 13 h 81"/>
                <a:gd name="T24" fmla="*/ 82 w 83"/>
                <a:gd name="T25" fmla="*/ 12 h 81"/>
                <a:gd name="T26" fmla="*/ 40 w 83"/>
                <a:gd name="T27" fmla="*/ 12 h 81"/>
                <a:gd name="T28" fmla="*/ 29 w 83"/>
                <a:gd name="T29" fmla="*/ 0 h 81"/>
                <a:gd name="T30" fmla="*/ 81 w 83"/>
                <a:gd name="T31" fmla="*/ 79 h 81"/>
                <a:gd name="T32" fmla="*/ 2 w 83"/>
                <a:gd name="T33" fmla="*/ 79 h 81"/>
                <a:gd name="T34" fmla="*/ 2 w 83"/>
                <a:gd name="T35" fmla="*/ 24 h 81"/>
                <a:gd name="T36" fmla="*/ 81 w 83"/>
                <a:gd name="T37" fmla="*/ 24 h 81"/>
                <a:gd name="T38" fmla="*/ 81 w 83"/>
                <a:gd name="T39" fmla="*/ 24 h 81"/>
                <a:gd name="T40" fmla="*/ 81 w 83"/>
                <a:gd name="T41" fmla="*/ 79 h 81"/>
                <a:gd name="T42" fmla="*/ 81 w 83"/>
                <a:gd name="T43" fmla="*/ 22 h 81"/>
                <a:gd name="T44" fmla="*/ 81 w 83"/>
                <a:gd name="T45" fmla="*/ 22 h 81"/>
                <a:gd name="T46" fmla="*/ 2 w 83"/>
                <a:gd name="T47" fmla="*/ 22 h 81"/>
                <a:gd name="T48" fmla="*/ 2 w 83"/>
                <a:gd name="T49" fmla="*/ 2 h 81"/>
                <a:gd name="T50" fmla="*/ 28 w 83"/>
                <a:gd name="T51" fmla="*/ 2 h 81"/>
                <a:gd name="T52" fmla="*/ 39 w 83"/>
                <a:gd name="T53" fmla="*/ 14 h 81"/>
                <a:gd name="T54" fmla="*/ 39 w 83"/>
                <a:gd name="T55" fmla="*/ 14 h 81"/>
                <a:gd name="T56" fmla="*/ 81 w 83"/>
                <a:gd name="T57" fmla="*/ 14 h 81"/>
                <a:gd name="T58" fmla="*/ 81 w 83"/>
                <a:gd name="T5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" h="81"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1"/>
                    <a:pt x="1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2"/>
                    <a:pt x="82" y="12"/>
                  </a:cubicBezTo>
                  <a:cubicBezTo>
                    <a:pt x="40" y="12"/>
                    <a:pt x="40" y="12"/>
                    <a:pt x="40" y="12"/>
                  </a:cubicBezTo>
                  <a:lnTo>
                    <a:pt x="29" y="0"/>
                  </a:lnTo>
                  <a:close/>
                  <a:moveTo>
                    <a:pt x="81" y="79"/>
                  </a:moveTo>
                  <a:cubicBezTo>
                    <a:pt x="2" y="79"/>
                    <a:pt x="2" y="79"/>
                    <a:pt x="2" y="79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lnTo>
                    <a:pt x="81" y="79"/>
                  </a:lnTo>
                  <a:close/>
                  <a:moveTo>
                    <a:pt x="81" y="22"/>
                  </a:moveTo>
                  <a:cubicBezTo>
                    <a:pt x="81" y="22"/>
                    <a:pt x="81" y="22"/>
                    <a:pt x="81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81" y="14"/>
                    <a:pt x="81" y="14"/>
                    <a:pt x="81" y="14"/>
                  </a:cubicBezTo>
                  <a:lnTo>
                    <a:pt x="81" y="2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59" name="Freeform 310"/>
            <p:cNvSpPr>
              <a:spLocks/>
            </p:cNvSpPr>
            <p:nvPr/>
          </p:nvSpPr>
          <p:spPr bwMode="auto">
            <a:xfrm>
              <a:off x="4266473" y="2605674"/>
              <a:ext cx="63065" cy="63065"/>
            </a:xfrm>
            <a:custGeom>
              <a:avLst/>
              <a:gdLst>
                <a:gd name="T0" fmla="*/ 17 w 18"/>
                <a:gd name="T1" fmla="*/ 18 h 18"/>
                <a:gd name="T2" fmla="*/ 16 w 18"/>
                <a:gd name="T3" fmla="*/ 18 h 18"/>
                <a:gd name="T4" fmla="*/ 1 w 18"/>
                <a:gd name="T5" fmla="*/ 2 h 18"/>
                <a:gd name="T6" fmla="*/ 1 w 18"/>
                <a:gd name="T7" fmla="*/ 1 h 18"/>
                <a:gd name="T8" fmla="*/ 3 w 18"/>
                <a:gd name="T9" fmla="*/ 1 h 18"/>
                <a:gd name="T10" fmla="*/ 18 w 18"/>
                <a:gd name="T11" fmla="*/ 16 h 18"/>
                <a:gd name="T12" fmla="*/ 18 w 18"/>
                <a:gd name="T13" fmla="*/ 18 h 18"/>
                <a:gd name="T14" fmla="*/ 17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7" y="18"/>
                  </a:moveTo>
                  <a:cubicBezTo>
                    <a:pt x="17" y="18"/>
                    <a:pt x="17" y="18"/>
                    <a:pt x="16" y="18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7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60" name="Freeform 311"/>
            <p:cNvSpPr>
              <a:spLocks/>
            </p:cNvSpPr>
            <p:nvPr/>
          </p:nvSpPr>
          <p:spPr bwMode="auto">
            <a:xfrm>
              <a:off x="4266473" y="2605674"/>
              <a:ext cx="63065" cy="63065"/>
            </a:xfrm>
            <a:custGeom>
              <a:avLst/>
              <a:gdLst>
                <a:gd name="T0" fmla="*/ 2 w 18"/>
                <a:gd name="T1" fmla="*/ 18 h 18"/>
                <a:gd name="T2" fmla="*/ 1 w 18"/>
                <a:gd name="T3" fmla="*/ 18 h 18"/>
                <a:gd name="T4" fmla="*/ 1 w 18"/>
                <a:gd name="T5" fmla="*/ 16 h 18"/>
                <a:gd name="T6" fmla="*/ 16 w 18"/>
                <a:gd name="T7" fmla="*/ 1 h 18"/>
                <a:gd name="T8" fmla="*/ 18 w 18"/>
                <a:gd name="T9" fmla="*/ 1 h 18"/>
                <a:gd name="T10" fmla="*/ 18 w 18"/>
                <a:gd name="T11" fmla="*/ 2 h 18"/>
                <a:gd name="T12" fmla="*/ 3 w 18"/>
                <a:gd name="T13" fmla="*/ 18 h 18"/>
                <a:gd name="T14" fmla="*/ 2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2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1" y="1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"/>
                    <a:pt x="18" y="2"/>
                    <a:pt x="18" y="2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61" name="그룹 760"/>
          <p:cNvGrpSpPr/>
          <p:nvPr/>
        </p:nvGrpSpPr>
        <p:grpSpPr>
          <a:xfrm>
            <a:off x="5525528" y="2002906"/>
            <a:ext cx="288294" cy="279286"/>
            <a:chOff x="4155360" y="1833885"/>
            <a:chExt cx="288294" cy="279286"/>
          </a:xfrm>
          <a:solidFill>
            <a:srgbClr val="FE6500"/>
          </a:solidFill>
        </p:grpSpPr>
        <p:sp>
          <p:nvSpPr>
            <p:cNvPr id="762" name="Freeform 320"/>
            <p:cNvSpPr>
              <a:spLocks noEditPoints="1"/>
            </p:cNvSpPr>
            <p:nvPr/>
          </p:nvSpPr>
          <p:spPr bwMode="auto">
            <a:xfrm>
              <a:off x="4155360" y="1833885"/>
              <a:ext cx="288294" cy="279286"/>
            </a:xfrm>
            <a:custGeom>
              <a:avLst/>
              <a:gdLst>
                <a:gd name="T0" fmla="*/ 1 w 83"/>
                <a:gd name="T1" fmla="*/ 81 h 81"/>
                <a:gd name="T2" fmla="*/ 82 w 83"/>
                <a:gd name="T3" fmla="*/ 81 h 81"/>
                <a:gd name="T4" fmla="*/ 83 w 83"/>
                <a:gd name="T5" fmla="*/ 80 h 81"/>
                <a:gd name="T6" fmla="*/ 83 w 83"/>
                <a:gd name="T7" fmla="*/ 13 h 81"/>
                <a:gd name="T8" fmla="*/ 82 w 83"/>
                <a:gd name="T9" fmla="*/ 12 h 81"/>
                <a:gd name="T10" fmla="*/ 40 w 83"/>
                <a:gd name="T11" fmla="*/ 12 h 81"/>
                <a:gd name="T12" fmla="*/ 29 w 83"/>
                <a:gd name="T13" fmla="*/ 0 h 81"/>
                <a:gd name="T14" fmla="*/ 28 w 83"/>
                <a:gd name="T15" fmla="*/ 0 h 81"/>
                <a:gd name="T16" fmla="*/ 1 w 83"/>
                <a:gd name="T17" fmla="*/ 0 h 81"/>
                <a:gd name="T18" fmla="*/ 0 w 83"/>
                <a:gd name="T19" fmla="*/ 1 h 81"/>
                <a:gd name="T20" fmla="*/ 0 w 83"/>
                <a:gd name="T21" fmla="*/ 23 h 81"/>
                <a:gd name="T22" fmla="*/ 0 w 83"/>
                <a:gd name="T23" fmla="*/ 23 h 81"/>
                <a:gd name="T24" fmla="*/ 0 w 83"/>
                <a:gd name="T25" fmla="*/ 23 h 81"/>
                <a:gd name="T26" fmla="*/ 0 w 83"/>
                <a:gd name="T27" fmla="*/ 80 h 81"/>
                <a:gd name="T28" fmla="*/ 1 w 83"/>
                <a:gd name="T29" fmla="*/ 81 h 81"/>
                <a:gd name="T30" fmla="*/ 2 w 83"/>
                <a:gd name="T31" fmla="*/ 2 h 81"/>
                <a:gd name="T32" fmla="*/ 28 w 83"/>
                <a:gd name="T33" fmla="*/ 2 h 81"/>
                <a:gd name="T34" fmla="*/ 39 w 83"/>
                <a:gd name="T35" fmla="*/ 14 h 81"/>
                <a:gd name="T36" fmla="*/ 39 w 83"/>
                <a:gd name="T37" fmla="*/ 14 h 81"/>
                <a:gd name="T38" fmla="*/ 81 w 83"/>
                <a:gd name="T39" fmla="*/ 14 h 81"/>
                <a:gd name="T40" fmla="*/ 81 w 83"/>
                <a:gd name="T41" fmla="*/ 22 h 81"/>
                <a:gd name="T42" fmla="*/ 81 w 83"/>
                <a:gd name="T43" fmla="*/ 22 h 81"/>
                <a:gd name="T44" fmla="*/ 2 w 83"/>
                <a:gd name="T45" fmla="*/ 22 h 81"/>
                <a:gd name="T46" fmla="*/ 2 w 83"/>
                <a:gd name="T47" fmla="*/ 2 h 81"/>
                <a:gd name="T48" fmla="*/ 2 w 83"/>
                <a:gd name="T49" fmla="*/ 24 h 81"/>
                <a:gd name="T50" fmla="*/ 81 w 83"/>
                <a:gd name="T51" fmla="*/ 24 h 81"/>
                <a:gd name="T52" fmla="*/ 81 w 83"/>
                <a:gd name="T53" fmla="*/ 24 h 81"/>
                <a:gd name="T54" fmla="*/ 81 w 83"/>
                <a:gd name="T55" fmla="*/ 78 h 81"/>
                <a:gd name="T56" fmla="*/ 2 w 83"/>
                <a:gd name="T57" fmla="*/ 78 h 81"/>
                <a:gd name="T58" fmla="*/ 2 w 83"/>
                <a:gd name="T59" fmla="*/ 2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" h="81">
                  <a:moveTo>
                    <a:pt x="1" y="81"/>
                  </a:moveTo>
                  <a:cubicBezTo>
                    <a:pt x="82" y="81"/>
                    <a:pt x="82" y="81"/>
                    <a:pt x="82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2"/>
                    <a:pt x="82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1"/>
                    <a:pt x="1" y="81"/>
                  </a:cubicBezTo>
                  <a:close/>
                  <a:moveTo>
                    <a:pt x="2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2" y="22"/>
                    <a:pt x="2" y="22"/>
                    <a:pt x="2" y="22"/>
                  </a:cubicBezTo>
                  <a:lnTo>
                    <a:pt x="2" y="2"/>
                  </a:lnTo>
                  <a:close/>
                  <a:moveTo>
                    <a:pt x="2" y="24"/>
                  </a:move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2" y="78"/>
                    <a:pt x="2" y="78"/>
                    <a:pt x="2" y="78"/>
                  </a:cubicBezTo>
                  <a:lnTo>
                    <a:pt x="2" y="2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63" name="Freeform 321"/>
            <p:cNvSpPr>
              <a:spLocks/>
            </p:cNvSpPr>
            <p:nvPr/>
          </p:nvSpPr>
          <p:spPr bwMode="auto">
            <a:xfrm>
              <a:off x="4260471" y="1969025"/>
              <a:ext cx="78080" cy="78080"/>
            </a:xfrm>
            <a:custGeom>
              <a:avLst/>
              <a:gdLst>
                <a:gd name="T0" fmla="*/ 22 w 23"/>
                <a:gd name="T1" fmla="*/ 11 h 23"/>
                <a:gd name="T2" fmla="*/ 13 w 23"/>
                <a:gd name="T3" fmla="*/ 11 h 23"/>
                <a:gd name="T4" fmla="*/ 13 w 23"/>
                <a:gd name="T5" fmla="*/ 1 h 23"/>
                <a:gd name="T6" fmla="*/ 11 w 23"/>
                <a:gd name="T7" fmla="*/ 0 h 23"/>
                <a:gd name="T8" fmla="*/ 10 w 23"/>
                <a:gd name="T9" fmla="*/ 1 h 23"/>
                <a:gd name="T10" fmla="*/ 10 w 23"/>
                <a:gd name="T11" fmla="*/ 11 h 23"/>
                <a:gd name="T12" fmla="*/ 1 w 23"/>
                <a:gd name="T13" fmla="*/ 11 h 23"/>
                <a:gd name="T14" fmla="*/ 0 w 23"/>
                <a:gd name="T15" fmla="*/ 12 h 23"/>
                <a:gd name="T16" fmla="*/ 1 w 23"/>
                <a:gd name="T17" fmla="*/ 13 h 23"/>
                <a:gd name="T18" fmla="*/ 10 w 23"/>
                <a:gd name="T19" fmla="*/ 13 h 23"/>
                <a:gd name="T20" fmla="*/ 10 w 23"/>
                <a:gd name="T21" fmla="*/ 22 h 23"/>
                <a:gd name="T22" fmla="*/ 11 w 23"/>
                <a:gd name="T23" fmla="*/ 23 h 23"/>
                <a:gd name="T24" fmla="*/ 13 w 23"/>
                <a:gd name="T25" fmla="*/ 22 h 23"/>
                <a:gd name="T26" fmla="*/ 13 w 23"/>
                <a:gd name="T27" fmla="*/ 13 h 23"/>
                <a:gd name="T28" fmla="*/ 22 w 23"/>
                <a:gd name="T29" fmla="*/ 13 h 23"/>
                <a:gd name="T30" fmla="*/ 23 w 23"/>
                <a:gd name="T31" fmla="*/ 12 h 23"/>
                <a:gd name="T32" fmla="*/ 22 w 23"/>
                <a:gd name="T3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1" y="23"/>
                    <a:pt x="11" y="23"/>
                  </a:cubicBezTo>
                  <a:cubicBezTo>
                    <a:pt x="12" y="23"/>
                    <a:pt x="13" y="22"/>
                    <a:pt x="13" y="2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3" y="11"/>
                    <a:pt x="23" y="11"/>
                    <a:pt x="22" y="1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64" name="그룹 763"/>
          <p:cNvGrpSpPr/>
          <p:nvPr/>
        </p:nvGrpSpPr>
        <p:grpSpPr>
          <a:xfrm>
            <a:off x="7644315" y="2002906"/>
            <a:ext cx="285292" cy="279286"/>
            <a:chOff x="4867089" y="2467535"/>
            <a:chExt cx="285292" cy="279286"/>
          </a:xfrm>
          <a:solidFill>
            <a:srgbClr val="FE6500"/>
          </a:solidFill>
        </p:grpSpPr>
        <p:sp>
          <p:nvSpPr>
            <p:cNvPr id="765" name="Freeform 378"/>
            <p:cNvSpPr>
              <a:spLocks noEditPoints="1"/>
            </p:cNvSpPr>
            <p:nvPr/>
          </p:nvSpPr>
          <p:spPr bwMode="auto">
            <a:xfrm>
              <a:off x="4867089" y="2467535"/>
              <a:ext cx="285292" cy="279286"/>
            </a:xfrm>
            <a:custGeom>
              <a:avLst/>
              <a:gdLst>
                <a:gd name="T0" fmla="*/ 30 w 83"/>
                <a:gd name="T1" fmla="*/ 0 h 81"/>
                <a:gd name="T2" fmla="*/ 29 w 83"/>
                <a:gd name="T3" fmla="*/ 0 h 81"/>
                <a:gd name="T4" fmla="*/ 1 w 83"/>
                <a:gd name="T5" fmla="*/ 0 h 81"/>
                <a:gd name="T6" fmla="*/ 0 w 83"/>
                <a:gd name="T7" fmla="*/ 1 h 81"/>
                <a:gd name="T8" fmla="*/ 0 w 83"/>
                <a:gd name="T9" fmla="*/ 23 h 81"/>
                <a:gd name="T10" fmla="*/ 0 w 83"/>
                <a:gd name="T11" fmla="*/ 23 h 81"/>
                <a:gd name="T12" fmla="*/ 0 w 83"/>
                <a:gd name="T13" fmla="*/ 23 h 81"/>
                <a:gd name="T14" fmla="*/ 0 w 83"/>
                <a:gd name="T15" fmla="*/ 80 h 81"/>
                <a:gd name="T16" fmla="*/ 1 w 83"/>
                <a:gd name="T17" fmla="*/ 81 h 81"/>
                <a:gd name="T18" fmla="*/ 82 w 83"/>
                <a:gd name="T19" fmla="*/ 81 h 81"/>
                <a:gd name="T20" fmla="*/ 83 w 83"/>
                <a:gd name="T21" fmla="*/ 80 h 81"/>
                <a:gd name="T22" fmla="*/ 83 w 83"/>
                <a:gd name="T23" fmla="*/ 13 h 81"/>
                <a:gd name="T24" fmla="*/ 82 w 83"/>
                <a:gd name="T25" fmla="*/ 12 h 81"/>
                <a:gd name="T26" fmla="*/ 40 w 83"/>
                <a:gd name="T27" fmla="*/ 12 h 81"/>
                <a:gd name="T28" fmla="*/ 30 w 83"/>
                <a:gd name="T29" fmla="*/ 0 h 81"/>
                <a:gd name="T30" fmla="*/ 81 w 83"/>
                <a:gd name="T31" fmla="*/ 79 h 81"/>
                <a:gd name="T32" fmla="*/ 3 w 83"/>
                <a:gd name="T33" fmla="*/ 79 h 81"/>
                <a:gd name="T34" fmla="*/ 3 w 83"/>
                <a:gd name="T35" fmla="*/ 24 h 81"/>
                <a:gd name="T36" fmla="*/ 81 w 83"/>
                <a:gd name="T37" fmla="*/ 24 h 81"/>
                <a:gd name="T38" fmla="*/ 81 w 83"/>
                <a:gd name="T39" fmla="*/ 24 h 81"/>
                <a:gd name="T40" fmla="*/ 81 w 83"/>
                <a:gd name="T41" fmla="*/ 79 h 81"/>
                <a:gd name="T42" fmla="*/ 81 w 83"/>
                <a:gd name="T43" fmla="*/ 22 h 81"/>
                <a:gd name="T44" fmla="*/ 81 w 83"/>
                <a:gd name="T45" fmla="*/ 22 h 81"/>
                <a:gd name="T46" fmla="*/ 3 w 83"/>
                <a:gd name="T47" fmla="*/ 22 h 81"/>
                <a:gd name="T48" fmla="*/ 3 w 83"/>
                <a:gd name="T49" fmla="*/ 2 h 81"/>
                <a:gd name="T50" fmla="*/ 28 w 83"/>
                <a:gd name="T51" fmla="*/ 2 h 81"/>
                <a:gd name="T52" fmla="*/ 39 w 83"/>
                <a:gd name="T53" fmla="*/ 14 h 81"/>
                <a:gd name="T54" fmla="*/ 40 w 83"/>
                <a:gd name="T55" fmla="*/ 14 h 81"/>
                <a:gd name="T56" fmla="*/ 81 w 83"/>
                <a:gd name="T57" fmla="*/ 14 h 81"/>
                <a:gd name="T58" fmla="*/ 81 w 83"/>
                <a:gd name="T5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" h="81"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1" y="81"/>
                    <a:pt x="1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2"/>
                    <a:pt x="82" y="12"/>
                  </a:cubicBezTo>
                  <a:cubicBezTo>
                    <a:pt x="40" y="12"/>
                    <a:pt x="40" y="12"/>
                    <a:pt x="40" y="12"/>
                  </a:cubicBezTo>
                  <a:lnTo>
                    <a:pt x="30" y="0"/>
                  </a:lnTo>
                  <a:close/>
                  <a:moveTo>
                    <a:pt x="81" y="79"/>
                  </a:moveTo>
                  <a:cubicBezTo>
                    <a:pt x="3" y="79"/>
                    <a:pt x="3" y="79"/>
                    <a:pt x="3" y="79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lnTo>
                    <a:pt x="81" y="79"/>
                  </a:lnTo>
                  <a:close/>
                  <a:moveTo>
                    <a:pt x="81" y="22"/>
                  </a:moveTo>
                  <a:cubicBezTo>
                    <a:pt x="81" y="22"/>
                    <a:pt x="81" y="22"/>
                    <a:pt x="81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40" y="14"/>
                  </a:cubicBezTo>
                  <a:cubicBezTo>
                    <a:pt x="81" y="14"/>
                    <a:pt x="81" y="14"/>
                    <a:pt x="81" y="14"/>
                  </a:cubicBezTo>
                  <a:lnTo>
                    <a:pt x="81" y="2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66" name="Freeform 379"/>
            <p:cNvSpPr>
              <a:spLocks/>
            </p:cNvSpPr>
            <p:nvPr/>
          </p:nvSpPr>
          <p:spPr bwMode="auto">
            <a:xfrm>
              <a:off x="4951179" y="2587658"/>
              <a:ext cx="54053" cy="117120"/>
            </a:xfrm>
            <a:custGeom>
              <a:avLst/>
              <a:gdLst>
                <a:gd name="T0" fmla="*/ 12 w 15"/>
                <a:gd name="T1" fmla="*/ 26 h 34"/>
                <a:gd name="T2" fmla="*/ 11 w 15"/>
                <a:gd name="T3" fmla="*/ 26 h 34"/>
                <a:gd name="T4" fmla="*/ 10 w 15"/>
                <a:gd name="T5" fmla="*/ 27 h 34"/>
                <a:gd name="T6" fmla="*/ 12 w 15"/>
                <a:gd name="T7" fmla="*/ 30 h 34"/>
                <a:gd name="T8" fmla="*/ 7 w 15"/>
                <a:gd name="T9" fmla="*/ 27 h 34"/>
                <a:gd name="T10" fmla="*/ 6 w 15"/>
                <a:gd name="T11" fmla="*/ 6 h 34"/>
                <a:gd name="T12" fmla="*/ 14 w 15"/>
                <a:gd name="T13" fmla="*/ 2 h 34"/>
                <a:gd name="T14" fmla="*/ 15 w 15"/>
                <a:gd name="T15" fmla="*/ 1 h 34"/>
                <a:gd name="T16" fmla="*/ 14 w 15"/>
                <a:gd name="T17" fmla="*/ 0 h 34"/>
                <a:gd name="T18" fmla="*/ 5 w 15"/>
                <a:gd name="T19" fmla="*/ 5 h 34"/>
                <a:gd name="T20" fmla="*/ 0 w 15"/>
                <a:gd name="T21" fmla="*/ 17 h 34"/>
                <a:gd name="T22" fmla="*/ 5 w 15"/>
                <a:gd name="T23" fmla="*/ 29 h 34"/>
                <a:gd name="T24" fmla="*/ 10 w 15"/>
                <a:gd name="T25" fmla="*/ 32 h 34"/>
                <a:gd name="T26" fmla="*/ 8 w 15"/>
                <a:gd name="T27" fmla="*/ 32 h 34"/>
                <a:gd name="T28" fmla="*/ 7 w 15"/>
                <a:gd name="T29" fmla="*/ 33 h 34"/>
                <a:gd name="T30" fmla="*/ 9 w 15"/>
                <a:gd name="T31" fmla="*/ 34 h 34"/>
                <a:gd name="T32" fmla="*/ 9 w 15"/>
                <a:gd name="T33" fmla="*/ 34 h 34"/>
                <a:gd name="T34" fmla="*/ 15 w 15"/>
                <a:gd name="T35" fmla="*/ 33 h 34"/>
                <a:gd name="T36" fmla="*/ 15 w 15"/>
                <a:gd name="T37" fmla="*/ 33 h 34"/>
                <a:gd name="T38" fmla="*/ 15 w 15"/>
                <a:gd name="T39" fmla="*/ 31 h 34"/>
                <a:gd name="T40" fmla="*/ 12 w 15"/>
                <a:gd name="T4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4">
                  <a:moveTo>
                    <a:pt x="12" y="26"/>
                  </a:moveTo>
                  <a:cubicBezTo>
                    <a:pt x="12" y="26"/>
                    <a:pt x="11" y="26"/>
                    <a:pt x="11" y="26"/>
                  </a:cubicBezTo>
                  <a:cubicBezTo>
                    <a:pt x="10" y="26"/>
                    <a:pt x="10" y="27"/>
                    <a:pt x="10" y="27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29"/>
                    <a:pt x="8" y="28"/>
                    <a:pt x="7" y="27"/>
                  </a:cubicBezTo>
                  <a:cubicBezTo>
                    <a:pt x="1" y="21"/>
                    <a:pt x="1" y="12"/>
                    <a:pt x="6" y="6"/>
                  </a:cubicBezTo>
                  <a:cubicBezTo>
                    <a:pt x="9" y="4"/>
                    <a:pt x="11" y="3"/>
                    <a:pt x="14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0" y="1"/>
                    <a:pt x="7" y="2"/>
                    <a:pt x="5" y="5"/>
                  </a:cubicBezTo>
                  <a:cubicBezTo>
                    <a:pt x="2" y="8"/>
                    <a:pt x="0" y="12"/>
                    <a:pt x="0" y="17"/>
                  </a:cubicBezTo>
                  <a:cubicBezTo>
                    <a:pt x="0" y="21"/>
                    <a:pt x="2" y="25"/>
                    <a:pt x="5" y="29"/>
                  </a:cubicBezTo>
                  <a:cubicBezTo>
                    <a:pt x="7" y="30"/>
                    <a:pt x="8" y="31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7" y="33"/>
                    <a:pt x="7" y="33"/>
                  </a:cubicBezTo>
                  <a:cubicBezTo>
                    <a:pt x="8" y="34"/>
                    <a:pt x="8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2"/>
                    <a:pt x="15" y="32"/>
                    <a:pt x="15" y="31"/>
                  </a:cubicBezTo>
                  <a:lnTo>
                    <a:pt x="12" y="26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67" name="Freeform 380"/>
            <p:cNvSpPr>
              <a:spLocks/>
            </p:cNvSpPr>
            <p:nvPr/>
          </p:nvSpPr>
          <p:spPr bwMode="auto">
            <a:xfrm>
              <a:off x="5014238" y="2581647"/>
              <a:ext cx="60060" cy="120123"/>
            </a:xfrm>
            <a:custGeom>
              <a:avLst/>
              <a:gdLst>
                <a:gd name="T0" fmla="*/ 6 w 17"/>
                <a:gd name="T1" fmla="*/ 3 h 35"/>
                <a:gd name="T2" fmla="*/ 8 w 17"/>
                <a:gd name="T3" fmla="*/ 3 h 35"/>
                <a:gd name="T4" fmla="*/ 8 w 17"/>
                <a:gd name="T5" fmla="*/ 1 h 35"/>
                <a:gd name="T6" fmla="*/ 7 w 17"/>
                <a:gd name="T7" fmla="*/ 1 h 35"/>
                <a:gd name="T8" fmla="*/ 1 w 17"/>
                <a:gd name="T9" fmla="*/ 2 h 35"/>
                <a:gd name="T10" fmla="*/ 1 w 17"/>
                <a:gd name="T11" fmla="*/ 2 h 35"/>
                <a:gd name="T12" fmla="*/ 1 w 17"/>
                <a:gd name="T13" fmla="*/ 3 h 35"/>
                <a:gd name="T14" fmla="*/ 1 w 17"/>
                <a:gd name="T15" fmla="*/ 4 h 35"/>
                <a:gd name="T16" fmla="*/ 3 w 17"/>
                <a:gd name="T17" fmla="*/ 9 h 35"/>
                <a:gd name="T18" fmla="*/ 4 w 17"/>
                <a:gd name="T19" fmla="*/ 9 h 35"/>
                <a:gd name="T20" fmla="*/ 5 w 17"/>
                <a:gd name="T21" fmla="*/ 9 h 35"/>
                <a:gd name="T22" fmla="*/ 5 w 17"/>
                <a:gd name="T23" fmla="*/ 7 h 35"/>
                <a:gd name="T24" fmla="*/ 4 w 17"/>
                <a:gd name="T25" fmla="*/ 5 h 35"/>
                <a:gd name="T26" fmla="*/ 9 w 17"/>
                <a:gd name="T27" fmla="*/ 8 h 35"/>
                <a:gd name="T28" fmla="*/ 9 w 17"/>
                <a:gd name="T29" fmla="*/ 29 h 35"/>
                <a:gd name="T30" fmla="*/ 1 w 17"/>
                <a:gd name="T31" fmla="*/ 33 h 35"/>
                <a:gd name="T32" fmla="*/ 1 w 17"/>
                <a:gd name="T33" fmla="*/ 34 h 35"/>
                <a:gd name="T34" fmla="*/ 2 w 17"/>
                <a:gd name="T35" fmla="*/ 35 h 35"/>
                <a:gd name="T36" fmla="*/ 2 w 17"/>
                <a:gd name="T37" fmla="*/ 35 h 35"/>
                <a:gd name="T38" fmla="*/ 11 w 17"/>
                <a:gd name="T39" fmla="*/ 30 h 35"/>
                <a:gd name="T40" fmla="*/ 11 w 17"/>
                <a:gd name="T41" fmla="*/ 6 h 35"/>
                <a:gd name="T42" fmla="*/ 6 w 17"/>
                <a:gd name="T43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35">
                  <a:moveTo>
                    <a:pt x="6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9" y="2"/>
                    <a:pt x="8" y="1"/>
                  </a:cubicBezTo>
                  <a:cubicBezTo>
                    <a:pt x="8" y="1"/>
                    <a:pt x="8" y="0"/>
                    <a:pt x="7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0" y="3"/>
                    <a:pt x="1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8"/>
                    <a:pt x="5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6"/>
                    <a:pt x="8" y="7"/>
                    <a:pt x="9" y="8"/>
                  </a:cubicBezTo>
                  <a:cubicBezTo>
                    <a:pt x="15" y="14"/>
                    <a:pt x="15" y="23"/>
                    <a:pt x="9" y="29"/>
                  </a:cubicBezTo>
                  <a:cubicBezTo>
                    <a:pt x="7" y="31"/>
                    <a:pt x="4" y="32"/>
                    <a:pt x="1" y="33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1" y="35"/>
                    <a:pt x="1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4"/>
                    <a:pt x="8" y="33"/>
                    <a:pt x="11" y="30"/>
                  </a:cubicBezTo>
                  <a:cubicBezTo>
                    <a:pt x="17" y="23"/>
                    <a:pt x="17" y="13"/>
                    <a:pt x="11" y="6"/>
                  </a:cubicBezTo>
                  <a:cubicBezTo>
                    <a:pt x="9" y="5"/>
                    <a:pt x="8" y="4"/>
                    <a:pt x="6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68" name="그룹 767"/>
          <p:cNvGrpSpPr/>
          <p:nvPr/>
        </p:nvGrpSpPr>
        <p:grpSpPr>
          <a:xfrm>
            <a:off x="6224282" y="2002906"/>
            <a:ext cx="285292" cy="279286"/>
            <a:chOff x="4867089" y="1833885"/>
            <a:chExt cx="285292" cy="279286"/>
          </a:xfrm>
          <a:solidFill>
            <a:srgbClr val="FE6500"/>
          </a:solidFill>
        </p:grpSpPr>
        <p:sp>
          <p:nvSpPr>
            <p:cNvPr id="769" name="Freeform 386"/>
            <p:cNvSpPr>
              <a:spLocks noEditPoints="1"/>
            </p:cNvSpPr>
            <p:nvPr/>
          </p:nvSpPr>
          <p:spPr bwMode="auto">
            <a:xfrm>
              <a:off x="4867089" y="1833885"/>
              <a:ext cx="285292" cy="279286"/>
            </a:xfrm>
            <a:custGeom>
              <a:avLst/>
              <a:gdLst>
                <a:gd name="T0" fmla="*/ 83 w 83"/>
                <a:gd name="T1" fmla="*/ 80 h 81"/>
                <a:gd name="T2" fmla="*/ 83 w 83"/>
                <a:gd name="T3" fmla="*/ 13 h 81"/>
                <a:gd name="T4" fmla="*/ 82 w 83"/>
                <a:gd name="T5" fmla="*/ 12 h 81"/>
                <a:gd name="T6" fmla="*/ 40 w 83"/>
                <a:gd name="T7" fmla="*/ 12 h 81"/>
                <a:gd name="T8" fmla="*/ 30 w 83"/>
                <a:gd name="T9" fmla="*/ 0 h 81"/>
                <a:gd name="T10" fmla="*/ 29 w 83"/>
                <a:gd name="T11" fmla="*/ 0 h 81"/>
                <a:gd name="T12" fmla="*/ 1 w 83"/>
                <a:gd name="T13" fmla="*/ 0 h 81"/>
                <a:gd name="T14" fmla="*/ 0 w 83"/>
                <a:gd name="T15" fmla="*/ 1 h 81"/>
                <a:gd name="T16" fmla="*/ 0 w 83"/>
                <a:gd name="T17" fmla="*/ 23 h 81"/>
                <a:gd name="T18" fmla="*/ 0 w 83"/>
                <a:gd name="T19" fmla="*/ 23 h 81"/>
                <a:gd name="T20" fmla="*/ 0 w 83"/>
                <a:gd name="T21" fmla="*/ 23 h 81"/>
                <a:gd name="T22" fmla="*/ 0 w 83"/>
                <a:gd name="T23" fmla="*/ 80 h 81"/>
                <a:gd name="T24" fmla="*/ 1 w 83"/>
                <a:gd name="T25" fmla="*/ 81 h 81"/>
                <a:gd name="T26" fmla="*/ 82 w 83"/>
                <a:gd name="T27" fmla="*/ 81 h 81"/>
                <a:gd name="T28" fmla="*/ 83 w 83"/>
                <a:gd name="T29" fmla="*/ 80 h 81"/>
                <a:gd name="T30" fmla="*/ 81 w 83"/>
                <a:gd name="T31" fmla="*/ 78 h 81"/>
                <a:gd name="T32" fmla="*/ 3 w 83"/>
                <a:gd name="T33" fmla="*/ 78 h 81"/>
                <a:gd name="T34" fmla="*/ 3 w 83"/>
                <a:gd name="T35" fmla="*/ 24 h 81"/>
                <a:gd name="T36" fmla="*/ 81 w 83"/>
                <a:gd name="T37" fmla="*/ 24 h 81"/>
                <a:gd name="T38" fmla="*/ 81 w 83"/>
                <a:gd name="T39" fmla="*/ 24 h 81"/>
                <a:gd name="T40" fmla="*/ 81 w 83"/>
                <a:gd name="T41" fmla="*/ 78 h 81"/>
                <a:gd name="T42" fmla="*/ 81 w 83"/>
                <a:gd name="T43" fmla="*/ 22 h 81"/>
                <a:gd name="T44" fmla="*/ 81 w 83"/>
                <a:gd name="T45" fmla="*/ 22 h 81"/>
                <a:gd name="T46" fmla="*/ 3 w 83"/>
                <a:gd name="T47" fmla="*/ 22 h 81"/>
                <a:gd name="T48" fmla="*/ 3 w 83"/>
                <a:gd name="T49" fmla="*/ 2 h 81"/>
                <a:gd name="T50" fmla="*/ 28 w 83"/>
                <a:gd name="T51" fmla="*/ 2 h 81"/>
                <a:gd name="T52" fmla="*/ 39 w 83"/>
                <a:gd name="T53" fmla="*/ 14 h 81"/>
                <a:gd name="T54" fmla="*/ 40 w 83"/>
                <a:gd name="T55" fmla="*/ 14 h 81"/>
                <a:gd name="T56" fmla="*/ 81 w 83"/>
                <a:gd name="T57" fmla="*/ 14 h 81"/>
                <a:gd name="T58" fmla="*/ 81 w 83"/>
                <a:gd name="T5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" h="81">
                  <a:moveTo>
                    <a:pt x="83" y="80"/>
                  </a:move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2"/>
                    <a:pt x="82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1" y="81"/>
                    <a:pt x="1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81"/>
                    <a:pt x="83" y="80"/>
                    <a:pt x="83" y="80"/>
                  </a:cubicBezTo>
                  <a:close/>
                  <a:moveTo>
                    <a:pt x="81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lnTo>
                    <a:pt x="81" y="78"/>
                  </a:lnTo>
                  <a:close/>
                  <a:moveTo>
                    <a:pt x="81" y="22"/>
                  </a:moveTo>
                  <a:cubicBezTo>
                    <a:pt x="81" y="22"/>
                    <a:pt x="81" y="22"/>
                    <a:pt x="81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40" y="14"/>
                  </a:cubicBezTo>
                  <a:cubicBezTo>
                    <a:pt x="81" y="14"/>
                    <a:pt x="81" y="14"/>
                    <a:pt x="81" y="14"/>
                  </a:cubicBezTo>
                  <a:lnTo>
                    <a:pt x="81" y="2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70" name="Freeform 387"/>
            <p:cNvSpPr>
              <a:spLocks/>
            </p:cNvSpPr>
            <p:nvPr/>
          </p:nvSpPr>
          <p:spPr bwMode="auto">
            <a:xfrm>
              <a:off x="4969194" y="1999057"/>
              <a:ext cx="84085" cy="6006"/>
            </a:xfrm>
            <a:custGeom>
              <a:avLst/>
              <a:gdLst>
                <a:gd name="T0" fmla="*/ 22 w 24"/>
                <a:gd name="T1" fmla="*/ 0 h 2"/>
                <a:gd name="T2" fmla="*/ 1 w 24"/>
                <a:gd name="T3" fmla="*/ 0 h 2"/>
                <a:gd name="T4" fmla="*/ 0 w 24"/>
                <a:gd name="T5" fmla="*/ 1 h 2"/>
                <a:gd name="T6" fmla="*/ 1 w 24"/>
                <a:gd name="T7" fmla="*/ 2 h 2"/>
                <a:gd name="T8" fmla="*/ 22 w 24"/>
                <a:gd name="T9" fmla="*/ 2 h 2"/>
                <a:gd name="T10" fmla="*/ 24 w 24"/>
                <a:gd name="T11" fmla="*/ 1 h 2"/>
                <a:gd name="T12" fmla="*/ 22 w 2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">
                  <a:moveTo>
                    <a:pt x="2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2"/>
                    <a:pt x="24" y="1"/>
                  </a:cubicBezTo>
                  <a:cubicBezTo>
                    <a:pt x="24" y="0"/>
                    <a:pt x="23" y="0"/>
                    <a:pt x="2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71" name="그룹 770"/>
          <p:cNvGrpSpPr/>
          <p:nvPr/>
        </p:nvGrpSpPr>
        <p:grpSpPr>
          <a:xfrm>
            <a:off x="2019737" y="2014918"/>
            <a:ext cx="291303" cy="255262"/>
            <a:chOff x="12690075" y="1209247"/>
            <a:chExt cx="291303" cy="255262"/>
          </a:xfrm>
          <a:solidFill>
            <a:srgbClr val="FE6500"/>
          </a:solidFill>
        </p:grpSpPr>
        <p:sp>
          <p:nvSpPr>
            <p:cNvPr id="772" name="Freeform 1144"/>
            <p:cNvSpPr>
              <a:spLocks noEditPoints="1"/>
            </p:cNvSpPr>
            <p:nvPr/>
          </p:nvSpPr>
          <p:spPr bwMode="auto">
            <a:xfrm>
              <a:off x="12759147" y="1209247"/>
              <a:ext cx="222228" cy="255262"/>
            </a:xfrm>
            <a:custGeom>
              <a:avLst/>
              <a:gdLst>
                <a:gd name="T0" fmla="*/ 64 w 64"/>
                <a:gd name="T1" fmla="*/ 52 h 74"/>
                <a:gd name="T2" fmla="*/ 62 w 64"/>
                <a:gd name="T3" fmla="*/ 52 h 74"/>
                <a:gd name="T4" fmla="*/ 43 w 64"/>
                <a:gd name="T5" fmla="*/ 71 h 74"/>
                <a:gd name="T6" fmla="*/ 3 w 64"/>
                <a:gd name="T7" fmla="*/ 32 h 74"/>
                <a:gd name="T8" fmla="*/ 33 w 64"/>
                <a:gd name="T9" fmla="*/ 2 h 74"/>
                <a:gd name="T10" fmla="*/ 33 w 64"/>
                <a:gd name="T11" fmla="*/ 1 h 74"/>
                <a:gd name="T12" fmla="*/ 32 w 64"/>
                <a:gd name="T13" fmla="*/ 1 h 74"/>
                <a:gd name="T14" fmla="*/ 0 w 64"/>
                <a:gd name="T15" fmla="*/ 31 h 74"/>
                <a:gd name="T16" fmla="*/ 0 w 64"/>
                <a:gd name="T17" fmla="*/ 31 h 74"/>
                <a:gd name="T18" fmla="*/ 0 w 64"/>
                <a:gd name="T19" fmla="*/ 31 h 74"/>
                <a:gd name="T20" fmla="*/ 0 w 64"/>
                <a:gd name="T21" fmla="*/ 32 h 74"/>
                <a:gd name="T22" fmla="*/ 0 w 64"/>
                <a:gd name="T23" fmla="*/ 32 h 74"/>
                <a:gd name="T24" fmla="*/ 0 w 64"/>
                <a:gd name="T25" fmla="*/ 32 h 74"/>
                <a:gd name="T26" fmla="*/ 0 w 64"/>
                <a:gd name="T27" fmla="*/ 32 h 74"/>
                <a:gd name="T28" fmla="*/ 0 w 64"/>
                <a:gd name="T29" fmla="*/ 73 h 74"/>
                <a:gd name="T30" fmla="*/ 1 w 64"/>
                <a:gd name="T31" fmla="*/ 74 h 74"/>
                <a:gd name="T32" fmla="*/ 43 w 64"/>
                <a:gd name="T33" fmla="*/ 74 h 74"/>
                <a:gd name="T34" fmla="*/ 44 w 64"/>
                <a:gd name="T35" fmla="*/ 74 h 74"/>
                <a:gd name="T36" fmla="*/ 44 w 64"/>
                <a:gd name="T37" fmla="*/ 74 h 74"/>
                <a:gd name="T38" fmla="*/ 44 w 64"/>
                <a:gd name="T39" fmla="*/ 74 h 74"/>
                <a:gd name="T40" fmla="*/ 44 w 64"/>
                <a:gd name="T41" fmla="*/ 74 h 74"/>
                <a:gd name="T42" fmla="*/ 44 w 64"/>
                <a:gd name="T43" fmla="*/ 74 h 74"/>
                <a:gd name="T44" fmla="*/ 64 w 64"/>
                <a:gd name="T45" fmla="*/ 53 h 74"/>
                <a:gd name="T46" fmla="*/ 64 w 64"/>
                <a:gd name="T47" fmla="*/ 52 h 74"/>
                <a:gd name="T48" fmla="*/ 12 w 64"/>
                <a:gd name="T49" fmla="*/ 72 h 74"/>
                <a:gd name="T50" fmla="*/ 2 w 64"/>
                <a:gd name="T51" fmla="*/ 62 h 74"/>
                <a:gd name="T52" fmla="*/ 2 w 64"/>
                <a:gd name="T53" fmla="*/ 35 h 74"/>
                <a:gd name="T54" fmla="*/ 40 w 64"/>
                <a:gd name="T55" fmla="*/ 72 h 74"/>
                <a:gd name="T56" fmla="*/ 12 w 64"/>
                <a:gd name="T57" fmla="*/ 72 h 74"/>
                <a:gd name="T58" fmla="*/ 2 w 64"/>
                <a:gd name="T59" fmla="*/ 65 h 74"/>
                <a:gd name="T60" fmla="*/ 9 w 64"/>
                <a:gd name="T61" fmla="*/ 72 h 74"/>
                <a:gd name="T62" fmla="*/ 2 w 64"/>
                <a:gd name="T63" fmla="*/ 72 h 74"/>
                <a:gd name="T64" fmla="*/ 2 w 64"/>
                <a:gd name="T65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74">
                  <a:moveTo>
                    <a:pt x="64" y="52"/>
                  </a:moveTo>
                  <a:cubicBezTo>
                    <a:pt x="64" y="51"/>
                    <a:pt x="63" y="51"/>
                    <a:pt x="62" y="52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4" y="2"/>
                    <a:pt x="34" y="1"/>
                    <a:pt x="33" y="1"/>
                  </a:cubicBezTo>
                  <a:cubicBezTo>
                    <a:pt x="33" y="0"/>
                    <a:pt x="32" y="0"/>
                    <a:pt x="32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4"/>
                    <a:pt x="1" y="74"/>
                    <a:pt x="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3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3"/>
                    <a:pt x="64" y="52"/>
                    <a:pt x="64" y="52"/>
                  </a:cubicBezTo>
                  <a:close/>
                  <a:moveTo>
                    <a:pt x="12" y="72"/>
                  </a:moveTo>
                  <a:cubicBezTo>
                    <a:pt x="2" y="62"/>
                    <a:pt x="2" y="62"/>
                    <a:pt x="2" y="6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0" y="72"/>
                    <a:pt x="40" y="72"/>
                    <a:pt x="40" y="72"/>
                  </a:cubicBezTo>
                  <a:lnTo>
                    <a:pt x="12" y="72"/>
                  </a:lnTo>
                  <a:close/>
                  <a:moveTo>
                    <a:pt x="2" y="65"/>
                  </a:moveTo>
                  <a:cubicBezTo>
                    <a:pt x="9" y="72"/>
                    <a:pt x="9" y="72"/>
                    <a:pt x="9" y="72"/>
                  </a:cubicBezTo>
                  <a:cubicBezTo>
                    <a:pt x="2" y="72"/>
                    <a:pt x="2" y="72"/>
                    <a:pt x="2" y="72"/>
                  </a:cubicBezTo>
                  <a:lnTo>
                    <a:pt x="2" y="65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73" name="Freeform 1145"/>
            <p:cNvSpPr>
              <a:spLocks/>
            </p:cNvSpPr>
            <p:nvPr/>
          </p:nvSpPr>
          <p:spPr bwMode="auto">
            <a:xfrm>
              <a:off x="12834225" y="1209247"/>
              <a:ext cx="147153" cy="153159"/>
            </a:xfrm>
            <a:custGeom>
              <a:avLst/>
              <a:gdLst>
                <a:gd name="T0" fmla="*/ 0 w 43"/>
                <a:gd name="T1" fmla="*/ 44 h 44"/>
                <a:gd name="T2" fmla="*/ 1 w 43"/>
                <a:gd name="T3" fmla="*/ 44 h 44"/>
                <a:gd name="T4" fmla="*/ 2 w 43"/>
                <a:gd name="T5" fmla="*/ 44 h 44"/>
                <a:gd name="T6" fmla="*/ 43 w 43"/>
                <a:gd name="T7" fmla="*/ 2 h 44"/>
                <a:gd name="T8" fmla="*/ 43 w 43"/>
                <a:gd name="T9" fmla="*/ 1 h 44"/>
                <a:gd name="T10" fmla="*/ 41 w 43"/>
                <a:gd name="T11" fmla="*/ 1 h 44"/>
                <a:gd name="T12" fmla="*/ 0 w 43"/>
                <a:gd name="T13" fmla="*/ 42 h 44"/>
                <a:gd name="T14" fmla="*/ 0 w 43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4">
                  <a:moveTo>
                    <a:pt x="0" y="44"/>
                  </a:moveTo>
                  <a:cubicBezTo>
                    <a:pt x="0" y="44"/>
                    <a:pt x="1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1"/>
                    <a:pt x="43" y="1"/>
                  </a:cubicBezTo>
                  <a:cubicBezTo>
                    <a:pt x="43" y="0"/>
                    <a:pt x="42" y="0"/>
                    <a:pt x="41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0" y="4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74" name="Freeform 1146"/>
            <p:cNvSpPr>
              <a:spLocks/>
            </p:cNvSpPr>
            <p:nvPr/>
          </p:nvSpPr>
          <p:spPr bwMode="auto">
            <a:xfrm>
              <a:off x="12903295" y="1281322"/>
              <a:ext cx="78080" cy="81082"/>
            </a:xfrm>
            <a:custGeom>
              <a:avLst/>
              <a:gdLst>
                <a:gd name="T0" fmla="*/ 21 w 23"/>
                <a:gd name="T1" fmla="*/ 1 h 23"/>
                <a:gd name="T2" fmla="*/ 1 w 23"/>
                <a:gd name="T3" fmla="*/ 21 h 23"/>
                <a:gd name="T4" fmla="*/ 1 w 23"/>
                <a:gd name="T5" fmla="*/ 23 h 23"/>
                <a:gd name="T6" fmla="*/ 2 w 23"/>
                <a:gd name="T7" fmla="*/ 23 h 23"/>
                <a:gd name="T8" fmla="*/ 2 w 23"/>
                <a:gd name="T9" fmla="*/ 23 h 23"/>
                <a:gd name="T10" fmla="*/ 23 w 23"/>
                <a:gd name="T11" fmla="*/ 2 h 23"/>
                <a:gd name="T12" fmla="*/ 23 w 23"/>
                <a:gd name="T13" fmla="*/ 1 h 23"/>
                <a:gd name="T14" fmla="*/ 21 w 23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1" y="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0" y="22"/>
                    <a:pt x="0" y="22"/>
                    <a:pt x="1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3" y="1"/>
                  </a:cubicBezTo>
                  <a:cubicBezTo>
                    <a:pt x="23" y="0"/>
                    <a:pt x="22" y="0"/>
                    <a:pt x="21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75" name="Freeform 1147"/>
            <p:cNvSpPr>
              <a:spLocks/>
            </p:cNvSpPr>
            <p:nvPr/>
          </p:nvSpPr>
          <p:spPr bwMode="auto">
            <a:xfrm>
              <a:off x="12690075" y="1248289"/>
              <a:ext cx="84085" cy="6006"/>
            </a:xfrm>
            <a:custGeom>
              <a:avLst/>
              <a:gdLst>
                <a:gd name="T0" fmla="*/ 24 w 24"/>
                <a:gd name="T1" fmla="*/ 1 h 2"/>
                <a:gd name="T2" fmla="*/ 22 w 24"/>
                <a:gd name="T3" fmla="*/ 0 h 2"/>
                <a:gd name="T4" fmla="*/ 1 w 24"/>
                <a:gd name="T5" fmla="*/ 0 h 2"/>
                <a:gd name="T6" fmla="*/ 0 w 24"/>
                <a:gd name="T7" fmla="*/ 1 h 2"/>
                <a:gd name="T8" fmla="*/ 1 w 24"/>
                <a:gd name="T9" fmla="*/ 2 h 2"/>
                <a:gd name="T10" fmla="*/ 22 w 24"/>
                <a:gd name="T11" fmla="*/ 2 h 2"/>
                <a:gd name="T12" fmla="*/ 24 w 2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">
                  <a:moveTo>
                    <a:pt x="24" y="1"/>
                  </a:moveTo>
                  <a:cubicBezTo>
                    <a:pt x="24" y="1"/>
                    <a:pt x="23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2"/>
                    <a:pt x="24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776" name="Freeform 1211"/>
          <p:cNvSpPr>
            <a:spLocks noEditPoints="1"/>
          </p:cNvSpPr>
          <p:nvPr/>
        </p:nvSpPr>
        <p:spPr bwMode="auto">
          <a:xfrm>
            <a:off x="2716994" y="1996900"/>
            <a:ext cx="294301" cy="291298"/>
          </a:xfrm>
          <a:custGeom>
            <a:avLst/>
            <a:gdLst>
              <a:gd name="T0" fmla="*/ 83 w 85"/>
              <a:gd name="T1" fmla="*/ 40 h 84"/>
              <a:gd name="T2" fmla="*/ 44 w 85"/>
              <a:gd name="T3" fmla="*/ 22 h 84"/>
              <a:gd name="T4" fmla="*/ 64 w 85"/>
              <a:gd name="T5" fmla="*/ 1 h 84"/>
              <a:gd name="T6" fmla="*/ 43 w 85"/>
              <a:gd name="T7" fmla="*/ 20 h 84"/>
              <a:gd name="T8" fmla="*/ 32 w 85"/>
              <a:gd name="T9" fmla="*/ 11 h 84"/>
              <a:gd name="T10" fmla="*/ 41 w 85"/>
              <a:gd name="T11" fmla="*/ 22 h 84"/>
              <a:gd name="T12" fmla="*/ 11 w 85"/>
              <a:gd name="T13" fmla="*/ 53 h 84"/>
              <a:gd name="T14" fmla="*/ 1 w 85"/>
              <a:gd name="T15" fmla="*/ 82 h 84"/>
              <a:gd name="T16" fmla="*/ 1 w 85"/>
              <a:gd name="T17" fmla="*/ 84 h 84"/>
              <a:gd name="T18" fmla="*/ 12 w 85"/>
              <a:gd name="T19" fmla="*/ 84 h 84"/>
              <a:gd name="T20" fmla="*/ 12 w 85"/>
              <a:gd name="T21" fmla="*/ 84 h 84"/>
              <a:gd name="T22" fmla="*/ 12 w 85"/>
              <a:gd name="T23" fmla="*/ 84 h 84"/>
              <a:gd name="T24" fmla="*/ 43 w 85"/>
              <a:gd name="T25" fmla="*/ 83 h 84"/>
              <a:gd name="T26" fmla="*/ 82 w 85"/>
              <a:gd name="T27" fmla="*/ 63 h 84"/>
              <a:gd name="T28" fmla="*/ 84 w 85"/>
              <a:gd name="T29" fmla="*/ 63 h 84"/>
              <a:gd name="T30" fmla="*/ 74 w 85"/>
              <a:gd name="T31" fmla="*/ 52 h 84"/>
              <a:gd name="T32" fmla="*/ 85 w 85"/>
              <a:gd name="T33" fmla="*/ 40 h 84"/>
              <a:gd name="T34" fmla="*/ 16 w 85"/>
              <a:gd name="T35" fmla="*/ 80 h 84"/>
              <a:gd name="T36" fmla="*/ 43 w 85"/>
              <a:gd name="T37" fmla="*/ 57 h 84"/>
              <a:gd name="T38" fmla="*/ 48 w 85"/>
              <a:gd name="T39" fmla="*/ 52 h 84"/>
              <a:gd name="T40" fmla="*/ 43 w 85"/>
              <a:gd name="T41" fmla="*/ 47 h 84"/>
              <a:gd name="T42" fmla="*/ 38 w 85"/>
              <a:gd name="T43" fmla="*/ 52 h 84"/>
              <a:gd name="T44" fmla="*/ 15 w 85"/>
              <a:gd name="T45" fmla="*/ 78 h 84"/>
              <a:gd name="T46" fmla="*/ 13 w 85"/>
              <a:gd name="T47" fmla="*/ 53 h 84"/>
              <a:gd name="T48" fmla="*/ 71 w 85"/>
              <a:gd name="T49" fmla="*/ 52 h 84"/>
              <a:gd name="T50" fmla="*/ 40 w 85"/>
              <a:gd name="T51" fmla="*/ 52 h 84"/>
              <a:gd name="T52" fmla="*/ 43 w 85"/>
              <a:gd name="T53" fmla="*/ 49 h 84"/>
              <a:gd name="T54" fmla="*/ 46 w 85"/>
              <a:gd name="T55" fmla="*/ 52 h 84"/>
              <a:gd name="T56" fmla="*/ 45 w 85"/>
              <a:gd name="T57" fmla="*/ 54 h 84"/>
              <a:gd name="T58" fmla="*/ 43 w 85"/>
              <a:gd name="T59" fmla="*/ 54 h 84"/>
              <a:gd name="T60" fmla="*/ 41 w 85"/>
              <a:gd name="T61" fmla="*/ 52 h 84"/>
              <a:gd name="T62" fmla="*/ 40 w 85"/>
              <a:gd name="T63" fmla="*/ 5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5" h="84">
                <a:moveTo>
                  <a:pt x="85" y="40"/>
                </a:moveTo>
                <a:cubicBezTo>
                  <a:pt x="84" y="40"/>
                  <a:pt x="84" y="40"/>
                  <a:pt x="83" y="40"/>
                </a:cubicBezTo>
                <a:cubicBezTo>
                  <a:pt x="73" y="51"/>
                  <a:pt x="73" y="51"/>
                  <a:pt x="73" y="51"/>
                </a:cubicBezTo>
                <a:cubicBezTo>
                  <a:pt x="44" y="22"/>
                  <a:pt x="44" y="22"/>
                  <a:pt x="44" y="2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2"/>
                  <a:pt x="64" y="1"/>
                  <a:pt x="64" y="1"/>
                </a:cubicBezTo>
                <a:cubicBezTo>
                  <a:pt x="63" y="0"/>
                  <a:pt x="63" y="0"/>
                  <a:pt x="62" y="1"/>
                </a:cubicBezTo>
                <a:cubicBezTo>
                  <a:pt x="43" y="20"/>
                  <a:pt x="43" y="20"/>
                  <a:pt x="43" y="20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11"/>
                  <a:pt x="32" y="11"/>
                  <a:pt x="32" y="11"/>
                </a:cubicBezTo>
                <a:cubicBezTo>
                  <a:pt x="31" y="12"/>
                  <a:pt x="31" y="12"/>
                  <a:pt x="32" y="13"/>
                </a:cubicBezTo>
                <a:cubicBezTo>
                  <a:pt x="41" y="22"/>
                  <a:pt x="41" y="22"/>
                  <a:pt x="41" y="22"/>
                </a:cubicBezTo>
                <a:cubicBezTo>
                  <a:pt x="11" y="52"/>
                  <a:pt x="11" y="52"/>
                  <a:pt x="11" y="52"/>
                </a:cubicBezTo>
                <a:cubicBezTo>
                  <a:pt x="11" y="52"/>
                  <a:pt x="11" y="53"/>
                  <a:pt x="11" y="53"/>
                </a:cubicBezTo>
                <a:cubicBezTo>
                  <a:pt x="11" y="54"/>
                  <a:pt x="20" y="65"/>
                  <a:pt x="11" y="82"/>
                </a:cubicBezTo>
                <a:cubicBezTo>
                  <a:pt x="1" y="82"/>
                  <a:pt x="1" y="82"/>
                  <a:pt x="1" y="82"/>
                </a:cubicBezTo>
                <a:cubicBezTo>
                  <a:pt x="1" y="82"/>
                  <a:pt x="0" y="82"/>
                  <a:pt x="0" y="83"/>
                </a:cubicBezTo>
                <a:cubicBezTo>
                  <a:pt x="0" y="84"/>
                  <a:pt x="1" y="84"/>
                  <a:pt x="1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30" y="76"/>
                  <a:pt x="42" y="84"/>
                </a:cubicBezTo>
                <a:cubicBezTo>
                  <a:pt x="42" y="84"/>
                  <a:pt x="43" y="84"/>
                  <a:pt x="43" y="83"/>
                </a:cubicBezTo>
                <a:cubicBezTo>
                  <a:pt x="73" y="54"/>
                  <a:pt x="73" y="54"/>
                  <a:pt x="73" y="54"/>
                </a:cubicBezTo>
                <a:cubicBezTo>
                  <a:pt x="82" y="63"/>
                  <a:pt x="82" y="63"/>
                  <a:pt x="82" y="63"/>
                </a:cubicBezTo>
                <a:cubicBezTo>
                  <a:pt x="82" y="63"/>
                  <a:pt x="82" y="63"/>
                  <a:pt x="83" y="63"/>
                </a:cubicBezTo>
                <a:cubicBezTo>
                  <a:pt x="83" y="63"/>
                  <a:pt x="83" y="63"/>
                  <a:pt x="84" y="63"/>
                </a:cubicBezTo>
                <a:cubicBezTo>
                  <a:pt x="84" y="63"/>
                  <a:pt x="84" y="62"/>
                  <a:pt x="84" y="61"/>
                </a:cubicBezTo>
                <a:cubicBezTo>
                  <a:pt x="74" y="52"/>
                  <a:pt x="74" y="52"/>
                  <a:pt x="74" y="52"/>
                </a:cubicBezTo>
                <a:cubicBezTo>
                  <a:pt x="85" y="42"/>
                  <a:pt x="85" y="42"/>
                  <a:pt x="85" y="42"/>
                </a:cubicBezTo>
                <a:cubicBezTo>
                  <a:pt x="85" y="41"/>
                  <a:pt x="85" y="41"/>
                  <a:pt x="85" y="40"/>
                </a:cubicBezTo>
                <a:close/>
                <a:moveTo>
                  <a:pt x="42" y="81"/>
                </a:moveTo>
                <a:cubicBezTo>
                  <a:pt x="33" y="76"/>
                  <a:pt x="23" y="78"/>
                  <a:pt x="16" y="80"/>
                </a:cubicBezTo>
                <a:cubicBezTo>
                  <a:pt x="40" y="56"/>
                  <a:pt x="40" y="56"/>
                  <a:pt x="40" y="56"/>
                </a:cubicBezTo>
                <a:cubicBezTo>
                  <a:pt x="41" y="57"/>
                  <a:pt x="42" y="57"/>
                  <a:pt x="43" y="57"/>
                </a:cubicBezTo>
                <a:cubicBezTo>
                  <a:pt x="44" y="57"/>
                  <a:pt x="45" y="57"/>
                  <a:pt x="46" y="56"/>
                </a:cubicBezTo>
                <a:cubicBezTo>
                  <a:pt x="47" y="55"/>
                  <a:pt x="48" y="53"/>
                  <a:pt x="48" y="52"/>
                </a:cubicBezTo>
                <a:cubicBezTo>
                  <a:pt x="48" y="51"/>
                  <a:pt x="47" y="50"/>
                  <a:pt x="46" y="49"/>
                </a:cubicBezTo>
                <a:cubicBezTo>
                  <a:pt x="45" y="48"/>
                  <a:pt x="44" y="47"/>
                  <a:pt x="43" y="47"/>
                </a:cubicBezTo>
                <a:cubicBezTo>
                  <a:pt x="42" y="47"/>
                  <a:pt x="40" y="48"/>
                  <a:pt x="39" y="49"/>
                </a:cubicBezTo>
                <a:cubicBezTo>
                  <a:pt x="38" y="50"/>
                  <a:pt x="38" y="51"/>
                  <a:pt x="38" y="52"/>
                </a:cubicBezTo>
                <a:cubicBezTo>
                  <a:pt x="38" y="53"/>
                  <a:pt x="38" y="54"/>
                  <a:pt x="39" y="55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1"/>
                  <a:pt x="18" y="65"/>
                  <a:pt x="17" y="61"/>
                </a:cubicBezTo>
                <a:cubicBezTo>
                  <a:pt x="16" y="57"/>
                  <a:pt x="14" y="54"/>
                  <a:pt x="13" y="53"/>
                </a:cubicBezTo>
                <a:cubicBezTo>
                  <a:pt x="43" y="24"/>
                  <a:pt x="43" y="24"/>
                  <a:pt x="43" y="24"/>
                </a:cubicBezTo>
                <a:cubicBezTo>
                  <a:pt x="71" y="52"/>
                  <a:pt x="71" y="52"/>
                  <a:pt x="71" y="52"/>
                </a:cubicBezTo>
                <a:lnTo>
                  <a:pt x="42" y="81"/>
                </a:lnTo>
                <a:close/>
                <a:moveTo>
                  <a:pt x="40" y="52"/>
                </a:moveTo>
                <a:cubicBezTo>
                  <a:pt x="40" y="51"/>
                  <a:pt x="40" y="51"/>
                  <a:pt x="41" y="50"/>
                </a:cubicBezTo>
                <a:cubicBezTo>
                  <a:pt x="41" y="50"/>
                  <a:pt x="42" y="49"/>
                  <a:pt x="43" y="49"/>
                </a:cubicBezTo>
                <a:cubicBezTo>
                  <a:pt x="44" y="49"/>
                  <a:pt x="44" y="50"/>
                  <a:pt x="45" y="50"/>
                </a:cubicBezTo>
                <a:cubicBezTo>
                  <a:pt x="45" y="51"/>
                  <a:pt x="46" y="51"/>
                  <a:pt x="46" y="52"/>
                </a:cubicBezTo>
                <a:cubicBezTo>
                  <a:pt x="46" y="53"/>
                  <a:pt x="45" y="54"/>
                  <a:pt x="45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4" y="55"/>
                  <a:pt x="43" y="55"/>
                  <a:pt x="42" y="55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3"/>
                  <a:pt x="43" y="53"/>
                  <a:pt x="43" y="52"/>
                </a:cubicBezTo>
                <a:cubicBezTo>
                  <a:pt x="42" y="52"/>
                  <a:pt x="41" y="52"/>
                  <a:pt x="41" y="52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3"/>
                  <a:pt x="40" y="52"/>
                  <a:pt x="40" y="52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777" name="그룹 776"/>
          <p:cNvGrpSpPr/>
          <p:nvPr/>
        </p:nvGrpSpPr>
        <p:grpSpPr>
          <a:xfrm>
            <a:off x="3417249" y="1996900"/>
            <a:ext cx="300312" cy="291298"/>
            <a:chOff x="14110524" y="1191231"/>
            <a:chExt cx="300312" cy="291298"/>
          </a:xfrm>
          <a:solidFill>
            <a:srgbClr val="FE6500"/>
          </a:solidFill>
        </p:grpSpPr>
        <p:sp>
          <p:nvSpPr>
            <p:cNvPr id="778" name="Freeform 1281"/>
            <p:cNvSpPr>
              <a:spLocks noEditPoints="1"/>
            </p:cNvSpPr>
            <p:nvPr/>
          </p:nvSpPr>
          <p:spPr bwMode="auto">
            <a:xfrm>
              <a:off x="14149566" y="1191231"/>
              <a:ext cx="261270" cy="291298"/>
            </a:xfrm>
            <a:custGeom>
              <a:avLst/>
              <a:gdLst>
                <a:gd name="T0" fmla="*/ 73 w 75"/>
                <a:gd name="T1" fmla="*/ 40 h 84"/>
                <a:gd name="T2" fmla="*/ 34 w 75"/>
                <a:gd name="T3" fmla="*/ 22 h 84"/>
                <a:gd name="T4" fmla="*/ 54 w 75"/>
                <a:gd name="T5" fmla="*/ 1 h 84"/>
                <a:gd name="T6" fmla="*/ 32 w 75"/>
                <a:gd name="T7" fmla="*/ 20 h 84"/>
                <a:gd name="T8" fmla="*/ 22 w 75"/>
                <a:gd name="T9" fmla="*/ 11 h 84"/>
                <a:gd name="T10" fmla="*/ 31 w 75"/>
                <a:gd name="T11" fmla="*/ 22 h 84"/>
                <a:gd name="T12" fmla="*/ 1 w 75"/>
                <a:gd name="T13" fmla="*/ 53 h 84"/>
                <a:gd name="T14" fmla="*/ 0 w 75"/>
                <a:gd name="T15" fmla="*/ 82 h 84"/>
                <a:gd name="T16" fmla="*/ 0 w 75"/>
                <a:gd name="T17" fmla="*/ 83 h 84"/>
                <a:gd name="T18" fmla="*/ 0 w 75"/>
                <a:gd name="T19" fmla="*/ 83 h 84"/>
                <a:gd name="T20" fmla="*/ 1 w 75"/>
                <a:gd name="T21" fmla="*/ 84 h 84"/>
                <a:gd name="T22" fmla="*/ 1 w 75"/>
                <a:gd name="T23" fmla="*/ 84 h 84"/>
                <a:gd name="T24" fmla="*/ 1 w 75"/>
                <a:gd name="T25" fmla="*/ 84 h 84"/>
                <a:gd name="T26" fmla="*/ 1 w 75"/>
                <a:gd name="T27" fmla="*/ 84 h 84"/>
                <a:gd name="T28" fmla="*/ 1 w 75"/>
                <a:gd name="T29" fmla="*/ 84 h 84"/>
                <a:gd name="T30" fmla="*/ 2 w 75"/>
                <a:gd name="T31" fmla="*/ 84 h 84"/>
                <a:gd name="T32" fmla="*/ 33 w 75"/>
                <a:gd name="T33" fmla="*/ 83 h 84"/>
                <a:gd name="T34" fmla="*/ 72 w 75"/>
                <a:gd name="T35" fmla="*/ 63 h 84"/>
                <a:gd name="T36" fmla="*/ 73 w 75"/>
                <a:gd name="T37" fmla="*/ 63 h 84"/>
                <a:gd name="T38" fmla="*/ 64 w 75"/>
                <a:gd name="T39" fmla="*/ 52 h 84"/>
                <a:gd name="T40" fmla="*/ 75 w 75"/>
                <a:gd name="T41" fmla="*/ 40 h 84"/>
                <a:gd name="T42" fmla="*/ 6 w 75"/>
                <a:gd name="T43" fmla="*/ 80 h 84"/>
                <a:gd name="T44" fmla="*/ 33 w 75"/>
                <a:gd name="T45" fmla="*/ 57 h 84"/>
                <a:gd name="T46" fmla="*/ 38 w 75"/>
                <a:gd name="T47" fmla="*/ 52 h 84"/>
                <a:gd name="T48" fmla="*/ 33 w 75"/>
                <a:gd name="T49" fmla="*/ 47 h 84"/>
                <a:gd name="T50" fmla="*/ 28 w 75"/>
                <a:gd name="T51" fmla="*/ 52 h 84"/>
                <a:gd name="T52" fmla="*/ 5 w 75"/>
                <a:gd name="T53" fmla="*/ 78 h 84"/>
                <a:gd name="T54" fmla="*/ 3 w 75"/>
                <a:gd name="T55" fmla="*/ 53 h 84"/>
                <a:gd name="T56" fmla="*/ 61 w 75"/>
                <a:gd name="T57" fmla="*/ 52 h 84"/>
                <a:gd name="T58" fmla="*/ 30 w 75"/>
                <a:gd name="T59" fmla="*/ 52 h 84"/>
                <a:gd name="T60" fmla="*/ 33 w 75"/>
                <a:gd name="T61" fmla="*/ 49 h 84"/>
                <a:gd name="T62" fmla="*/ 35 w 75"/>
                <a:gd name="T63" fmla="*/ 52 h 84"/>
                <a:gd name="T64" fmla="*/ 32 w 75"/>
                <a:gd name="T65" fmla="*/ 55 h 84"/>
                <a:gd name="T66" fmla="*/ 32 w 75"/>
                <a:gd name="T67" fmla="*/ 52 h 84"/>
                <a:gd name="T68" fmla="*/ 30 w 75"/>
                <a:gd name="T69" fmla="*/ 5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" h="84">
                  <a:moveTo>
                    <a:pt x="75" y="40"/>
                  </a:moveTo>
                  <a:cubicBezTo>
                    <a:pt x="74" y="40"/>
                    <a:pt x="73" y="40"/>
                    <a:pt x="73" y="40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1"/>
                    <a:pt x="54" y="1"/>
                  </a:cubicBezTo>
                  <a:cubicBezTo>
                    <a:pt x="53" y="0"/>
                    <a:pt x="52" y="0"/>
                    <a:pt x="52" y="1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2" y="11"/>
                    <a:pt x="22" y="11"/>
                  </a:cubicBezTo>
                  <a:cubicBezTo>
                    <a:pt x="21" y="12"/>
                    <a:pt x="21" y="12"/>
                    <a:pt x="22" y="1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2"/>
                    <a:pt x="0" y="53"/>
                    <a:pt x="1" y="53"/>
                  </a:cubicBezTo>
                  <a:cubicBezTo>
                    <a:pt x="1" y="53"/>
                    <a:pt x="10" y="65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19" y="76"/>
                    <a:pt x="32" y="84"/>
                  </a:cubicBezTo>
                  <a:cubicBezTo>
                    <a:pt x="32" y="84"/>
                    <a:pt x="33" y="84"/>
                    <a:pt x="33" y="83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4" y="63"/>
                    <a:pt x="74" y="62"/>
                    <a:pt x="73" y="61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41"/>
                    <a:pt x="75" y="41"/>
                    <a:pt x="75" y="40"/>
                  </a:cubicBezTo>
                  <a:close/>
                  <a:moveTo>
                    <a:pt x="32" y="81"/>
                  </a:moveTo>
                  <a:cubicBezTo>
                    <a:pt x="23" y="76"/>
                    <a:pt x="12" y="78"/>
                    <a:pt x="6" y="80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34" y="57"/>
                    <a:pt x="35" y="57"/>
                    <a:pt x="36" y="56"/>
                  </a:cubicBezTo>
                  <a:cubicBezTo>
                    <a:pt x="37" y="55"/>
                    <a:pt x="38" y="53"/>
                    <a:pt x="38" y="52"/>
                  </a:cubicBezTo>
                  <a:cubicBezTo>
                    <a:pt x="38" y="51"/>
                    <a:pt x="37" y="50"/>
                    <a:pt x="36" y="49"/>
                  </a:cubicBezTo>
                  <a:cubicBezTo>
                    <a:pt x="35" y="48"/>
                    <a:pt x="34" y="47"/>
                    <a:pt x="33" y="47"/>
                  </a:cubicBezTo>
                  <a:cubicBezTo>
                    <a:pt x="31" y="47"/>
                    <a:pt x="30" y="48"/>
                    <a:pt x="29" y="49"/>
                  </a:cubicBezTo>
                  <a:cubicBezTo>
                    <a:pt x="28" y="50"/>
                    <a:pt x="28" y="51"/>
                    <a:pt x="28" y="52"/>
                  </a:cubicBezTo>
                  <a:cubicBezTo>
                    <a:pt x="28" y="53"/>
                    <a:pt x="28" y="54"/>
                    <a:pt x="28" y="55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8" y="71"/>
                    <a:pt x="7" y="65"/>
                    <a:pt x="7" y="61"/>
                  </a:cubicBezTo>
                  <a:cubicBezTo>
                    <a:pt x="6" y="57"/>
                    <a:pt x="4" y="54"/>
                    <a:pt x="3" y="5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61" y="52"/>
                    <a:pt x="61" y="52"/>
                    <a:pt x="61" y="52"/>
                  </a:cubicBezTo>
                  <a:lnTo>
                    <a:pt x="32" y="81"/>
                  </a:lnTo>
                  <a:close/>
                  <a:moveTo>
                    <a:pt x="30" y="52"/>
                  </a:moveTo>
                  <a:cubicBezTo>
                    <a:pt x="30" y="51"/>
                    <a:pt x="30" y="51"/>
                    <a:pt x="31" y="50"/>
                  </a:cubicBezTo>
                  <a:cubicBezTo>
                    <a:pt x="31" y="50"/>
                    <a:pt x="32" y="49"/>
                    <a:pt x="33" y="49"/>
                  </a:cubicBezTo>
                  <a:cubicBezTo>
                    <a:pt x="33" y="49"/>
                    <a:pt x="34" y="50"/>
                    <a:pt x="34" y="50"/>
                  </a:cubicBezTo>
                  <a:cubicBezTo>
                    <a:pt x="35" y="51"/>
                    <a:pt x="35" y="51"/>
                    <a:pt x="35" y="52"/>
                  </a:cubicBezTo>
                  <a:cubicBezTo>
                    <a:pt x="35" y="53"/>
                    <a:pt x="35" y="54"/>
                    <a:pt x="34" y="54"/>
                  </a:cubicBezTo>
                  <a:cubicBezTo>
                    <a:pt x="34" y="55"/>
                    <a:pt x="33" y="55"/>
                    <a:pt x="32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3"/>
                    <a:pt x="33" y="53"/>
                    <a:pt x="32" y="52"/>
                  </a:cubicBezTo>
                  <a:cubicBezTo>
                    <a:pt x="32" y="52"/>
                    <a:pt x="31" y="52"/>
                    <a:pt x="31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2"/>
                    <a:pt x="30" y="5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79" name="Freeform 1282"/>
            <p:cNvSpPr>
              <a:spLocks/>
            </p:cNvSpPr>
            <p:nvPr/>
          </p:nvSpPr>
          <p:spPr bwMode="auto">
            <a:xfrm>
              <a:off x="14110524" y="1227269"/>
              <a:ext cx="84085" cy="78080"/>
            </a:xfrm>
            <a:custGeom>
              <a:avLst/>
              <a:gdLst>
                <a:gd name="T0" fmla="*/ 12 w 24"/>
                <a:gd name="T1" fmla="*/ 23 h 23"/>
                <a:gd name="T2" fmla="*/ 14 w 24"/>
                <a:gd name="T3" fmla="*/ 22 h 23"/>
                <a:gd name="T4" fmla="*/ 14 w 24"/>
                <a:gd name="T5" fmla="*/ 12 h 23"/>
                <a:gd name="T6" fmla="*/ 22 w 24"/>
                <a:gd name="T7" fmla="*/ 12 h 23"/>
                <a:gd name="T8" fmla="*/ 24 w 24"/>
                <a:gd name="T9" fmla="*/ 11 h 23"/>
                <a:gd name="T10" fmla="*/ 22 w 24"/>
                <a:gd name="T11" fmla="*/ 10 h 23"/>
                <a:gd name="T12" fmla="*/ 14 w 24"/>
                <a:gd name="T13" fmla="*/ 10 h 23"/>
                <a:gd name="T14" fmla="*/ 14 w 24"/>
                <a:gd name="T15" fmla="*/ 1 h 23"/>
                <a:gd name="T16" fmla="*/ 12 w 24"/>
                <a:gd name="T17" fmla="*/ 0 h 23"/>
                <a:gd name="T18" fmla="*/ 11 w 24"/>
                <a:gd name="T19" fmla="*/ 1 h 23"/>
                <a:gd name="T20" fmla="*/ 11 w 24"/>
                <a:gd name="T21" fmla="*/ 10 h 23"/>
                <a:gd name="T22" fmla="*/ 1 w 24"/>
                <a:gd name="T23" fmla="*/ 10 h 23"/>
                <a:gd name="T24" fmla="*/ 0 w 24"/>
                <a:gd name="T25" fmla="*/ 11 h 23"/>
                <a:gd name="T26" fmla="*/ 1 w 24"/>
                <a:gd name="T27" fmla="*/ 12 h 23"/>
                <a:gd name="T28" fmla="*/ 11 w 24"/>
                <a:gd name="T29" fmla="*/ 12 h 23"/>
                <a:gd name="T30" fmla="*/ 11 w 24"/>
                <a:gd name="T31" fmla="*/ 22 h 23"/>
                <a:gd name="T32" fmla="*/ 12 w 24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3">
                  <a:moveTo>
                    <a:pt x="12" y="23"/>
                  </a:moveTo>
                  <a:cubicBezTo>
                    <a:pt x="13" y="23"/>
                    <a:pt x="14" y="22"/>
                    <a:pt x="14" y="2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4" y="12"/>
                    <a:pt x="24" y="11"/>
                  </a:cubicBezTo>
                  <a:cubicBezTo>
                    <a:pt x="24" y="11"/>
                    <a:pt x="23" y="10"/>
                    <a:pt x="22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1"/>
                    <a:pt x="0" y="11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2" y="23"/>
                    <a:pt x="12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80" name="그룹 779"/>
          <p:cNvGrpSpPr/>
          <p:nvPr/>
        </p:nvGrpSpPr>
        <p:grpSpPr>
          <a:xfrm>
            <a:off x="9086867" y="2001405"/>
            <a:ext cx="180185" cy="282288"/>
            <a:chOff x="7056323" y="12626907"/>
            <a:chExt cx="180185" cy="282288"/>
          </a:xfrm>
          <a:solidFill>
            <a:srgbClr val="FE6500"/>
          </a:solidFill>
        </p:grpSpPr>
        <p:sp>
          <p:nvSpPr>
            <p:cNvPr id="781" name="Freeform 648"/>
            <p:cNvSpPr>
              <a:spLocks noEditPoints="1"/>
            </p:cNvSpPr>
            <p:nvPr/>
          </p:nvSpPr>
          <p:spPr bwMode="auto">
            <a:xfrm>
              <a:off x="7056323" y="12626907"/>
              <a:ext cx="180185" cy="282288"/>
            </a:xfrm>
            <a:custGeom>
              <a:avLst/>
              <a:gdLst>
                <a:gd name="T0" fmla="*/ 26 w 52"/>
                <a:gd name="T1" fmla="*/ 82 h 82"/>
                <a:gd name="T2" fmla="*/ 25 w 52"/>
                <a:gd name="T3" fmla="*/ 81 h 82"/>
                <a:gd name="T4" fmla="*/ 4 w 52"/>
                <a:gd name="T5" fmla="*/ 35 h 82"/>
                <a:gd name="T6" fmla="*/ 5 w 52"/>
                <a:gd name="T7" fmla="*/ 11 h 82"/>
                <a:gd name="T8" fmla="*/ 25 w 52"/>
                <a:gd name="T9" fmla="*/ 0 h 82"/>
                <a:gd name="T10" fmla="*/ 27 w 52"/>
                <a:gd name="T11" fmla="*/ 0 h 82"/>
                <a:gd name="T12" fmla="*/ 47 w 52"/>
                <a:gd name="T13" fmla="*/ 11 h 82"/>
                <a:gd name="T14" fmla="*/ 48 w 52"/>
                <a:gd name="T15" fmla="*/ 35 h 82"/>
                <a:gd name="T16" fmla="*/ 27 w 52"/>
                <a:gd name="T17" fmla="*/ 81 h 82"/>
                <a:gd name="T18" fmla="*/ 26 w 52"/>
                <a:gd name="T19" fmla="*/ 82 h 82"/>
                <a:gd name="T20" fmla="*/ 26 w 52"/>
                <a:gd name="T21" fmla="*/ 2 h 82"/>
                <a:gd name="T22" fmla="*/ 25 w 52"/>
                <a:gd name="T23" fmla="*/ 2 h 82"/>
                <a:gd name="T24" fmla="*/ 7 w 52"/>
                <a:gd name="T25" fmla="*/ 13 h 82"/>
                <a:gd name="T26" fmla="*/ 6 w 52"/>
                <a:gd name="T27" fmla="*/ 34 h 82"/>
                <a:gd name="T28" fmla="*/ 26 w 52"/>
                <a:gd name="T29" fmla="*/ 78 h 82"/>
                <a:gd name="T30" fmla="*/ 46 w 52"/>
                <a:gd name="T31" fmla="*/ 34 h 82"/>
                <a:gd name="T32" fmla="*/ 45 w 52"/>
                <a:gd name="T33" fmla="*/ 13 h 82"/>
                <a:gd name="T34" fmla="*/ 27 w 52"/>
                <a:gd name="T35" fmla="*/ 2 h 82"/>
                <a:gd name="T36" fmla="*/ 26 w 52"/>
                <a:gd name="T37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82">
                  <a:moveTo>
                    <a:pt x="26" y="82"/>
                  </a:moveTo>
                  <a:cubicBezTo>
                    <a:pt x="26" y="82"/>
                    <a:pt x="25" y="81"/>
                    <a:pt x="25" y="81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28"/>
                    <a:pt x="1" y="19"/>
                    <a:pt x="5" y="11"/>
                  </a:cubicBezTo>
                  <a:cubicBezTo>
                    <a:pt x="9" y="4"/>
                    <a:pt x="17" y="0"/>
                    <a:pt x="25" y="0"/>
                  </a:cubicBezTo>
                  <a:cubicBezTo>
                    <a:pt x="26" y="0"/>
                    <a:pt x="27" y="0"/>
                    <a:pt x="27" y="0"/>
                  </a:cubicBezTo>
                  <a:cubicBezTo>
                    <a:pt x="36" y="0"/>
                    <a:pt x="43" y="4"/>
                    <a:pt x="47" y="11"/>
                  </a:cubicBezTo>
                  <a:cubicBezTo>
                    <a:pt x="51" y="19"/>
                    <a:pt x="52" y="28"/>
                    <a:pt x="48" y="35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6" y="82"/>
                    <a:pt x="26" y="82"/>
                  </a:cubicBezTo>
                  <a:close/>
                  <a:moveTo>
                    <a:pt x="26" y="2"/>
                  </a:moveTo>
                  <a:cubicBezTo>
                    <a:pt x="26" y="2"/>
                    <a:pt x="25" y="2"/>
                    <a:pt x="25" y="2"/>
                  </a:cubicBezTo>
                  <a:cubicBezTo>
                    <a:pt x="17" y="2"/>
                    <a:pt x="11" y="6"/>
                    <a:pt x="7" y="13"/>
                  </a:cubicBezTo>
                  <a:cubicBezTo>
                    <a:pt x="3" y="19"/>
                    <a:pt x="3" y="27"/>
                    <a:pt x="6" y="34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0" y="27"/>
                    <a:pt x="49" y="19"/>
                    <a:pt x="45" y="13"/>
                  </a:cubicBezTo>
                  <a:cubicBezTo>
                    <a:pt x="41" y="6"/>
                    <a:pt x="35" y="2"/>
                    <a:pt x="27" y="2"/>
                  </a:cubicBezTo>
                  <a:cubicBezTo>
                    <a:pt x="27" y="2"/>
                    <a:pt x="26" y="2"/>
                    <a:pt x="26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82" name="Freeform 649"/>
            <p:cNvSpPr>
              <a:spLocks noEditPoints="1"/>
            </p:cNvSpPr>
            <p:nvPr/>
          </p:nvSpPr>
          <p:spPr bwMode="auto">
            <a:xfrm>
              <a:off x="7101372" y="12662944"/>
              <a:ext cx="93096" cy="96098"/>
            </a:xfrm>
            <a:custGeom>
              <a:avLst/>
              <a:gdLst>
                <a:gd name="T0" fmla="*/ 13 w 27"/>
                <a:gd name="T1" fmla="*/ 27 h 27"/>
                <a:gd name="T2" fmla="*/ 0 w 27"/>
                <a:gd name="T3" fmla="*/ 13 h 27"/>
                <a:gd name="T4" fmla="*/ 13 w 27"/>
                <a:gd name="T5" fmla="*/ 0 h 27"/>
                <a:gd name="T6" fmla="*/ 27 w 27"/>
                <a:gd name="T7" fmla="*/ 13 h 27"/>
                <a:gd name="T8" fmla="*/ 13 w 27"/>
                <a:gd name="T9" fmla="*/ 27 h 27"/>
                <a:gd name="T10" fmla="*/ 13 w 27"/>
                <a:gd name="T11" fmla="*/ 2 h 27"/>
                <a:gd name="T12" fmla="*/ 2 w 27"/>
                <a:gd name="T13" fmla="*/ 13 h 27"/>
                <a:gd name="T14" fmla="*/ 13 w 27"/>
                <a:gd name="T15" fmla="*/ 25 h 27"/>
                <a:gd name="T16" fmla="*/ 24 w 27"/>
                <a:gd name="T17" fmla="*/ 13 h 27"/>
                <a:gd name="T18" fmla="*/ 13 w 27"/>
                <a:gd name="T19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7">
                  <a:moveTo>
                    <a:pt x="13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1" y="0"/>
                    <a:pt x="27" y="6"/>
                    <a:pt x="27" y="13"/>
                  </a:cubicBezTo>
                  <a:cubicBezTo>
                    <a:pt x="27" y="21"/>
                    <a:pt x="21" y="27"/>
                    <a:pt x="13" y="27"/>
                  </a:cubicBezTo>
                  <a:close/>
                  <a:moveTo>
                    <a:pt x="13" y="2"/>
                  </a:moveTo>
                  <a:cubicBezTo>
                    <a:pt x="7" y="2"/>
                    <a:pt x="2" y="7"/>
                    <a:pt x="2" y="13"/>
                  </a:cubicBezTo>
                  <a:cubicBezTo>
                    <a:pt x="2" y="20"/>
                    <a:pt x="7" y="25"/>
                    <a:pt x="13" y="25"/>
                  </a:cubicBezTo>
                  <a:cubicBezTo>
                    <a:pt x="19" y="25"/>
                    <a:pt x="24" y="20"/>
                    <a:pt x="24" y="13"/>
                  </a:cubicBezTo>
                  <a:cubicBezTo>
                    <a:pt x="24" y="7"/>
                    <a:pt x="19" y="2"/>
                    <a:pt x="13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83" name="그룹 782"/>
          <p:cNvGrpSpPr/>
          <p:nvPr/>
        </p:nvGrpSpPr>
        <p:grpSpPr>
          <a:xfrm>
            <a:off x="1322485" y="2014918"/>
            <a:ext cx="291298" cy="255262"/>
            <a:chOff x="11981352" y="1209247"/>
            <a:chExt cx="291298" cy="255262"/>
          </a:xfrm>
          <a:solidFill>
            <a:srgbClr val="FE6500"/>
          </a:solidFill>
        </p:grpSpPr>
        <p:sp>
          <p:nvSpPr>
            <p:cNvPr id="784" name="Freeform 1070"/>
            <p:cNvSpPr>
              <a:spLocks noEditPoints="1"/>
            </p:cNvSpPr>
            <p:nvPr/>
          </p:nvSpPr>
          <p:spPr bwMode="auto">
            <a:xfrm>
              <a:off x="12050422" y="1209247"/>
              <a:ext cx="222228" cy="255262"/>
            </a:xfrm>
            <a:custGeom>
              <a:avLst/>
              <a:gdLst>
                <a:gd name="T0" fmla="*/ 64 w 64"/>
                <a:gd name="T1" fmla="*/ 52 h 74"/>
                <a:gd name="T2" fmla="*/ 62 w 64"/>
                <a:gd name="T3" fmla="*/ 52 h 74"/>
                <a:gd name="T4" fmla="*/ 43 w 64"/>
                <a:gd name="T5" fmla="*/ 71 h 74"/>
                <a:gd name="T6" fmla="*/ 3 w 64"/>
                <a:gd name="T7" fmla="*/ 32 h 74"/>
                <a:gd name="T8" fmla="*/ 33 w 64"/>
                <a:gd name="T9" fmla="*/ 2 h 74"/>
                <a:gd name="T10" fmla="*/ 33 w 64"/>
                <a:gd name="T11" fmla="*/ 1 h 74"/>
                <a:gd name="T12" fmla="*/ 31 w 64"/>
                <a:gd name="T13" fmla="*/ 1 h 74"/>
                <a:gd name="T14" fmla="*/ 0 w 64"/>
                <a:gd name="T15" fmla="*/ 31 h 74"/>
                <a:gd name="T16" fmla="*/ 0 w 64"/>
                <a:gd name="T17" fmla="*/ 31 h 74"/>
                <a:gd name="T18" fmla="*/ 0 w 64"/>
                <a:gd name="T19" fmla="*/ 31 h 74"/>
                <a:gd name="T20" fmla="*/ 0 w 64"/>
                <a:gd name="T21" fmla="*/ 32 h 74"/>
                <a:gd name="T22" fmla="*/ 0 w 64"/>
                <a:gd name="T23" fmla="*/ 32 h 74"/>
                <a:gd name="T24" fmla="*/ 0 w 64"/>
                <a:gd name="T25" fmla="*/ 32 h 74"/>
                <a:gd name="T26" fmla="*/ 0 w 64"/>
                <a:gd name="T27" fmla="*/ 32 h 74"/>
                <a:gd name="T28" fmla="*/ 0 w 64"/>
                <a:gd name="T29" fmla="*/ 73 h 74"/>
                <a:gd name="T30" fmla="*/ 1 w 64"/>
                <a:gd name="T31" fmla="*/ 74 h 74"/>
                <a:gd name="T32" fmla="*/ 43 w 64"/>
                <a:gd name="T33" fmla="*/ 74 h 74"/>
                <a:gd name="T34" fmla="*/ 43 w 64"/>
                <a:gd name="T35" fmla="*/ 74 h 74"/>
                <a:gd name="T36" fmla="*/ 44 w 64"/>
                <a:gd name="T37" fmla="*/ 74 h 74"/>
                <a:gd name="T38" fmla="*/ 44 w 64"/>
                <a:gd name="T39" fmla="*/ 74 h 74"/>
                <a:gd name="T40" fmla="*/ 44 w 64"/>
                <a:gd name="T41" fmla="*/ 74 h 74"/>
                <a:gd name="T42" fmla="*/ 44 w 64"/>
                <a:gd name="T43" fmla="*/ 74 h 74"/>
                <a:gd name="T44" fmla="*/ 64 w 64"/>
                <a:gd name="T45" fmla="*/ 53 h 74"/>
                <a:gd name="T46" fmla="*/ 64 w 64"/>
                <a:gd name="T47" fmla="*/ 52 h 74"/>
                <a:gd name="T48" fmla="*/ 12 w 64"/>
                <a:gd name="T49" fmla="*/ 72 h 74"/>
                <a:gd name="T50" fmla="*/ 2 w 64"/>
                <a:gd name="T51" fmla="*/ 62 h 74"/>
                <a:gd name="T52" fmla="*/ 2 w 64"/>
                <a:gd name="T53" fmla="*/ 35 h 74"/>
                <a:gd name="T54" fmla="*/ 40 w 64"/>
                <a:gd name="T55" fmla="*/ 72 h 74"/>
                <a:gd name="T56" fmla="*/ 12 w 64"/>
                <a:gd name="T57" fmla="*/ 72 h 74"/>
                <a:gd name="T58" fmla="*/ 2 w 64"/>
                <a:gd name="T59" fmla="*/ 65 h 74"/>
                <a:gd name="T60" fmla="*/ 9 w 64"/>
                <a:gd name="T61" fmla="*/ 72 h 74"/>
                <a:gd name="T62" fmla="*/ 2 w 64"/>
                <a:gd name="T63" fmla="*/ 72 h 74"/>
                <a:gd name="T64" fmla="*/ 2 w 64"/>
                <a:gd name="T65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74">
                  <a:moveTo>
                    <a:pt x="64" y="52"/>
                  </a:moveTo>
                  <a:cubicBezTo>
                    <a:pt x="63" y="51"/>
                    <a:pt x="62" y="51"/>
                    <a:pt x="62" y="52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1"/>
                    <a:pt x="33" y="1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4"/>
                    <a:pt x="0" y="74"/>
                    <a:pt x="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3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3"/>
                    <a:pt x="64" y="52"/>
                    <a:pt x="64" y="52"/>
                  </a:cubicBezTo>
                  <a:close/>
                  <a:moveTo>
                    <a:pt x="12" y="72"/>
                  </a:moveTo>
                  <a:cubicBezTo>
                    <a:pt x="2" y="62"/>
                    <a:pt x="2" y="62"/>
                    <a:pt x="2" y="6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0" y="72"/>
                    <a:pt x="40" y="72"/>
                    <a:pt x="40" y="72"/>
                  </a:cubicBezTo>
                  <a:lnTo>
                    <a:pt x="12" y="72"/>
                  </a:lnTo>
                  <a:close/>
                  <a:moveTo>
                    <a:pt x="2" y="65"/>
                  </a:moveTo>
                  <a:cubicBezTo>
                    <a:pt x="9" y="72"/>
                    <a:pt x="9" y="72"/>
                    <a:pt x="9" y="72"/>
                  </a:cubicBezTo>
                  <a:cubicBezTo>
                    <a:pt x="2" y="72"/>
                    <a:pt x="2" y="72"/>
                    <a:pt x="2" y="72"/>
                  </a:cubicBezTo>
                  <a:lnTo>
                    <a:pt x="2" y="65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85" name="Freeform 1071"/>
            <p:cNvSpPr>
              <a:spLocks/>
            </p:cNvSpPr>
            <p:nvPr/>
          </p:nvSpPr>
          <p:spPr bwMode="auto">
            <a:xfrm>
              <a:off x="12119491" y="1209247"/>
              <a:ext cx="153159" cy="153159"/>
            </a:xfrm>
            <a:custGeom>
              <a:avLst/>
              <a:gdLst>
                <a:gd name="T0" fmla="*/ 1 w 44"/>
                <a:gd name="T1" fmla="*/ 44 h 44"/>
                <a:gd name="T2" fmla="*/ 2 w 44"/>
                <a:gd name="T3" fmla="*/ 44 h 44"/>
                <a:gd name="T4" fmla="*/ 2 w 44"/>
                <a:gd name="T5" fmla="*/ 44 h 44"/>
                <a:gd name="T6" fmla="*/ 44 w 44"/>
                <a:gd name="T7" fmla="*/ 2 h 44"/>
                <a:gd name="T8" fmla="*/ 44 w 44"/>
                <a:gd name="T9" fmla="*/ 1 h 44"/>
                <a:gd name="T10" fmla="*/ 42 w 44"/>
                <a:gd name="T11" fmla="*/ 1 h 44"/>
                <a:gd name="T12" fmla="*/ 1 w 44"/>
                <a:gd name="T13" fmla="*/ 42 h 44"/>
                <a:gd name="T14" fmla="*/ 1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1" y="44"/>
                  </a:move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3"/>
                    <a:pt x="1" y="4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86" name="Freeform 1072"/>
            <p:cNvSpPr>
              <a:spLocks/>
            </p:cNvSpPr>
            <p:nvPr/>
          </p:nvSpPr>
          <p:spPr bwMode="auto">
            <a:xfrm>
              <a:off x="12191567" y="1281322"/>
              <a:ext cx="81082" cy="81082"/>
            </a:xfrm>
            <a:custGeom>
              <a:avLst/>
              <a:gdLst>
                <a:gd name="T0" fmla="*/ 21 w 23"/>
                <a:gd name="T1" fmla="*/ 1 h 23"/>
                <a:gd name="T2" fmla="*/ 0 w 23"/>
                <a:gd name="T3" fmla="*/ 21 h 23"/>
                <a:gd name="T4" fmla="*/ 0 w 23"/>
                <a:gd name="T5" fmla="*/ 23 h 23"/>
                <a:gd name="T6" fmla="*/ 1 w 23"/>
                <a:gd name="T7" fmla="*/ 23 h 23"/>
                <a:gd name="T8" fmla="*/ 2 w 23"/>
                <a:gd name="T9" fmla="*/ 23 h 23"/>
                <a:gd name="T10" fmla="*/ 23 w 23"/>
                <a:gd name="T11" fmla="*/ 2 h 23"/>
                <a:gd name="T12" fmla="*/ 23 w 23"/>
                <a:gd name="T13" fmla="*/ 1 h 23"/>
                <a:gd name="T14" fmla="*/ 21 w 23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1" y="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2" y="23"/>
                    <a:pt x="2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3" y="1"/>
                  </a:cubicBezTo>
                  <a:cubicBezTo>
                    <a:pt x="22" y="0"/>
                    <a:pt x="21" y="0"/>
                    <a:pt x="21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87" name="Freeform 1073"/>
            <p:cNvSpPr>
              <a:spLocks/>
            </p:cNvSpPr>
            <p:nvPr/>
          </p:nvSpPr>
          <p:spPr bwMode="auto">
            <a:xfrm>
              <a:off x="11981352" y="1209252"/>
              <a:ext cx="78080" cy="78080"/>
            </a:xfrm>
            <a:custGeom>
              <a:avLst/>
              <a:gdLst>
                <a:gd name="T0" fmla="*/ 22 w 23"/>
                <a:gd name="T1" fmla="*/ 13 h 23"/>
                <a:gd name="T2" fmla="*/ 23 w 23"/>
                <a:gd name="T3" fmla="*/ 12 h 23"/>
                <a:gd name="T4" fmla="*/ 22 w 23"/>
                <a:gd name="T5" fmla="*/ 11 h 23"/>
                <a:gd name="T6" fmla="*/ 13 w 23"/>
                <a:gd name="T7" fmla="*/ 11 h 23"/>
                <a:gd name="T8" fmla="*/ 13 w 23"/>
                <a:gd name="T9" fmla="*/ 2 h 23"/>
                <a:gd name="T10" fmla="*/ 11 w 23"/>
                <a:gd name="T11" fmla="*/ 0 h 23"/>
                <a:gd name="T12" fmla="*/ 10 w 23"/>
                <a:gd name="T13" fmla="*/ 2 h 23"/>
                <a:gd name="T14" fmla="*/ 10 w 23"/>
                <a:gd name="T15" fmla="*/ 11 h 23"/>
                <a:gd name="T16" fmla="*/ 1 w 23"/>
                <a:gd name="T17" fmla="*/ 11 h 23"/>
                <a:gd name="T18" fmla="*/ 0 w 23"/>
                <a:gd name="T19" fmla="*/ 12 h 23"/>
                <a:gd name="T20" fmla="*/ 1 w 23"/>
                <a:gd name="T21" fmla="*/ 13 h 23"/>
                <a:gd name="T22" fmla="*/ 10 w 23"/>
                <a:gd name="T23" fmla="*/ 13 h 23"/>
                <a:gd name="T24" fmla="*/ 10 w 23"/>
                <a:gd name="T25" fmla="*/ 22 h 23"/>
                <a:gd name="T26" fmla="*/ 11 w 23"/>
                <a:gd name="T27" fmla="*/ 23 h 23"/>
                <a:gd name="T28" fmla="*/ 13 w 23"/>
                <a:gd name="T29" fmla="*/ 22 h 23"/>
                <a:gd name="T30" fmla="*/ 13 w 23"/>
                <a:gd name="T31" fmla="*/ 13 h 23"/>
                <a:gd name="T32" fmla="*/ 22 w 23"/>
                <a:gd name="T33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3">
                  <a:moveTo>
                    <a:pt x="22" y="13"/>
                  </a:moveTo>
                  <a:cubicBezTo>
                    <a:pt x="23" y="13"/>
                    <a:pt x="23" y="13"/>
                    <a:pt x="23" y="12"/>
                  </a:cubicBezTo>
                  <a:cubicBezTo>
                    <a:pt x="23" y="12"/>
                    <a:pt x="23" y="11"/>
                    <a:pt x="22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1" y="0"/>
                    <a:pt x="10" y="1"/>
                    <a:pt x="10" y="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3"/>
                    <a:pt x="13" y="23"/>
                    <a:pt x="13" y="22"/>
                  </a:cubicBezTo>
                  <a:cubicBezTo>
                    <a:pt x="13" y="13"/>
                    <a:pt x="13" y="13"/>
                    <a:pt x="13" y="13"/>
                  </a:cubicBezTo>
                  <a:lnTo>
                    <a:pt x="22" y="1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88" name="그룹 787"/>
          <p:cNvGrpSpPr/>
          <p:nvPr/>
        </p:nvGrpSpPr>
        <p:grpSpPr>
          <a:xfrm>
            <a:off x="4826773" y="1996900"/>
            <a:ext cx="291298" cy="291298"/>
            <a:chOff x="10557900" y="1824877"/>
            <a:chExt cx="291298" cy="291298"/>
          </a:xfrm>
          <a:solidFill>
            <a:srgbClr val="FE6500"/>
          </a:solidFill>
        </p:grpSpPr>
        <p:sp>
          <p:nvSpPr>
            <p:cNvPr id="789" name="Freeform 920"/>
            <p:cNvSpPr>
              <a:spLocks noEditPoints="1"/>
            </p:cNvSpPr>
            <p:nvPr/>
          </p:nvSpPr>
          <p:spPr bwMode="auto">
            <a:xfrm>
              <a:off x="10557900" y="1824877"/>
              <a:ext cx="291298" cy="291298"/>
            </a:xfrm>
            <a:custGeom>
              <a:avLst/>
              <a:gdLst>
                <a:gd name="T0" fmla="*/ 84 w 84"/>
                <a:gd name="T1" fmla="*/ 31 h 84"/>
                <a:gd name="T2" fmla="*/ 53 w 84"/>
                <a:gd name="T3" fmla="*/ 1 h 84"/>
                <a:gd name="T4" fmla="*/ 52 w 84"/>
                <a:gd name="T5" fmla="*/ 1 h 84"/>
                <a:gd name="T6" fmla="*/ 0 w 84"/>
                <a:gd name="T7" fmla="*/ 52 h 84"/>
                <a:gd name="T8" fmla="*/ 0 w 84"/>
                <a:gd name="T9" fmla="*/ 54 h 84"/>
                <a:gd name="T10" fmla="*/ 29 w 84"/>
                <a:gd name="T11" fmla="*/ 82 h 84"/>
                <a:gd name="T12" fmla="*/ 1 w 84"/>
                <a:gd name="T13" fmla="*/ 82 h 84"/>
                <a:gd name="T14" fmla="*/ 0 w 84"/>
                <a:gd name="T15" fmla="*/ 83 h 84"/>
                <a:gd name="T16" fmla="*/ 1 w 84"/>
                <a:gd name="T17" fmla="*/ 84 h 84"/>
                <a:gd name="T18" fmla="*/ 32 w 84"/>
                <a:gd name="T19" fmla="*/ 84 h 84"/>
                <a:gd name="T20" fmla="*/ 32 w 84"/>
                <a:gd name="T21" fmla="*/ 84 h 84"/>
                <a:gd name="T22" fmla="*/ 32 w 84"/>
                <a:gd name="T23" fmla="*/ 84 h 84"/>
                <a:gd name="T24" fmla="*/ 32 w 84"/>
                <a:gd name="T25" fmla="*/ 84 h 84"/>
                <a:gd name="T26" fmla="*/ 84 w 84"/>
                <a:gd name="T27" fmla="*/ 33 h 84"/>
                <a:gd name="T28" fmla="*/ 84 w 84"/>
                <a:gd name="T29" fmla="*/ 32 h 84"/>
                <a:gd name="T30" fmla="*/ 84 w 84"/>
                <a:gd name="T31" fmla="*/ 31 h 84"/>
                <a:gd name="T32" fmla="*/ 32 w 84"/>
                <a:gd name="T33" fmla="*/ 82 h 84"/>
                <a:gd name="T34" fmla="*/ 3 w 84"/>
                <a:gd name="T35" fmla="*/ 53 h 84"/>
                <a:gd name="T36" fmla="*/ 26 w 84"/>
                <a:gd name="T37" fmla="*/ 29 h 84"/>
                <a:gd name="T38" fmla="*/ 51 w 84"/>
                <a:gd name="T39" fmla="*/ 53 h 84"/>
                <a:gd name="T40" fmla="*/ 52 w 84"/>
                <a:gd name="T41" fmla="*/ 54 h 84"/>
                <a:gd name="T42" fmla="*/ 53 w 84"/>
                <a:gd name="T43" fmla="*/ 53 h 84"/>
                <a:gd name="T44" fmla="*/ 53 w 84"/>
                <a:gd name="T45" fmla="*/ 52 h 84"/>
                <a:gd name="T46" fmla="*/ 28 w 84"/>
                <a:gd name="T47" fmla="*/ 27 h 84"/>
                <a:gd name="T48" fmla="*/ 53 w 84"/>
                <a:gd name="T49" fmla="*/ 3 h 84"/>
                <a:gd name="T50" fmla="*/ 81 w 84"/>
                <a:gd name="T51" fmla="*/ 32 h 84"/>
                <a:gd name="T52" fmla="*/ 32 w 84"/>
                <a:gd name="T53" fmla="*/ 8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" h="84">
                  <a:moveTo>
                    <a:pt x="84" y="31"/>
                  </a:moveTo>
                  <a:cubicBezTo>
                    <a:pt x="53" y="1"/>
                    <a:pt x="53" y="1"/>
                    <a:pt x="53" y="1"/>
                  </a:cubicBezTo>
                  <a:cubicBezTo>
                    <a:pt x="53" y="0"/>
                    <a:pt x="52" y="0"/>
                    <a:pt x="52" y="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3"/>
                    <a:pt x="0" y="54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0" y="83"/>
                    <a:pt x="0" y="83"/>
                  </a:cubicBezTo>
                  <a:cubicBezTo>
                    <a:pt x="0" y="84"/>
                    <a:pt x="1" y="84"/>
                    <a:pt x="1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1"/>
                    <a:pt x="84" y="31"/>
                    <a:pt x="84" y="31"/>
                  </a:cubicBezTo>
                  <a:close/>
                  <a:moveTo>
                    <a:pt x="32" y="82"/>
                  </a:moveTo>
                  <a:cubicBezTo>
                    <a:pt x="3" y="53"/>
                    <a:pt x="3" y="53"/>
                    <a:pt x="3" y="5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4"/>
                    <a:pt x="52" y="54"/>
                    <a:pt x="52" y="54"/>
                  </a:cubicBezTo>
                  <a:cubicBezTo>
                    <a:pt x="52" y="54"/>
                    <a:pt x="53" y="54"/>
                    <a:pt x="53" y="53"/>
                  </a:cubicBezTo>
                  <a:cubicBezTo>
                    <a:pt x="53" y="53"/>
                    <a:pt x="53" y="52"/>
                    <a:pt x="53" y="52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32" y="8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90" name="Freeform 921"/>
            <p:cNvSpPr>
              <a:spLocks/>
            </p:cNvSpPr>
            <p:nvPr/>
          </p:nvSpPr>
          <p:spPr bwMode="auto">
            <a:xfrm>
              <a:off x="10699043" y="1929988"/>
              <a:ext cx="45048" cy="45048"/>
            </a:xfrm>
            <a:custGeom>
              <a:avLst/>
              <a:gdLst>
                <a:gd name="T0" fmla="*/ 0 w 13"/>
                <a:gd name="T1" fmla="*/ 0 h 13"/>
                <a:gd name="T2" fmla="*/ 0 w 13"/>
                <a:gd name="T3" fmla="*/ 2 h 13"/>
                <a:gd name="T4" fmla="*/ 11 w 13"/>
                <a:gd name="T5" fmla="*/ 13 h 13"/>
                <a:gd name="T6" fmla="*/ 11 w 13"/>
                <a:gd name="T7" fmla="*/ 13 h 13"/>
                <a:gd name="T8" fmla="*/ 12 w 13"/>
                <a:gd name="T9" fmla="*/ 13 h 13"/>
                <a:gd name="T10" fmla="*/ 12 w 13"/>
                <a:gd name="T11" fmla="*/ 11 h 13"/>
                <a:gd name="T12" fmla="*/ 2 w 13"/>
                <a:gd name="T13" fmla="*/ 0 h 13"/>
                <a:gd name="T14" fmla="*/ 0 w 1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2"/>
                    <a:pt x="13" y="11"/>
                    <a:pt x="12" y="1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91" name="그룹 790"/>
          <p:cNvGrpSpPr/>
          <p:nvPr/>
        </p:nvGrpSpPr>
        <p:grpSpPr>
          <a:xfrm>
            <a:off x="4123515" y="1996900"/>
            <a:ext cx="297304" cy="291298"/>
            <a:chOff x="14822252" y="1191231"/>
            <a:chExt cx="297304" cy="291298"/>
          </a:xfrm>
          <a:solidFill>
            <a:srgbClr val="FE6500"/>
          </a:solidFill>
        </p:grpSpPr>
        <p:sp>
          <p:nvSpPr>
            <p:cNvPr id="792" name="Freeform 1350"/>
            <p:cNvSpPr>
              <a:spLocks/>
            </p:cNvSpPr>
            <p:nvPr/>
          </p:nvSpPr>
          <p:spPr bwMode="auto">
            <a:xfrm>
              <a:off x="14864294" y="1191231"/>
              <a:ext cx="255262" cy="291298"/>
            </a:xfrm>
            <a:custGeom>
              <a:avLst/>
              <a:gdLst>
                <a:gd name="T0" fmla="*/ 1 w 74"/>
                <a:gd name="T1" fmla="*/ 84 h 84"/>
                <a:gd name="T2" fmla="*/ 0 w 74"/>
                <a:gd name="T3" fmla="*/ 84 h 84"/>
                <a:gd name="T4" fmla="*/ 0 w 74"/>
                <a:gd name="T5" fmla="*/ 82 h 84"/>
                <a:gd name="T6" fmla="*/ 0 w 74"/>
                <a:gd name="T7" fmla="*/ 53 h 84"/>
                <a:gd name="T8" fmla="*/ 0 w 74"/>
                <a:gd name="T9" fmla="*/ 52 h 84"/>
                <a:gd name="T10" fmla="*/ 51 w 74"/>
                <a:gd name="T11" fmla="*/ 1 h 84"/>
                <a:gd name="T12" fmla="*/ 53 w 74"/>
                <a:gd name="T13" fmla="*/ 1 h 84"/>
                <a:gd name="T14" fmla="*/ 53 w 74"/>
                <a:gd name="T15" fmla="*/ 2 h 84"/>
                <a:gd name="T16" fmla="*/ 3 w 74"/>
                <a:gd name="T17" fmla="*/ 53 h 84"/>
                <a:gd name="T18" fmla="*/ 6 w 74"/>
                <a:gd name="T19" fmla="*/ 61 h 84"/>
                <a:gd name="T20" fmla="*/ 3 w 74"/>
                <a:gd name="T21" fmla="*/ 81 h 84"/>
                <a:gd name="T22" fmla="*/ 31 w 74"/>
                <a:gd name="T23" fmla="*/ 81 h 84"/>
                <a:gd name="T24" fmla="*/ 72 w 74"/>
                <a:gd name="T25" fmla="*/ 40 h 84"/>
                <a:gd name="T26" fmla="*/ 74 w 74"/>
                <a:gd name="T27" fmla="*/ 40 h 84"/>
                <a:gd name="T28" fmla="*/ 74 w 74"/>
                <a:gd name="T29" fmla="*/ 42 h 84"/>
                <a:gd name="T30" fmla="*/ 32 w 74"/>
                <a:gd name="T31" fmla="*/ 83 h 84"/>
                <a:gd name="T32" fmla="*/ 31 w 74"/>
                <a:gd name="T33" fmla="*/ 84 h 84"/>
                <a:gd name="T34" fmla="*/ 1 w 74"/>
                <a:gd name="T35" fmla="*/ 84 h 84"/>
                <a:gd name="T36" fmla="*/ 1 w 74"/>
                <a:gd name="T3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84">
                  <a:moveTo>
                    <a:pt x="1" y="84"/>
                  </a:moveTo>
                  <a:cubicBezTo>
                    <a:pt x="1" y="84"/>
                    <a:pt x="0" y="84"/>
                    <a:pt x="0" y="84"/>
                  </a:cubicBezTo>
                  <a:cubicBezTo>
                    <a:pt x="0" y="83"/>
                    <a:pt x="0" y="83"/>
                    <a:pt x="0" y="82"/>
                  </a:cubicBezTo>
                  <a:cubicBezTo>
                    <a:pt x="10" y="65"/>
                    <a:pt x="1" y="54"/>
                    <a:pt x="0" y="53"/>
                  </a:cubicBezTo>
                  <a:cubicBezTo>
                    <a:pt x="0" y="53"/>
                    <a:pt x="0" y="52"/>
                    <a:pt x="0" y="52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2" y="0"/>
                    <a:pt x="52" y="0"/>
                    <a:pt x="53" y="1"/>
                  </a:cubicBezTo>
                  <a:cubicBezTo>
                    <a:pt x="53" y="1"/>
                    <a:pt x="53" y="2"/>
                    <a:pt x="53" y="2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4"/>
                    <a:pt x="5" y="57"/>
                    <a:pt x="6" y="61"/>
                  </a:cubicBezTo>
                  <a:cubicBezTo>
                    <a:pt x="7" y="65"/>
                    <a:pt x="7" y="72"/>
                    <a:pt x="3" y="81"/>
                  </a:cubicBezTo>
                  <a:cubicBezTo>
                    <a:pt x="9" y="79"/>
                    <a:pt x="21" y="75"/>
                    <a:pt x="31" y="81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3" y="40"/>
                    <a:pt x="74" y="40"/>
                    <a:pt x="74" y="40"/>
                  </a:cubicBezTo>
                  <a:cubicBezTo>
                    <a:pt x="74" y="41"/>
                    <a:pt x="74" y="41"/>
                    <a:pt x="74" y="42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2" y="84"/>
                    <a:pt x="31" y="84"/>
                    <a:pt x="31" y="84"/>
                  </a:cubicBezTo>
                  <a:cubicBezTo>
                    <a:pt x="19" y="76"/>
                    <a:pt x="2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93" name="Freeform 1351"/>
            <p:cNvSpPr>
              <a:spLocks/>
            </p:cNvSpPr>
            <p:nvPr/>
          </p:nvSpPr>
          <p:spPr bwMode="auto">
            <a:xfrm>
              <a:off x="14936370" y="1230269"/>
              <a:ext cx="180185" cy="180183"/>
            </a:xfrm>
            <a:custGeom>
              <a:avLst/>
              <a:gdLst>
                <a:gd name="T0" fmla="*/ 51 w 52"/>
                <a:gd name="T1" fmla="*/ 52 h 52"/>
                <a:gd name="T2" fmla="*/ 50 w 52"/>
                <a:gd name="T3" fmla="*/ 52 h 52"/>
                <a:gd name="T4" fmla="*/ 0 w 52"/>
                <a:gd name="T5" fmla="*/ 2 h 52"/>
                <a:gd name="T6" fmla="*/ 0 w 52"/>
                <a:gd name="T7" fmla="*/ 0 h 52"/>
                <a:gd name="T8" fmla="*/ 2 w 52"/>
                <a:gd name="T9" fmla="*/ 0 h 52"/>
                <a:gd name="T10" fmla="*/ 52 w 52"/>
                <a:gd name="T11" fmla="*/ 50 h 52"/>
                <a:gd name="T12" fmla="*/ 52 w 52"/>
                <a:gd name="T13" fmla="*/ 52 h 52"/>
                <a:gd name="T14" fmla="*/ 51 w 52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2">
                  <a:moveTo>
                    <a:pt x="51" y="52"/>
                  </a:moveTo>
                  <a:cubicBezTo>
                    <a:pt x="51" y="52"/>
                    <a:pt x="50" y="52"/>
                    <a:pt x="50" y="5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1"/>
                    <a:pt x="52" y="52"/>
                    <a:pt x="52" y="52"/>
                  </a:cubicBezTo>
                  <a:cubicBezTo>
                    <a:pt x="52" y="52"/>
                    <a:pt x="51" y="52"/>
                    <a:pt x="51" y="5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94" name="Freeform 1352"/>
            <p:cNvSpPr>
              <a:spLocks noEditPoints="1"/>
            </p:cNvSpPr>
            <p:nvPr/>
          </p:nvSpPr>
          <p:spPr bwMode="auto">
            <a:xfrm>
              <a:off x="14957391" y="1353396"/>
              <a:ext cx="33035" cy="36038"/>
            </a:xfrm>
            <a:custGeom>
              <a:avLst/>
              <a:gdLst>
                <a:gd name="T0" fmla="*/ 5 w 10"/>
                <a:gd name="T1" fmla="*/ 10 h 10"/>
                <a:gd name="T2" fmla="*/ 1 w 10"/>
                <a:gd name="T3" fmla="*/ 9 h 10"/>
                <a:gd name="T4" fmla="*/ 0 w 10"/>
                <a:gd name="T5" fmla="*/ 5 h 10"/>
                <a:gd name="T6" fmla="*/ 1 w 10"/>
                <a:gd name="T7" fmla="*/ 2 h 10"/>
                <a:gd name="T8" fmla="*/ 5 w 10"/>
                <a:gd name="T9" fmla="*/ 0 h 10"/>
                <a:gd name="T10" fmla="*/ 8 w 10"/>
                <a:gd name="T11" fmla="*/ 2 h 10"/>
                <a:gd name="T12" fmla="*/ 10 w 10"/>
                <a:gd name="T13" fmla="*/ 5 h 10"/>
                <a:gd name="T14" fmla="*/ 8 w 10"/>
                <a:gd name="T15" fmla="*/ 9 h 10"/>
                <a:gd name="T16" fmla="*/ 5 w 10"/>
                <a:gd name="T17" fmla="*/ 10 h 10"/>
                <a:gd name="T18" fmla="*/ 5 w 10"/>
                <a:gd name="T19" fmla="*/ 2 h 10"/>
                <a:gd name="T20" fmla="*/ 3 w 10"/>
                <a:gd name="T21" fmla="*/ 3 h 10"/>
                <a:gd name="T22" fmla="*/ 2 w 10"/>
                <a:gd name="T23" fmla="*/ 5 h 10"/>
                <a:gd name="T24" fmla="*/ 3 w 10"/>
                <a:gd name="T25" fmla="*/ 7 h 10"/>
                <a:gd name="T26" fmla="*/ 7 w 10"/>
                <a:gd name="T27" fmla="*/ 7 h 10"/>
                <a:gd name="T28" fmla="*/ 7 w 10"/>
                <a:gd name="T29" fmla="*/ 7 h 10"/>
                <a:gd name="T30" fmla="*/ 8 w 10"/>
                <a:gd name="T31" fmla="*/ 5 h 10"/>
                <a:gd name="T32" fmla="*/ 7 w 10"/>
                <a:gd name="T33" fmla="*/ 3 h 10"/>
                <a:gd name="T34" fmla="*/ 5 w 10"/>
                <a:gd name="T3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4" y="10"/>
                    <a:pt x="2" y="10"/>
                    <a:pt x="1" y="9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0" y="4"/>
                    <a:pt x="1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6" y="0"/>
                    <a:pt x="8" y="1"/>
                    <a:pt x="8" y="2"/>
                  </a:cubicBezTo>
                  <a:cubicBezTo>
                    <a:pt x="9" y="3"/>
                    <a:pt x="10" y="4"/>
                    <a:pt x="10" y="5"/>
                  </a:cubicBezTo>
                  <a:cubicBezTo>
                    <a:pt x="10" y="6"/>
                    <a:pt x="9" y="8"/>
                    <a:pt x="8" y="9"/>
                  </a:cubicBezTo>
                  <a:cubicBezTo>
                    <a:pt x="8" y="10"/>
                    <a:pt x="6" y="10"/>
                    <a:pt x="5" y="10"/>
                  </a:cubicBezTo>
                  <a:close/>
                  <a:moveTo>
                    <a:pt x="5" y="2"/>
                  </a:moveTo>
                  <a:cubicBezTo>
                    <a:pt x="4" y="2"/>
                    <a:pt x="4" y="3"/>
                    <a:pt x="3" y="3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2" y="6"/>
                    <a:pt x="3" y="7"/>
                    <a:pt x="3" y="7"/>
                  </a:cubicBezTo>
                  <a:cubicBezTo>
                    <a:pt x="4" y="8"/>
                    <a:pt x="6" y="8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8" y="4"/>
                    <a:pt x="7" y="4"/>
                    <a:pt x="7" y="3"/>
                  </a:cubicBezTo>
                  <a:cubicBezTo>
                    <a:pt x="6" y="3"/>
                    <a:pt x="6" y="2"/>
                    <a:pt x="5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95" name="Freeform 1353"/>
            <p:cNvSpPr>
              <a:spLocks/>
            </p:cNvSpPr>
            <p:nvPr/>
          </p:nvSpPr>
          <p:spPr bwMode="auto">
            <a:xfrm>
              <a:off x="14864296" y="1371414"/>
              <a:ext cx="111113" cy="111113"/>
            </a:xfrm>
            <a:custGeom>
              <a:avLst/>
              <a:gdLst>
                <a:gd name="T0" fmla="*/ 1 w 32"/>
                <a:gd name="T1" fmla="*/ 32 h 32"/>
                <a:gd name="T2" fmla="*/ 0 w 32"/>
                <a:gd name="T3" fmla="*/ 32 h 32"/>
                <a:gd name="T4" fmla="*/ 0 w 32"/>
                <a:gd name="T5" fmla="*/ 30 h 32"/>
                <a:gd name="T6" fmla="*/ 30 w 32"/>
                <a:gd name="T7" fmla="*/ 0 h 32"/>
                <a:gd name="T8" fmla="*/ 32 w 32"/>
                <a:gd name="T9" fmla="*/ 0 h 32"/>
                <a:gd name="T10" fmla="*/ 32 w 32"/>
                <a:gd name="T11" fmla="*/ 2 h 32"/>
                <a:gd name="T12" fmla="*/ 2 w 32"/>
                <a:gd name="T13" fmla="*/ 32 h 32"/>
                <a:gd name="T14" fmla="*/ 1 w 32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2">
                  <a:moveTo>
                    <a:pt x="1" y="32"/>
                  </a:moveTo>
                  <a:cubicBezTo>
                    <a:pt x="1" y="32"/>
                    <a:pt x="0" y="32"/>
                    <a:pt x="0" y="32"/>
                  </a:cubicBezTo>
                  <a:cubicBezTo>
                    <a:pt x="0" y="31"/>
                    <a:pt x="0" y="31"/>
                    <a:pt x="0" y="3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2" y="1"/>
                    <a:pt x="32" y="1"/>
                    <a:pt x="32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1" y="32"/>
                    <a:pt x="1" y="3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96" name="Freeform 1354"/>
            <p:cNvSpPr>
              <a:spLocks/>
            </p:cNvSpPr>
            <p:nvPr/>
          </p:nvSpPr>
          <p:spPr bwMode="auto">
            <a:xfrm>
              <a:off x="14822252" y="1260300"/>
              <a:ext cx="84085" cy="6006"/>
            </a:xfrm>
            <a:custGeom>
              <a:avLst/>
              <a:gdLst>
                <a:gd name="T0" fmla="*/ 23 w 24"/>
                <a:gd name="T1" fmla="*/ 2 h 2"/>
                <a:gd name="T2" fmla="*/ 2 w 24"/>
                <a:gd name="T3" fmla="*/ 2 h 2"/>
                <a:gd name="T4" fmla="*/ 0 w 24"/>
                <a:gd name="T5" fmla="*/ 1 h 2"/>
                <a:gd name="T6" fmla="*/ 2 w 24"/>
                <a:gd name="T7" fmla="*/ 0 h 2"/>
                <a:gd name="T8" fmla="*/ 23 w 24"/>
                <a:gd name="T9" fmla="*/ 0 h 2"/>
                <a:gd name="T10" fmla="*/ 24 w 24"/>
                <a:gd name="T11" fmla="*/ 1 h 2"/>
                <a:gd name="T12" fmla="*/ 23 w 24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">
                  <a:moveTo>
                    <a:pt x="2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1"/>
                    <a:pt x="24" y="1"/>
                  </a:cubicBezTo>
                  <a:cubicBezTo>
                    <a:pt x="24" y="2"/>
                    <a:pt x="23" y="2"/>
                    <a:pt x="23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97" name="그룹 796"/>
          <p:cNvGrpSpPr/>
          <p:nvPr/>
        </p:nvGrpSpPr>
        <p:grpSpPr>
          <a:xfrm>
            <a:off x="9788622" y="2014918"/>
            <a:ext cx="288294" cy="255262"/>
            <a:chOff x="14116530" y="5014133"/>
            <a:chExt cx="288294" cy="255262"/>
          </a:xfrm>
          <a:solidFill>
            <a:srgbClr val="FE6500"/>
          </a:solidFill>
        </p:grpSpPr>
        <p:sp>
          <p:nvSpPr>
            <p:cNvPr id="798" name="Freeform 1285"/>
            <p:cNvSpPr>
              <a:spLocks noEditPoints="1"/>
            </p:cNvSpPr>
            <p:nvPr/>
          </p:nvSpPr>
          <p:spPr bwMode="auto">
            <a:xfrm>
              <a:off x="14224641" y="5044164"/>
              <a:ext cx="78080" cy="78080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  <a:gd name="T10" fmla="*/ 2 w 22"/>
                <a:gd name="T11" fmla="*/ 11 h 22"/>
                <a:gd name="T12" fmla="*/ 11 w 22"/>
                <a:gd name="T13" fmla="*/ 2 h 22"/>
                <a:gd name="T14" fmla="*/ 20 w 22"/>
                <a:gd name="T15" fmla="*/ 11 h 22"/>
                <a:gd name="T16" fmla="*/ 11 w 22"/>
                <a:gd name="T17" fmla="*/ 20 h 22"/>
                <a:gd name="T18" fmla="*/ 2 w 22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lose/>
                  <a:moveTo>
                    <a:pt x="2" y="11"/>
                  </a:move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0"/>
                    <a:pt x="11" y="20"/>
                  </a:cubicBezTo>
                  <a:cubicBezTo>
                    <a:pt x="6" y="20"/>
                    <a:pt x="2" y="16"/>
                    <a:pt x="2" y="1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99" name="Freeform 1286"/>
            <p:cNvSpPr>
              <a:spLocks noEditPoints="1"/>
            </p:cNvSpPr>
            <p:nvPr/>
          </p:nvSpPr>
          <p:spPr bwMode="auto">
            <a:xfrm>
              <a:off x="14116530" y="5014133"/>
              <a:ext cx="288294" cy="255262"/>
            </a:xfrm>
            <a:custGeom>
              <a:avLst/>
              <a:gdLst>
                <a:gd name="T0" fmla="*/ 84 w 84"/>
                <a:gd name="T1" fmla="*/ 72 h 74"/>
                <a:gd name="T2" fmla="*/ 62 w 84"/>
                <a:gd name="T3" fmla="*/ 41 h 74"/>
                <a:gd name="T4" fmla="*/ 61 w 84"/>
                <a:gd name="T5" fmla="*/ 41 h 74"/>
                <a:gd name="T6" fmla="*/ 55 w 84"/>
                <a:gd name="T7" fmla="*/ 41 h 74"/>
                <a:gd name="T8" fmla="*/ 61 w 84"/>
                <a:gd name="T9" fmla="*/ 29 h 74"/>
                <a:gd name="T10" fmla="*/ 60 w 84"/>
                <a:gd name="T11" fmla="*/ 10 h 74"/>
                <a:gd name="T12" fmla="*/ 44 w 84"/>
                <a:gd name="T13" fmla="*/ 0 h 74"/>
                <a:gd name="T14" fmla="*/ 42 w 84"/>
                <a:gd name="T15" fmla="*/ 0 h 74"/>
                <a:gd name="T16" fmla="*/ 26 w 84"/>
                <a:gd name="T17" fmla="*/ 10 h 74"/>
                <a:gd name="T18" fmla="*/ 25 w 84"/>
                <a:gd name="T19" fmla="*/ 29 h 74"/>
                <a:gd name="T20" fmla="*/ 30 w 84"/>
                <a:gd name="T21" fmla="*/ 41 h 74"/>
                <a:gd name="T22" fmla="*/ 24 w 84"/>
                <a:gd name="T23" fmla="*/ 41 h 74"/>
                <a:gd name="T24" fmla="*/ 23 w 84"/>
                <a:gd name="T25" fmla="*/ 41 h 74"/>
                <a:gd name="T26" fmla="*/ 0 w 84"/>
                <a:gd name="T27" fmla="*/ 72 h 74"/>
                <a:gd name="T28" fmla="*/ 0 w 84"/>
                <a:gd name="T29" fmla="*/ 74 h 74"/>
                <a:gd name="T30" fmla="*/ 1 w 84"/>
                <a:gd name="T31" fmla="*/ 74 h 74"/>
                <a:gd name="T32" fmla="*/ 83 w 84"/>
                <a:gd name="T33" fmla="*/ 74 h 74"/>
                <a:gd name="T34" fmla="*/ 84 w 84"/>
                <a:gd name="T35" fmla="*/ 74 h 74"/>
                <a:gd name="T36" fmla="*/ 84 w 84"/>
                <a:gd name="T37" fmla="*/ 72 h 74"/>
                <a:gd name="T38" fmla="*/ 28 w 84"/>
                <a:gd name="T39" fmla="*/ 11 h 74"/>
                <a:gd name="T40" fmla="*/ 42 w 84"/>
                <a:gd name="T41" fmla="*/ 2 h 74"/>
                <a:gd name="T42" fmla="*/ 43 w 84"/>
                <a:gd name="T43" fmla="*/ 2 h 74"/>
                <a:gd name="T44" fmla="*/ 44 w 84"/>
                <a:gd name="T45" fmla="*/ 2 h 74"/>
                <a:gd name="T46" fmla="*/ 58 w 84"/>
                <a:gd name="T47" fmla="*/ 11 h 74"/>
                <a:gd name="T48" fmla="*/ 59 w 84"/>
                <a:gd name="T49" fmla="*/ 28 h 74"/>
                <a:gd name="T50" fmla="*/ 43 w 84"/>
                <a:gd name="T51" fmla="*/ 62 h 74"/>
                <a:gd name="T52" fmla="*/ 27 w 84"/>
                <a:gd name="T53" fmla="*/ 28 h 74"/>
                <a:gd name="T54" fmla="*/ 28 w 84"/>
                <a:gd name="T55" fmla="*/ 11 h 74"/>
                <a:gd name="T56" fmla="*/ 3 w 84"/>
                <a:gd name="T57" fmla="*/ 72 h 74"/>
                <a:gd name="T58" fmla="*/ 25 w 84"/>
                <a:gd name="T59" fmla="*/ 43 h 74"/>
                <a:gd name="T60" fmla="*/ 31 w 84"/>
                <a:gd name="T61" fmla="*/ 43 h 74"/>
                <a:gd name="T62" fmla="*/ 42 w 84"/>
                <a:gd name="T63" fmla="*/ 65 h 74"/>
                <a:gd name="T64" fmla="*/ 43 w 84"/>
                <a:gd name="T65" fmla="*/ 66 h 74"/>
                <a:gd name="T66" fmla="*/ 44 w 84"/>
                <a:gd name="T67" fmla="*/ 65 h 74"/>
                <a:gd name="T68" fmla="*/ 54 w 84"/>
                <a:gd name="T69" fmla="*/ 43 h 74"/>
                <a:gd name="T70" fmla="*/ 61 w 84"/>
                <a:gd name="T71" fmla="*/ 43 h 74"/>
                <a:gd name="T72" fmla="*/ 81 w 84"/>
                <a:gd name="T73" fmla="*/ 72 h 74"/>
                <a:gd name="T74" fmla="*/ 3 w 84"/>
                <a:gd name="T75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4" h="74">
                  <a:moveTo>
                    <a:pt x="84" y="72"/>
                  </a:moveTo>
                  <a:cubicBezTo>
                    <a:pt x="62" y="41"/>
                    <a:pt x="62" y="41"/>
                    <a:pt x="62" y="41"/>
                  </a:cubicBezTo>
                  <a:cubicBezTo>
                    <a:pt x="62" y="41"/>
                    <a:pt x="62" y="41"/>
                    <a:pt x="61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64" y="23"/>
                    <a:pt x="63" y="15"/>
                    <a:pt x="60" y="10"/>
                  </a:cubicBezTo>
                  <a:cubicBezTo>
                    <a:pt x="56" y="4"/>
                    <a:pt x="51" y="0"/>
                    <a:pt x="44" y="0"/>
                  </a:cubicBezTo>
                  <a:cubicBezTo>
                    <a:pt x="43" y="0"/>
                    <a:pt x="42" y="0"/>
                    <a:pt x="42" y="0"/>
                  </a:cubicBezTo>
                  <a:cubicBezTo>
                    <a:pt x="35" y="0"/>
                    <a:pt x="29" y="4"/>
                    <a:pt x="26" y="10"/>
                  </a:cubicBezTo>
                  <a:cubicBezTo>
                    <a:pt x="22" y="15"/>
                    <a:pt x="22" y="23"/>
                    <a:pt x="25" y="29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3" y="41"/>
                    <a:pt x="23" y="4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4"/>
                  </a:cubicBezTo>
                  <a:cubicBezTo>
                    <a:pt x="0" y="74"/>
                    <a:pt x="1" y="74"/>
                    <a:pt x="1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3"/>
                    <a:pt x="84" y="73"/>
                    <a:pt x="84" y="72"/>
                  </a:cubicBezTo>
                  <a:close/>
                  <a:moveTo>
                    <a:pt x="28" y="11"/>
                  </a:moveTo>
                  <a:cubicBezTo>
                    <a:pt x="31" y="6"/>
                    <a:pt x="36" y="3"/>
                    <a:pt x="42" y="2"/>
                  </a:cubicBezTo>
                  <a:cubicBezTo>
                    <a:pt x="42" y="2"/>
                    <a:pt x="42" y="2"/>
                    <a:pt x="43" y="2"/>
                  </a:cubicBezTo>
                  <a:cubicBezTo>
                    <a:pt x="43" y="2"/>
                    <a:pt x="43" y="2"/>
                    <a:pt x="44" y="2"/>
                  </a:cubicBezTo>
                  <a:cubicBezTo>
                    <a:pt x="50" y="3"/>
                    <a:pt x="55" y="6"/>
                    <a:pt x="58" y="11"/>
                  </a:cubicBezTo>
                  <a:cubicBezTo>
                    <a:pt x="61" y="16"/>
                    <a:pt x="61" y="22"/>
                    <a:pt x="59" y="28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4" y="22"/>
                    <a:pt x="25" y="16"/>
                    <a:pt x="28" y="11"/>
                  </a:cubicBezTo>
                  <a:close/>
                  <a:moveTo>
                    <a:pt x="3" y="72"/>
                  </a:moveTo>
                  <a:cubicBezTo>
                    <a:pt x="25" y="43"/>
                    <a:pt x="25" y="43"/>
                    <a:pt x="25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6"/>
                    <a:pt x="42" y="66"/>
                    <a:pt x="43" y="66"/>
                  </a:cubicBezTo>
                  <a:cubicBezTo>
                    <a:pt x="43" y="66"/>
                    <a:pt x="44" y="66"/>
                    <a:pt x="44" y="65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81" y="72"/>
                    <a:pt x="81" y="72"/>
                    <a:pt x="81" y="72"/>
                  </a:cubicBezTo>
                  <a:lnTo>
                    <a:pt x="3" y="7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0" name="그룹 799"/>
          <p:cNvGrpSpPr/>
          <p:nvPr/>
        </p:nvGrpSpPr>
        <p:grpSpPr>
          <a:xfrm>
            <a:off x="8371597" y="5585344"/>
            <a:ext cx="219225" cy="285295"/>
            <a:chOff x="632765" y="10071295"/>
            <a:chExt cx="219225" cy="285295"/>
          </a:xfrm>
          <a:solidFill>
            <a:srgbClr val="FE6500"/>
          </a:solidFill>
        </p:grpSpPr>
        <p:sp>
          <p:nvSpPr>
            <p:cNvPr id="801" name="Freeform 33"/>
            <p:cNvSpPr>
              <a:spLocks noEditPoints="1"/>
            </p:cNvSpPr>
            <p:nvPr/>
          </p:nvSpPr>
          <p:spPr bwMode="auto">
            <a:xfrm>
              <a:off x="716850" y="10203432"/>
              <a:ext cx="45048" cy="99102"/>
            </a:xfrm>
            <a:custGeom>
              <a:avLst/>
              <a:gdLst>
                <a:gd name="T0" fmla="*/ 7 w 13"/>
                <a:gd name="T1" fmla="*/ 28 h 28"/>
                <a:gd name="T2" fmla="*/ 6 w 13"/>
                <a:gd name="T3" fmla="*/ 28 h 28"/>
                <a:gd name="T4" fmla="*/ 0 w 13"/>
                <a:gd name="T5" fmla="*/ 14 h 28"/>
                <a:gd name="T6" fmla="*/ 0 w 13"/>
                <a:gd name="T7" fmla="*/ 14 h 28"/>
                <a:gd name="T8" fmla="*/ 6 w 13"/>
                <a:gd name="T9" fmla="*/ 0 h 28"/>
                <a:gd name="T10" fmla="*/ 7 w 13"/>
                <a:gd name="T11" fmla="*/ 0 h 28"/>
                <a:gd name="T12" fmla="*/ 8 w 13"/>
                <a:gd name="T13" fmla="*/ 0 h 28"/>
                <a:gd name="T14" fmla="*/ 13 w 13"/>
                <a:gd name="T15" fmla="*/ 14 h 28"/>
                <a:gd name="T16" fmla="*/ 13 w 13"/>
                <a:gd name="T17" fmla="*/ 14 h 28"/>
                <a:gd name="T18" fmla="*/ 8 w 13"/>
                <a:gd name="T19" fmla="*/ 28 h 28"/>
                <a:gd name="T20" fmla="*/ 7 w 13"/>
                <a:gd name="T21" fmla="*/ 28 h 28"/>
                <a:gd name="T22" fmla="*/ 2 w 13"/>
                <a:gd name="T23" fmla="*/ 14 h 28"/>
                <a:gd name="T24" fmla="*/ 7 w 13"/>
                <a:gd name="T25" fmla="*/ 24 h 28"/>
                <a:gd name="T26" fmla="*/ 11 w 13"/>
                <a:gd name="T27" fmla="*/ 14 h 28"/>
                <a:gd name="T28" fmla="*/ 7 w 13"/>
                <a:gd name="T29" fmla="*/ 4 h 28"/>
                <a:gd name="T30" fmla="*/ 2 w 13"/>
                <a:gd name="T31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28">
                  <a:moveTo>
                    <a:pt x="7" y="28"/>
                  </a:moveTo>
                  <a:cubicBezTo>
                    <a:pt x="6" y="28"/>
                    <a:pt x="6" y="28"/>
                    <a:pt x="6" y="2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7" y="28"/>
                    <a:pt x="7" y="28"/>
                  </a:cubicBezTo>
                  <a:close/>
                  <a:moveTo>
                    <a:pt x="2" y="1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7" y="4"/>
                    <a:pt x="7" y="4"/>
                    <a:pt x="7" y="4"/>
                  </a:cubicBezTo>
                  <a:lnTo>
                    <a:pt x="2" y="1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02" name="Freeform 34"/>
            <p:cNvSpPr>
              <a:spLocks/>
            </p:cNvSpPr>
            <p:nvPr/>
          </p:nvSpPr>
          <p:spPr bwMode="auto">
            <a:xfrm>
              <a:off x="698832" y="10248479"/>
              <a:ext cx="42044" cy="9009"/>
            </a:xfrm>
            <a:custGeom>
              <a:avLst/>
              <a:gdLst>
                <a:gd name="T0" fmla="*/ 12 w 12"/>
                <a:gd name="T1" fmla="*/ 1 h 2"/>
                <a:gd name="T2" fmla="*/ 11 w 12"/>
                <a:gd name="T3" fmla="*/ 2 h 2"/>
                <a:gd name="T4" fmla="*/ 1 w 12"/>
                <a:gd name="T5" fmla="*/ 2 h 2"/>
                <a:gd name="T6" fmla="*/ 0 w 12"/>
                <a:gd name="T7" fmla="*/ 1 h 2"/>
                <a:gd name="T8" fmla="*/ 1 w 12"/>
                <a:gd name="T9" fmla="*/ 0 h 2"/>
                <a:gd name="T10" fmla="*/ 11 w 12"/>
                <a:gd name="T11" fmla="*/ 0 h 2"/>
                <a:gd name="T12" fmla="*/ 12 w 1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">
                  <a:moveTo>
                    <a:pt x="12" y="1"/>
                  </a:moveTo>
                  <a:cubicBezTo>
                    <a:pt x="12" y="1"/>
                    <a:pt x="11" y="2"/>
                    <a:pt x="1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0"/>
                    <a:pt x="12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03" name="Freeform 35"/>
            <p:cNvSpPr>
              <a:spLocks noEditPoints="1"/>
            </p:cNvSpPr>
            <p:nvPr/>
          </p:nvSpPr>
          <p:spPr bwMode="auto">
            <a:xfrm>
              <a:off x="632765" y="10137365"/>
              <a:ext cx="219225" cy="219225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1 w 63"/>
                <a:gd name="T5" fmla="*/ 0 h 63"/>
                <a:gd name="T6" fmla="*/ 31 w 63"/>
                <a:gd name="T7" fmla="*/ 0 h 63"/>
                <a:gd name="T8" fmla="*/ 0 w 63"/>
                <a:gd name="T9" fmla="*/ 32 h 63"/>
                <a:gd name="T10" fmla="*/ 0 w 63"/>
                <a:gd name="T11" fmla="*/ 33 h 63"/>
                <a:gd name="T12" fmla="*/ 0 w 63"/>
                <a:gd name="T13" fmla="*/ 33 h 63"/>
                <a:gd name="T14" fmla="*/ 0 w 63"/>
                <a:gd name="T15" fmla="*/ 33 h 63"/>
                <a:gd name="T16" fmla="*/ 31 w 63"/>
                <a:gd name="T17" fmla="*/ 63 h 63"/>
                <a:gd name="T18" fmla="*/ 63 w 63"/>
                <a:gd name="T19" fmla="*/ 32 h 63"/>
                <a:gd name="T20" fmla="*/ 31 w 63"/>
                <a:gd name="T21" fmla="*/ 0 h 63"/>
                <a:gd name="T22" fmla="*/ 32 w 63"/>
                <a:gd name="T23" fmla="*/ 61 h 63"/>
                <a:gd name="T24" fmla="*/ 32 w 63"/>
                <a:gd name="T25" fmla="*/ 54 h 63"/>
                <a:gd name="T26" fmla="*/ 31 w 63"/>
                <a:gd name="T27" fmla="*/ 52 h 63"/>
                <a:gd name="T28" fmla="*/ 30 w 63"/>
                <a:gd name="T29" fmla="*/ 54 h 63"/>
                <a:gd name="T30" fmla="*/ 30 w 63"/>
                <a:gd name="T31" fmla="*/ 61 h 63"/>
                <a:gd name="T32" fmla="*/ 2 w 63"/>
                <a:gd name="T33" fmla="*/ 34 h 63"/>
                <a:gd name="T34" fmla="*/ 9 w 63"/>
                <a:gd name="T35" fmla="*/ 34 h 63"/>
                <a:gd name="T36" fmla="*/ 10 w 63"/>
                <a:gd name="T37" fmla="*/ 33 h 63"/>
                <a:gd name="T38" fmla="*/ 9 w 63"/>
                <a:gd name="T39" fmla="*/ 32 h 63"/>
                <a:gd name="T40" fmla="*/ 2 w 63"/>
                <a:gd name="T41" fmla="*/ 32 h 63"/>
                <a:gd name="T42" fmla="*/ 2 w 63"/>
                <a:gd name="T43" fmla="*/ 32 h 63"/>
                <a:gd name="T44" fmla="*/ 30 w 63"/>
                <a:gd name="T45" fmla="*/ 2 h 63"/>
                <a:gd name="T46" fmla="*/ 30 w 63"/>
                <a:gd name="T47" fmla="*/ 11 h 63"/>
                <a:gd name="T48" fmla="*/ 31 w 63"/>
                <a:gd name="T49" fmla="*/ 12 h 63"/>
                <a:gd name="T50" fmla="*/ 32 w 63"/>
                <a:gd name="T51" fmla="*/ 11 h 63"/>
                <a:gd name="T52" fmla="*/ 32 w 63"/>
                <a:gd name="T53" fmla="*/ 2 h 63"/>
                <a:gd name="T54" fmla="*/ 61 w 63"/>
                <a:gd name="T55" fmla="*/ 32 h 63"/>
                <a:gd name="T56" fmla="*/ 61 w 63"/>
                <a:gd name="T57" fmla="*/ 32 h 63"/>
                <a:gd name="T58" fmla="*/ 52 w 63"/>
                <a:gd name="T59" fmla="*/ 32 h 63"/>
                <a:gd name="T60" fmla="*/ 51 w 63"/>
                <a:gd name="T61" fmla="*/ 33 h 63"/>
                <a:gd name="T62" fmla="*/ 52 w 63"/>
                <a:gd name="T63" fmla="*/ 34 h 63"/>
                <a:gd name="T64" fmla="*/ 61 w 63"/>
                <a:gd name="T65" fmla="*/ 34 h 63"/>
                <a:gd name="T66" fmla="*/ 32 w 63"/>
                <a:gd name="T6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1"/>
                    <a:pt x="0" y="14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50"/>
                    <a:pt x="15" y="63"/>
                    <a:pt x="31" y="63"/>
                  </a:cubicBezTo>
                  <a:cubicBezTo>
                    <a:pt x="49" y="63"/>
                    <a:pt x="63" y="49"/>
                    <a:pt x="63" y="32"/>
                  </a:cubicBezTo>
                  <a:cubicBezTo>
                    <a:pt x="63" y="14"/>
                    <a:pt x="49" y="0"/>
                    <a:pt x="31" y="0"/>
                  </a:cubicBezTo>
                  <a:close/>
                  <a:moveTo>
                    <a:pt x="32" y="61"/>
                  </a:moveTo>
                  <a:cubicBezTo>
                    <a:pt x="32" y="54"/>
                    <a:pt x="32" y="54"/>
                    <a:pt x="32" y="54"/>
                  </a:cubicBezTo>
                  <a:cubicBezTo>
                    <a:pt x="32" y="53"/>
                    <a:pt x="31" y="52"/>
                    <a:pt x="31" y="52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15" y="60"/>
                    <a:pt x="3" y="48"/>
                    <a:pt x="2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3"/>
                    <a:pt x="10" y="33"/>
                  </a:cubicBezTo>
                  <a:cubicBezTo>
                    <a:pt x="10" y="32"/>
                    <a:pt x="10" y="32"/>
                    <a:pt x="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16"/>
                    <a:pt x="14" y="3"/>
                    <a:pt x="30" y="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2"/>
                    <a:pt x="31" y="12"/>
                  </a:cubicBezTo>
                  <a:cubicBezTo>
                    <a:pt x="31" y="12"/>
                    <a:pt x="32" y="11"/>
                    <a:pt x="32" y="1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48" y="2"/>
                    <a:pt x="61" y="15"/>
                    <a:pt x="61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1" y="32"/>
                    <a:pt x="51" y="33"/>
                  </a:cubicBezTo>
                  <a:cubicBezTo>
                    <a:pt x="51" y="33"/>
                    <a:pt x="52" y="34"/>
                    <a:pt x="52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59" y="49"/>
                    <a:pt x="47" y="61"/>
                    <a:pt x="32" y="6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04" name="Freeform 36"/>
            <p:cNvSpPr>
              <a:spLocks/>
            </p:cNvSpPr>
            <p:nvPr/>
          </p:nvSpPr>
          <p:spPr bwMode="auto">
            <a:xfrm>
              <a:off x="719854" y="10071295"/>
              <a:ext cx="45048" cy="42044"/>
            </a:xfrm>
            <a:custGeom>
              <a:avLst/>
              <a:gdLst>
                <a:gd name="T0" fmla="*/ 12 w 13"/>
                <a:gd name="T1" fmla="*/ 12 h 12"/>
                <a:gd name="T2" fmla="*/ 11 w 13"/>
                <a:gd name="T3" fmla="*/ 12 h 12"/>
                <a:gd name="T4" fmla="*/ 3 w 13"/>
                <a:gd name="T5" fmla="*/ 4 h 12"/>
                <a:gd name="T6" fmla="*/ 3 w 13"/>
                <a:gd name="T7" fmla="*/ 11 h 12"/>
                <a:gd name="T8" fmla="*/ 1 w 13"/>
                <a:gd name="T9" fmla="*/ 12 h 12"/>
                <a:gd name="T10" fmla="*/ 0 w 13"/>
                <a:gd name="T11" fmla="*/ 11 h 12"/>
                <a:gd name="T12" fmla="*/ 0 w 13"/>
                <a:gd name="T13" fmla="*/ 1 h 12"/>
                <a:gd name="T14" fmla="*/ 1 w 13"/>
                <a:gd name="T15" fmla="*/ 0 h 12"/>
                <a:gd name="T16" fmla="*/ 2 w 13"/>
                <a:gd name="T17" fmla="*/ 0 h 12"/>
                <a:gd name="T18" fmla="*/ 10 w 13"/>
                <a:gd name="T19" fmla="*/ 8 h 12"/>
                <a:gd name="T20" fmla="*/ 10 w 13"/>
                <a:gd name="T21" fmla="*/ 1 h 12"/>
                <a:gd name="T22" fmla="*/ 12 w 13"/>
                <a:gd name="T23" fmla="*/ 0 h 12"/>
                <a:gd name="T24" fmla="*/ 13 w 13"/>
                <a:gd name="T25" fmla="*/ 1 h 12"/>
                <a:gd name="T26" fmla="*/ 13 w 13"/>
                <a:gd name="T27" fmla="*/ 11 h 12"/>
                <a:gd name="T28" fmla="*/ 12 w 13"/>
                <a:gd name="T29" fmla="*/ 12 h 12"/>
                <a:gd name="T30" fmla="*/ 12 w 13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12">
                  <a:moveTo>
                    <a:pt x="12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2" y="12"/>
                    <a:pt x="1" y="12"/>
                  </a:cubicBezTo>
                  <a:cubicBezTo>
                    <a:pt x="1" y="12"/>
                    <a:pt x="0" y="11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5" name="그룹 804"/>
          <p:cNvGrpSpPr/>
          <p:nvPr/>
        </p:nvGrpSpPr>
        <p:grpSpPr>
          <a:xfrm>
            <a:off x="6953239" y="5603535"/>
            <a:ext cx="248912" cy="248912"/>
            <a:chOff x="14119536" y="10707947"/>
            <a:chExt cx="282288" cy="282288"/>
          </a:xfrm>
          <a:solidFill>
            <a:srgbClr val="FE6500"/>
          </a:solidFill>
        </p:grpSpPr>
        <p:sp>
          <p:nvSpPr>
            <p:cNvPr id="806" name="Freeform 1283"/>
            <p:cNvSpPr>
              <a:spLocks noEditPoints="1"/>
            </p:cNvSpPr>
            <p:nvPr/>
          </p:nvSpPr>
          <p:spPr bwMode="auto">
            <a:xfrm>
              <a:off x="14119536" y="10707947"/>
              <a:ext cx="282288" cy="282288"/>
            </a:xfrm>
            <a:custGeom>
              <a:avLst/>
              <a:gdLst>
                <a:gd name="T0" fmla="*/ 81 w 82"/>
                <a:gd name="T1" fmla="*/ 0 h 82"/>
                <a:gd name="T2" fmla="*/ 17 w 82"/>
                <a:gd name="T3" fmla="*/ 0 h 82"/>
                <a:gd name="T4" fmla="*/ 16 w 82"/>
                <a:gd name="T5" fmla="*/ 1 h 82"/>
                <a:gd name="T6" fmla="*/ 16 w 82"/>
                <a:gd name="T7" fmla="*/ 16 h 82"/>
                <a:gd name="T8" fmla="*/ 1 w 82"/>
                <a:gd name="T9" fmla="*/ 16 h 82"/>
                <a:gd name="T10" fmla="*/ 0 w 82"/>
                <a:gd name="T11" fmla="*/ 17 h 82"/>
                <a:gd name="T12" fmla="*/ 0 w 82"/>
                <a:gd name="T13" fmla="*/ 81 h 82"/>
                <a:gd name="T14" fmla="*/ 1 w 82"/>
                <a:gd name="T15" fmla="*/ 82 h 82"/>
                <a:gd name="T16" fmla="*/ 65 w 82"/>
                <a:gd name="T17" fmla="*/ 82 h 82"/>
                <a:gd name="T18" fmla="*/ 66 w 82"/>
                <a:gd name="T19" fmla="*/ 81 h 82"/>
                <a:gd name="T20" fmla="*/ 66 w 82"/>
                <a:gd name="T21" fmla="*/ 66 h 82"/>
                <a:gd name="T22" fmla="*/ 81 w 82"/>
                <a:gd name="T23" fmla="*/ 66 h 82"/>
                <a:gd name="T24" fmla="*/ 82 w 82"/>
                <a:gd name="T25" fmla="*/ 65 h 82"/>
                <a:gd name="T26" fmla="*/ 82 w 82"/>
                <a:gd name="T27" fmla="*/ 1 h 82"/>
                <a:gd name="T28" fmla="*/ 81 w 82"/>
                <a:gd name="T29" fmla="*/ 0 h 82"/>
                <a:gd name="T30" fmla="*/ 64 w 82"/>
                <a:gd name="T31" fmla="*/ 80 h 82"/>
                <a:gd name="T32" fmla="*/ 2 w 82"/>
                <a:gd name="T33" fmla="*/ 80 h 82"/>
                <a:gd name="T34" fmla="*/ 2 w 82"/>
                <a:gd name="T35" fmla="*/ 18 h 82"/>
                <a:gd name="T36" fmla="*/ 64 w 82"/>
                <a:gd name="T37" fmla="*/ 18 h 82"/>
                <a:gd name="T38" fmla="*/ 64 w 82"/>
                <a:gd name="T39" fmla="*/ 80 h 82"/>
                <a:gd name="T40" fmla="*/ 80 w 82"/>
                <a:gd name="T41" fmla="*/ 63 h 82"/>
                <a:gd name="T42" fmla="*/ 66 w 82"/>
                <a:gd name="T43" fmla="*/ 63 h 82"/>
                <a:gd name="T44" fmla="*/ 66 w 82"/>
                <a:gd name="T45" fmla="*/ 17 h 82"/>
                <a:gd name="T46" fmla="*/ 65 w 82"/>
                <a:gd name="T47" fmla="*/ 16 h 82"/>
                <a:gd name="T48" fmla="*/ 18 w 82"/>
                <a:gd name="T49" fmla="*/ 16 h 82"/>
                <a:gd name="T50" fmla="*/ 18 w 82"/>
                <a:gd name="T51" fmla="*/ 2 h 82"/>
                <a:gd name="T52" fmla="*/ 80 w 82"/>
                <a:gd name="T53" fmla="*/ 2 h 82"/>
                <a:gd name="T54" fmla="*/ 80 w 82"/>
                <a:gd name="T55" fmla="*/ 6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" h="82">
                  <a:moveTo>
                    <a:pt x="81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6" y="82"/>
                    <a:pt x="66" y="81"/>
                    <a:pt x="66" y="81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2" y="65"/>
                    <a:pt x="82" y="65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0"/>
                    <a:pt x="82" y="0"/>
                    <a:pt x="81" y="0"/>
                  </a:cubicBezTo>
                  <a:close/>
                  <a:moveTo>
                    <a:pt x="64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64" y="18"/>
                    <a:pt x="64" y="18"/>
                    <a:pt x="64" y="18"/>
                  </a:cubicBezTo>
                  <a:lnTo>
                    <a:pt x="64" y="80"/>
                  </a:lnTo>
                  <a:close/>
                  <a:moveTo>
                    <a:pt x="80" y="63"/>
                  </a:moveTo>
                  <a:cubicBezTo>
                    <a:pt x="66" y="63"/>
                    <a:pt x="66" y="63"/>
                    <a:pt x="66" y="63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80" y="2"/>
                    <a:pt x="80" y="2"/>
                    <a:pt x="80" y="2"/>
                  </a:cubicBezTo>
                  <a:lnTo>
                    <a:pt x="80" y="6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07" name="Freeform 1284"/>
            <p:cNvSpPr>
              <a:spLocks/>
            </p:cNvSpPr>
            <p:nvPr/>
          </p:nvSpPr>
          <p:spPr bwMode="auto">
            <a:xfrm>
              <a:off x="14167583" y="10825067"/>
              <a:ext cx="135139" cy="102105"/>
            </a:xfrm>
            <a:custGeom>
              <a:avLst/>
              <a:gdLst>
                <a:gd name="T0" fmla="*/ 37 w 39"/>
                <a:gd name="T1" fmla="*/ 0 h 30"/>
                <a:gd name="T2" fmla="*/ 10 w 39"/>
                <a:gd name="T3" fmla="*/ 28 h 30"/>
                <a:gd name="T4" fmla="*/ 1 w 39"/>
                <a:gd name="T5" fmla="*/ 18 h 30"/>
                <a:gd name="T6" fmla="*/ 0 w 39"/>
                <a:gd name="T7" fmla="*/ 19 h 30"/>
                <a:gd name="T8" fmla="*/ 0 w 39"/>
                <a:gd name="T9" fmla="*/ 20 h 30"/>
                <a:gd name="T10" fmla="*/ 9 w 39"/>
                <a:gd name="T11" fmla="*/ 30 h 30"/>
                <a:gd name="T12" fmla="*/ 10 w 39"/>
                <a:gd name="T13" fmla="*/ 30 h 30"/>
                <a:gd name="T14" fmla="*/ 11 w 39"/>
                <a:gd name="T15" fmla="*/ 30 h 30"/>
                <a:gd name="T16" fmla="*/ 39 w 39"/>
                <a:gd name="T17" fmla="*/ 2 h 30"/>
                <a:gd name="T18" fmla="*/ 39 w 39"/>
                <a:gd name="T19" fmla="*/ 0 h 30"/>
                <a:gd name="T20" fmla="*/ 37 w 3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0">
                  <a:moveTo>
                    <a:pt x="37" y="0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10" y="30"/>
                    <a:pt x="10" y="30"/>
                  </a:cubicBezTo>
                  <a:cubicBezTo>
                    <a:pt x="10" y="30"/>
                    <a:pt x="11" y="30"/>
                    <a:pt x="11" y="3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1"/>
                    <a:pt x="39" y="1"/>
                    <a:pt x="39" y="0"/>
                  </a:cubicBezTo>
                  <a:cubicBezTo>
                    <a:pt x="38" y="0"/>
                    <a:pt x="38" y="0"/>
                    <a:pt x="37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8" name="그룹 807"/>
          <p:cNvGrpSpPr/>
          <p:nvPr/>
        </p:nvGrpSpPr>
        <p:grpSpPr>
          <a:xfrm>
            <a:off x="5543895" y="5603535"/>
            <a:ext cx="251560" cy="248912"/>
            <a:chOff x="12696083" y="10707947"/>
            <a:chExt cx="285292" cy="282288"/>
          </a:xfrm>
          <a:solidFill>
            <a:srgbClr val="FE6500"/>
          </a:solidFill>
        </p:grpSpPr>
        <p:sp>
          <p:nvSpPr>
            <p:cNvPr id="809" name="Freeform 1148"/>
            <p:cNvSpPr>
              <a:spLocks noEditPoints="1"/>
            </p:cNvSpPr>
            <p:nvPr/>
          </p:nvSpPr>
          <p:spPr bwMode="auto">
            <a:xfrm>
              <a:off x="12696083" y="10707947"/>
              <a:ext cx="285292" cy="282288"/>
            </a:xfrm>
            <a:custGeom>
              <a:avLst/>
              <a:gdLst>
                <a:gd name="T0" fmla="*/ 81 w 83"/>
                <a:gd name="T1" fmla="*/ 0 h 82"/>
                <a:gd name="T2" fmla="*/ 17 w 83"/>
                <a:gd name="T3" fmla="*/ 0 h 82"/>
                <a:gd name="T4" fmla="*/ 16 w 83"/>
                <a:gd name="T5" fmla="*/ 1 h 82"/>
                <a:gd name="T6" fmla="*/ 16 w 83"/>
                <a:gd name="T7" fmla="*/ 16 h 82"/>
                <a:gd name="T8" fmla="*/ 1 w 83"/>
                <a:gd name="T9" fmla="*/ 16 h 82"/>
                <a:gd name="T10" fmla="*/ 0 w 83"/>
                <a:gd name="T11" fmla="*/ 17 h 82"/>
                <a:gd name="T12" fmla="*/ 0 w 83"/>
                <a:gd name="T13" fmla="*/ 81 h 82"/>
                <a:gd name="T14" fmla="*/ 1 w 83"/>
                <a:gd name="T15" fmla="*/ 82 h 82"/>
                <a:gd name="T16" fmla="*/ 65 w 83"/>
                <a:gd name="T17" fmla="*/ 82 h 82"/>
                <a:gd name="T18" fmla="*/ 67 w 83"/>
                <a:gd name="T19" fmla="*/ 81 h 82"/>
                <a:gd name="T20" fmla="*/ 67 w 83"/>
                <a:gd name="T21" fmla="*/ 66 h 82"/>
                <a:gd name="T22" fmla="*/ 81 w 83"/>
                <a:gd name="T23" fmla="*/ 66 h 82"/>
                <a:gd name="T24" fmla="*/ 83 w 83"/>
                <a:gd name="T25" fmla="*/ 65 h 82"/>
                <a:gd name="T26" fmla="*/ 83 w 83"/>
                <a:gd name="T27" fmla="*/ 1 h 82"/>
                <a:gd name="T28" fmla="*/ 81 w 83"/>
                <a:gd name="T29" fmla="*/ 0 h 82"/>
                <a:gd name="T30" fmla="*/ 64 w 83"/>
                <a:gd name="T31" fmla="*/ 80 h 82"/>
                <a:gd name="T32" fmla="*/ 2 w 83"/>
                <a:gd name="T33" fmla="*/ 80 h 82"/>
                <a:gd name="T34" fmla="*/ 2 w 83"/>
                <a:gd name="T35" fmla="*/ 18 h 82"/>
                <a:gd name="T36" fmla="*/ 64 w 83"/>
                <a:gd name="T37" fmla="*/ 18 h 82"/>
                <a:gd name="T38" fmla="*/ 64 w 83"/>
                <a:gd name="T39" fmla="*/ 80 h 82"/>
                <a:gd name="T40" fmla="*/ 80 w 83"/>
                <a:gd name="T41" fmla="*/ 63 h 82"/>
                <a:gd name="T42" fmla="*/ 67 w 83"/>
                <a:gd name="T43" fmla="*/ 63 h 82"/>
                <a:gd name="T44" fmla="*/ 67 w 83"/>
                <a:gd name="T45" fmla="*/ 17 h 82"/>
                <a:gd name="T46" fmla="*/ 65 w 83"/>
                <a:gd name="T47" fmla="*/ 16 h 82"/>
                <a:gd name="T48" fmla="*/ 18 w 83"/>
                <a:gd name="T49" fmla="*/ 16 h 82"/>
                <a:gd name="T50" fmla="*/ 18 w 83"/>
                <a:gd name="T51" fmla="*/ 2 h 82"/>
                <a:gd name="T52" fmla="*/ 80 w 83"/>
                <a:gd name="T53" fmla="*/ 2 h 82"/>
                <a:gd name="T54" fmla="*/ 80 w 83"/>
                <a:gd name="T55" fmla="*/ 6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3" h="82">
                  <a:moveTo>
                    <a:pt x="81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6" y="82"/>
                    <a:pt x="67" y="81"/>
                    <a:pt x="67" y="81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3" y="65"/>
                    <a:pt x="83" y="65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2" y="0"/>
                    <a:pt x="81" y="0"/>
                  </a:cubicBezTo>
                  <a:close/>
                  <a:moveTo>
                    <a:pt x="64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64" y="18"/>
                    <a:pt x="64" y="18"/>
                    <a:pt x="64" y="18"/>
                  </a:cubicBezTo>
                  <a:lnTo>
                    <a:pt x="64" y="80"/>
                  </a:lnTo>
                  <a:close/>
                  <a:moveTo>
                    <a:pt x="80" y="63"/>
                  </a:moveTo>
                  <a:cubicBezTo>
                    <a:pt x="67" y="63"/>
                    <a:pt x="67" y="63"/>
                    <a:pt x="67" y="6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6" y="16"/>
                    <a:pt x="6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80" y="2"/>
                    <a:pt x="80" y="2"/>
                    <a:pt x="80" y="2"/>
                  </a:cubicBezTo>
                  <a:lnTo>
                    <a:pt x="80" y="6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10" name="Freeform 1149"/>
            <p:cNvSpPr>
              <a:spLocks/>
            </p:cNvSpPr>
            <p:nvPr/>
          </p:nvSpPr>
          <p:spPr bwMode="auto">
            <a:xfrm>
              <a:off x="12735123" y="10867109"/>
              <a:ext cx="147153" cy="9009"/>
            </a:xfrm>
            <a:custGeom>
              <a:avLst/>
              <a:gdLst>
                <a:gd name="T0" fmla="*/ 41 w 42"/>
                <a:gd name="T1" fmla="*/ 0 h 3"/>
                <a:gd name="T2" fmla="*/ 1 w 42"/>
                <a:gd name="T3" fmla="*/ 0 h 3"/>
                <a:gd name="T4" fmla="*/ 0 w 42"/>
                <a:gd name="T5" fmla="*/ 2 h 3"/>
                <a:gd name="T6" fmla="*/ 1 w 42"/>
                <a:gd name="T7" fmla="*/ 3 h 3"/>
                <a:gd name="T8" fmla="*/ 41 w 42"/>
                <a:gd name="T9" fmla="*/ 3 h 3"/>
                <a:gd name="T10" fmla="*/ 42 w 42"/>
                <a:gd name="T11" fmla="*/ 2 h 3"/>
                <a:gd name="T12" fmla="*/ 41 w 4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">
                  <a:moveTo>
                    <a:pt x="4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2" y="2"/>
                    <a:pt x="42" y="2"/>
                  </a:cubicBezTo>
                  <a:cubicBezTo>
                    <a:pt x="42" y="1"/>
                    <a:pt x="41" y="0"/>
                    <a:pt x="4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811" name="Freeform 80"/>
          <p:cNvSpPr>
            <a:spLocks noEditPoints="1"/>
          </p:cNvSpPr>
          <p:nvPr/>
        </p:nvSpPr>
        <p:spPr bwMode="auto">
          <a:xfrm>
            <a:off x="7644315" y="5582342"/>
            <a:ext cx="285292" cy="291298"/>
          </a:xfrm>
          <a:custGeom>
            <a:avLst/>
            <a:gdLst>
              <a:gd name="T0" fmla="*/ 81 w 82"/>
              <a:gd name="T1" fmla="*/ 18 h 84"/>
              <a:gd name="T2" fmla="*/ 55 w 82"/>
              <a:gd name="T3" fmla="*/ 0 h 84"/>
              <a:gd name="T4" fmla="*/ 55 w 82"/>
              <a:gd name="T5" fmla="*/ 0 h 84"/>
              <a:gd name="T6" fmla="*/ 55 w 82"/>
              <a:gd name="T7" fmla="*/ 0 h 84"/>
              <a:gd name="T8" fmla="*/ 55 w 82"/>
              <a:gd name="T9" fmla="*/ 0 h 84"/>
              <a:gd name="T10" fmla="*/ 55 w 82"/>
              <a:gd name="T11" fmla="*/ 0 h 84"/>
              <a:gd name="T12" fmla="*/ 54 w 82"/>
              <a:gd name="T13" fmla="*/ 0 h 84"/>
              <a:gd name="T14" fmla="*/ 54 w 82"/>
              <a:gd name="T15" fmla="*/ 0 h 84"/>
              <a:gd name="T16" fmla="*/ 54 w 82"/>
              <a:gd name="T17" fmla="*/ 0 h 84"/>
              <a:gd name="T18" fmla="*/ 54 w 82"/>
              <a:gd name="T19" fmla="*/ 0 h 84"/>
              <a:gd name="T20" fmla="*/ 54 w 82"/>
              <a:gd name="T21" fmla="*/ 0 h 84"/>
              <a:gd name="T22" fmla="*/ 54 w 82"/>
              <a:gd name="T23" fmla="*/ 0 h 84"/>
              <a:gd name="T24" fmla="*/ 54 w 82"/>
              <a:gd name="T25" fmla="*/ 0 h 84"/>
              <a:gd name="T26" fmla="*/ 54 w 82"/>
              <a:gd name="T27" fmla="*/ 0 h 84"/>
              <a:gd name="T28" fmla="*/ 28 w 82"/>
              <a:gd name="T29" fmla="*/ 18 h 84"/>
              <a:gd name="T30" fmla="*/ 2 w 82"/>
              <a:gd name="T31" fmla="*/ 0 h 84"/>
              <a:gd name="T32" fmla="*/ 0 w 82"/>
              <a:gd name="T33" fmla="*/ 0 h 84"/>
              <a:gd name="T34" fmla="*/ 0 w 82"/>
              <a:gd name="T35" fmla="*/ 1 h 84"/>
              <a:gd name="T36" fmla="*/ 0 w 82"/>
              <a:gd name="T37" fmla="*/ 65 h 84"/>
              <a:gd name="T38" fmla="*/ 0 w 82"/>
              <a:gd name="T39" fmla="*/ 66 h 84"/>
              <a:gd name="T40" fmla="*/ 27 w 82"/>
              <a:gd name="T41" fmla="*/ 84 h 84"/>
              <a:gd name="T42" fmla="*/ 27 w 82"/>
              <a:gd name="T43" fmla="*/ 84 h 84"/>
              <a:gd name="T44" fmla="*/ 27 w 82"/>
              <a:gd name="T45" fmla="*/ 84 h 84"/>
              <a:gd name="T46" fmla="*/ 27 w 82"/>
              <a:gd name="T47" fmla="*/ 84 h 84"/>
              <a:gd name="T48" fmla="*/ 27 w 82"/>
              <a:gd name="T49" fmla="*/ 84 h 84"/>
              <a:gd name="T50" fmla="*/ 28 w 82"/>
              <a:gd name="T51" fmla="*/ 84 h 84"/>
              <a:gd name="T52" fmla="*/ 28 w 82"/>
              <a:gd name="T53" fmla="*/ 84 h 84"/>
              <a:gd name="T54" fmla="*/ 28 w 82"/>
              <a:gd name="T55" fmla="*/ 84 h 84"/>
              <a:gd name="T56" fmla="*/ 28 w 82"/>
              <a:gd name="T57" fmla="*/ 84 h 84"/>
              <a:gd name="T58" fmla="*/ 28 w 82"/>
              <a:gd name="T59" fmla="*/ 84 h 84"/>
              <a:gd name="T60" fmla="*/ 28 w 82"/>
              <a:gd name="T61" fmla="*/ 84 h 84"/>
              <a:gd name="T62" fmla="*/ 54 w 82"/>
              <a:gd name="T63" fmla="*/ 66 h 84"/>
              <a:gd name="T64" fmla="*/ 80 w 82"/>
              <a:gd name="T65" fmla="*/ 84 h 84"/>
              <a:gd name="T66" fmla="*/ 81 w 82"/>
              <a:gd name="T67" fmla="*/ 84 h 84"/>
              <a:gd name="T68" fmla="*/ 81 w 82"/>
              <a:gd name="T69" fmla="*/ 84 h 84"/>
              <a:gd name="T70" fmla="*/ 82 w 82"/>
              <a:gd name="T71" fmla="*/ 83 h 84"/>
              <a:gd name="T72" fmla="*/ 82 w 82"/>
              <a:gd name="T73" fmla="*/ 19 h 84"/>
              <a:gd name="T74" fmla="*/ 81 w 82"/>
              <a:gd name="T75" fmla="*/ 18 h 84"/>
              <a:gd name="T76" fmla="*/ 2 w 82"/>
              <a:gd name="T77" fmla="*/ 3 h 84"/>
              <a:gd name="T78" fmla="*/ 26 w 82"/>
              <a:gd name="T79" fmla="*/ 20 h 84"/>
              <a:gd name="T80" fmla="*/ 26 w 82"/>
              <a:gd name="T81" fmla="*/ 81 h 84"/>
              <a:gd name="T82" fmla="*/ 2 w 82"/>
              <a:gd name="T83" fmla="*/ 64 h 84"/>
              <a:gd name="T84" fmla="*/ 2 w 82"/>
              <a:gd name="T85" fmla="*/ 3 h 84"/>
              <a:gd name="T86" fmla="*/ 29 w 82"/>
              <a:gd name="T87" fmla="*/ 20 h 84"/>
              <a:gd name="T88" fmla="*/ 53 w 82"/>
              <a:gd name="T89" fmla="*/ 3 h 84"/>
              <a:gd name="T90" fmla="*/ 53 w 82"/>
              <a:gd name="T91" fmla="*/ 64 h 84"/>
              <a:gd name="T92" fmla="*/ 29 w 82"/>
              <a:gd name="T93" fmla="*/ 81 h 84"/>
              <a:gd name="T94" fmla="*/ 29 w 82"/>
              <a:gd name="T95" fmla="*/ 20 h 84"/>
              <a:gd name="T96" fmla="*/ 80 w 82"/>
              <a:gd name="T97" fmla="*/ 81 h 84"/>
              <a:gd name="T98" fmla="*/ 55 w 82"/>
              <a:gd name="T99" fmla="*/ 64 h 84"/>
              <a:gd name="T100" fmla="*/ 55 w 82"/>
              <a:gd name="T101" fmla="*/ 3 h 84"/>
              <a:gd name="T102" fmla="*/ 80 w 82"/>
              <a:gd name="T103" fmla="*/ 20 h 84"/>
              <a:gd name="T104" fmla="*/ 80 w 82"/>
              <a:gd name="T105" fmla="*/ 81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2" h="84">
                <a:moveTo>
                  <a:pt x="81" y="18"/>
                </a:moveTo>
                <a:cubicBezTo>
                  <a:pt x="55" y="0"/>
                  <a:pt x="55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28" y="18"/>
                  <a:pt x="28" y="18"/>
                  <a:pt x="28" y="18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5"/>
                  <a:pt x="0" y="66"/>
                  <a:pt x="0" y="66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84"/>
                  <a:pt x="27" y="84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54" y="66"/>
                  <a:pt x="54" y="66"/>
                  <a:pt x="54" y="66"/>
                </a:cubicBezTo>
                <a:cubicBezTo>
                  <a:pt x="80" y="84"/>
                  <a:pt x="80" y="84"/>
                  <a:pt x="80" y="84"/>
                </a:cubicBezTo>
                <a:cubicBezTo>
                  <a:pt x="80" y="84"/>
                  <a:pt x="81" y="84"/>
                  <a:pt x="81" y="84"/>
                </a:cubicBezTo>
                <a:cubicBezTo>
                  <a:pt x="81" y="84"/>
                  <a:pt x="81" y="84"/>
                  <a:pt x="81" y="84"/>
                </a:cubicBezTo>
                <a:cubicBezTo>
                  <a:pt x="82" y="84"/>
                  <a:pt x="82" y="83"/>
                  <a:pt x="82" y="83"/>
                </a:cubicBezTo>
                <a:cubicBezTo>
                  <a:pt x="82" y="19"/>
                  <a:pt x="82" y="19"/>
                  <a:pt x="82" y="19"/>
                </a:cubicBezTo>
                <a:cubicBezTo>
                  <a:pt x="82" y="19"/>
                  <a:pt x="82" y="18"/>
                  <a:pt x="81" y="18"/>
                </a:cubicBezTo>
                <a:close/>
                <a:moveTo>
                  <a:pt x="2" y="3"/>
                </a:moveTo>
                <a:cubicBezTo>
                  <a:pt x="26" y="20"/>
                  <a:pt x="26" y="20"/>
                  <a:pt x="26" y="20"/>
                </a:cubicBezTo>
                <a:cubicBezTo>
                  <a:pt x="26" y="81"/>
                  <a:pt x="26" y="81"/>
                  <a:pt x="26" y="81"/>
                </a:cubicBezTo>
                <a:cubicBezTo>
                  <a:pt x="2" y="64"/>
                  <a:pt x="2" y="64"/>
                  <a:pt x="2" y="64"/>
                </a:cubicBezTo>
                <a:lnTo>
                  <a:pt x="2" y="3"/>
                </a:lnTo>
                <a:close/>
                <a:moveTo>
                  <a:pt x="29" y="20"/>
                </a:moveTo>
                <a:cubicBezTo>
                  <a:pt x="53" y="3"/>
                  <a:pt x="53" y="3"/>
                  <a:pt x="53" y="3"/>
                </a:cubicBezTo>
                <a:cubicBezTo>
                  <a:pt x="53" y="64"/>
                  <a:pt x="53" y="64"/>
                  <a:pt x="53" y="64"/>
                </a:cubicBezTo>
                <a:cubicBezTo>
                  <a:pt x="29" y="81"/>
                  <a:pt x="29" y="81"/>
                  <a:pt x="29" y="81"/>
                </a:cubicBezTo>
                <a:lnTo>
                  <a:pt x="29" y="20"/>
                </a:lnTo>
                <a:close/>
                <a:moveTo>
                  <a:pt x="80" y="81"/>
                </a:moveTo>
                <a:cubicBezTo>
                  <a:pt x="55" y="64"/>
                  <a:pt x="55" y="64"/>
                  <a:pt x="55" y="64"/>
                </a:cubicBezTo>
                <a:cubicBezTo>
                  <a:pt x="55" y="3"/>
                  <a:pt x="55" y="3"/>
                  <a:pt x="55" y="3"/>
                </a:cubicBezTo>
                <a:cubicBezTo>
                  <a:pt x="80" y="20"/>
                  <a:pt x="80" y="20"/>
                  <a:pt x="80" y="20"/>
                </a:cubicBezTo>
                <a:lnTo>
                  <a:pt x="80" y="81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812" name="그룹 811"/>
          <p:cNvGrpSpPr/>
          <p:nvPr/>
        </p:nvGrpSpPr>
        <p:grpSpPr>
          <a:xfrm>
            <a:off x="6239824" y="5603535"/>
            <a:ext cx="254208" cy="248912"/>
            <a:chOff x="13404805" y="10707947"/>
            <a:chExt cx="288294" cy="282288"/>
          </a:xfrm>
          <a:solidFill>
            <a:srgbClr val="FE6500"/>
          </a:solidFill>
        </p:grpSpPr>
        <p:sp>
          <p:nvSpPr>
            <p:cNvPr id="813" name="Freeform 1212"/>
            <p:cNvSpPr>
              <a:spLocks noEditPoints="1"/>
            </p:cNvSpPr>
            <p:nvPr/>
          </p:nvSpPr>
          <p:spPr bwMode="auto">
            <a:xfrm>
              <a:off x="13404805" y="10707947"/>
              <a:ext cx="288294" cy="282288"/>
            </a:xfrm>
            <a:custGeom>
              <a:avLst/>
              <a:gdLst>
                <a:gd name="T0" fmla="*/ 82 w 83"/>
                <a:gd name="T1" fmla="*/ 0 h 82"/>
                <a:gd name="T2" fmla="*/ 17 w 83"/>
                <a:gd name="T3" fmla="*/ 0 h 82"/>
                <a:gd name="T4" fmla="*/ 16 w 83"/>
                <a:gd name="T5" fmla="*/ 1 h 82"/>
                <a:gd name="T6" fmla="*/ 16 w 83"/>
                <a:gd name="T7" fmla="*/ 16 h 82"/>
                <a:gd name="T8" fmla="*/ 1 w 83"/>
                <a:gd name="T9" fmla="*/ 16 h 82"/>
                <a:gd name="T10" fmla="*/ 0 w 83"/>
                <a:gd name="T11" fmla="*/ 17 h 82"/>
                <a:gd name="T12" fmla="*/ 0 w 83"/>
                <a:gd name="T13" fmla="*/ 81 h 82"/>
                <a:gd name="T14" fmla="*/ 1 w 83"/>
                <a:gd name="T15" fmla="*/ 82 h 82"/>
                <a:gd name="T16" fmla="*/ 66 w 83"/>
                <a:gd name="T17" fmla="*/ 82 h 82"/>
                <a:gd name="T18" fmla="*/ 67 w 83"/>
                <a:gd name="T19" fmla="*/ 81 h 82"/>
                <a:gd name="T20" fmla="*/ 67 w 83"/>
                <a:gd name="T21" fmla="*/ 66 h 82"/>
                <a:gd name="T22" fmla="*/ 82 w 83"/>
                <a:gd name="T23" fmla="*/ 66 h 82"/>
                <a:gd name="T24" fmla="*/ 83 w 83"/>
                <a:gd name="T25" fmla="*/ 65 h 82"/>
                <a:gd name="T26" fmla="*/ 83 w 83"/>
                <a:gd name="T27" fmla="*/ 1 h 82"/>
                <a:gd name="T28" fmla="*/ 82 w 83"/>
                <a:gd name="T29" fmla="*/ 0 h 82"/>
                <a:gd name="T30" fmla="*/ 65 w 83"/>
                <a:gd name="T31" fmla="*/ 80 h 82"/>
                <a:gd name="T32" fmla="*/ 3 w 83"/>
                <a:gd name="T33" fmla="*/ 80 h 82"/>
                <a:gd name="T34" fmla="*/ 3 w 83"/>
                <a:gd name="T35" fmla="*/ 18 h 82"/>
                <a:gd name="T36" fmla="*/ 65 w 83"/>
                <a:gd name="T37" fmla="*/ 18 h 82"/>
                <a:gd name="T38" fmla="*/ 65 w 83"/>
                <a:gd name="T39" fmla="*/ 80 h 82"/>
                <a:gd name="T40" fmla="*/ 81 w 83"/>
                <a:gd name="T41" fmla="*/ 63 h 82"/>
                <a:gd name="T42" fmla="*/ 67 w 83"/>
                <a:gd name="T43" fmla="*/ 63 h 82"/>
                <a:gd name="T44" fmla="*/ 67 w 83"/>
                <a:gd name="T45" fmla="*/ 17 h 82"/>
                <a:gd name="T46" fmla="*/ 66 w 83"/>
                <a:gd name="T47" fmla="*/ 16 h 82"/>
                <a:gd name="T48" fmla="*/ 19 w 83"/>
                <a:gd name="T49" fmla="*/ 16 h 82"/>
                <a:gd name="T50" fmla="*/ 19 w 83"/>
                <a:gd name="T51" fmla="*/ 2 h 82"/>
                <a:gd name="T52" fmla="*/ 81 w 83"/>
                <a:gd name="T53" fmla="*/ 2 h 82"/>
                <a:gd name="T54" fmla="*/ 81 w 83"/>
                <a:gd name="T55" fmla="*/ 6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1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6" y="82"/>
                    <a:pt x="67" y="81"/>
                    <a:pt x="67" y="81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66"/>
                    <a:pt x="83" y="65"/>
                    <a:pt x="83" y="65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2" y="0"/>
                    <a:pt x="82" y="0"/>
                  </a:cubicBezTo>
                  <a:close/>
                  <a:moveTo>
                    <a:pt x="65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65" y="18"/>
                    <a:pt x="65" y="18"/>
                    <a:pt x="65" y="18"/>
                  </a:cubicBezTo>
                  <a:lnTo>
                    <a:pt x="65" y="80"/>
                  </a:lnTo>
                  <a:close/>
                  <a:moveTo>
                    <a:pt x="81" y="63"/>
                  </a:moveTo>
                  <a:cubicBezTo>
                    <a:pt x="67" y="63"/>
                    <a:pt x="67" y="63"/>
                    <a:pt x="67" y="6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6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14" name="Freeform 1213"/>
            <p:cNvSpPr>
              <a:spLocks/>
            </p:cNvSpPr>
            <p:nvPr/>
          </p:nvSpPr>
          <p:spPr bwMode="auto">
            <a:xfrm>
              <a:off x="13467869" y="10822065"/>
              <a:ext cx="108111" cy="105107"/>
            </a:xfrm>
            <a:custGeom>
              <a:avLst/>
              <a:gdLst>
                <a:gd name="T0" fmla="*/ 29 w 31"/>
                <a:gd name="T1" fmla="*/ 1 h 31"/>
                <a:gd name="T2" fmla="*/ 15 w 31"/>
                <a:gd name="T3" fmla="*/ 15 h 31"/>
                <a:gd name="T4" fmla="*/ 2 w 31"/>
                <a:gd name="T5" fmla="*/ 1 h 31"/>
                <a:gd name="T6" fmla="*/ 1 w 31"/>
                <a:gd name="T7" fmla="*/ 1 h 31"/>
                <a:gd name="T8" fmla="*/ 1 w 31"/>
                <a:gd name="T9" fmla="*/ 3 h 31"/>
                <a:gd name="T10" fmla="*/ 14 w 31"/>
                <a:gd name="T11" fmla="*/ 16 h 31"/>
                <a:gd name="T12" fmla="*/ 1 w 31"/>
                <a:gd name="T13" fmla="*/ 29 h 31"/>
                <a:gd name="T14" fmla="*/ 1 w 31"/>
                <a:gd name="T15" fmla="*/ 30 h 31"/>
                <a:gd name="T16" fmla="*/ 2 w 31"/>
                <a:gd name="T17" fmla="*/ 31 h 31"/>
                <a:gd name="T18" fmla="*/ 3 w 31"/>
                <a:gd name="T19" fmla="*/ 30 h 31"/>
                <a:gd name="T20" fmla="*/ 15 w 31"/>
                <a:gd name="T21" fmla="*/ 18 h 31"/>
                <a:gd name="T22" fmla="*/ 29 w 31"/>
                <a:gd name="T23" fmla="*/ 31 h 31"/>
                <a:gd name="T24" fmla="*/ 29 w 31"/>
                <a:gd name="T25" fmla="*/ 31 h 31"/>
                <a:gd name="T26" fmla="*/ 30 w 31"/>
                <a:gd name="T27" fmla="*/ 31 h 31"/>
                <a:gd name="T28" fmla="*/ 30 w 31"/>
                <a:gd name="T29" fmla="*/ 29 h 31"/>
                <a:gd name="T30" fmla="*/ 17 w 31"/>
                <a:gd name="T31" fmla="*/ 16 h 31"/>
                <a:gd name="T32" fmla="*/ 31 w 31"/>
                <a:gd name="T33" fmla="*/ 3 h 31"/>
                <a:gd name="T34" fmla="*/ 31 w 31"/>
                <a:gd name="T35" fmla="*/ 1 h 31"/>
                <a:gd name="T36" fmla="*/ 29 w 31"/>
                <a:gd name="T37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1">
                  <a:moveTo>
                    <a:pt x="29" y="1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30"/>
                    <a:pt x="1" y="30"/>
                  </a:cubicBezTo>
                  <a:cubicBezTo>
                    <a:pt x="2" y="30"/>
                    <a:pt x="2" y="31"/>
                    <a:pt x="2" y="31"/>
                  </a:cubicBezTo>
                  <a:cubicBezTo>
                    <a:pt x="2" y="31"/>
                    <a:pt x="3" y="30"/>
                    <a:pt x="3" y="30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0"/>
                    <a:pt x="30" y="29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2"/>
                    <a:pt x="31" y="1"/>
                    <a:pt x="31" y="1"/>
                  </a:cubicBezTo>
                  <a:cubicBezTo>
                    <a:pt x="30" y="0"/>
                    <a:pt x="30" y="0"/>
                    <a:pt x="29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15" name="그룹 814"/>
          <p:cNvGrpSpPr/>
          <p:nvPr/>
        </p:nvGrpSpPr>
        <p:grpSpPr>
          <a:xfrm>
            <a:off x="2043582" y="5608831"/>
            <a:ext cx="243614" cy="238320"/>
            <a:chOff x="9140452" y="10713954"/>
            <a:chExt cx="276281" cy="270276"/>
          </a:xfrm>
          <a:solidFill>
            <a:srgbClr val="FE6500"/>
          </a:solidFill>
        </p:grpSpPr>
        <p:sp>
          <p:nvSpPr>
            <p:cNvPr id="816" name="Freeform 799"/>
            <p:cNvSpPr>
              <a:spLocks noEditPoints="1"/>
            </p:cNvSpPr>
            <p:nvPr/>
          </p:nvSpPr>
          <p:spPr bwMode="auto">
            <a:xfrm>
              <a:off x="9140452" y="10713954"/>
              <a:ext cx="276281" cy="270276"/>
            </a:xfrm>
            <a:custGeom>
              <a:avLst/>
              <a:gdLst>
                <a:gd name="T0" fmla="*/ 80 w 80"/>
                <a:gd name="T1" fmla="*/ 45 h 78"/>
                <a:gd name="T2" fmla="*/ 80 w 80"/>
                <a:gd name="T3" fmla="*/ 45 h 78"/>
                <a:gd name="T4" fmla="*/ 67 w 80"/>
                <a:gd name="T5" fmla="*/ 2 h 78"/>
                <a:gd name="T6" fmla="*/ 64 w 80"/>
                <a:gd name="T7" fmla="*/ 0 h 78"/>
                <a:gd name="T8" fmla="*/ 18 w 80"/>
                <a:gd name="T9" fmla="*/ 0 h 78"/>
                <a:gd name="T10" fmla="*/ 15 w 80"/>
                <a:gd name="T11" fmla="*/ 1 h 78"/>
                <a:gd name="T12" fmla="*/ 1 w 80"/>
                <a:gd name="T13" fmla="*/ 45 h 78"/>
                <a:gd name="T14" fmla="*/ 1 w 80"/>
                <a:gd name="T15" fmla="*/ 45 h 78"/>
                <a:gd name="T16" fmla="*/ 0 w 80"/>
                <a:gd name="T17" fmla="*/ 75 h 78"/>
                <a:gd name="T18" fmla="*/ 3 w 80"/>
                <a:gd name="T19" fmla="*/ 78 h 78"/>
                <a:gd name="T20" fmla="*/ 77 w 80"/>
                <a:gd name="T21" fmla="*/ 78 h 78"/>
                <a:gd name="T22" fmla="*/ 80 w 80"/>
                <a:gd name="T23" fmla="*/ 75 h 78"/>
                <a:gd name="T24" fmla="*/ 80 w 80"/>
                <a:gd name="T25" fmla="*/ 45 h 78"/>
                <a:gd name="T26" fmla="*/ 17 w 80"/>
                <a:gd name="T27" fmla="*/ 2 h 78"/>
                <a:gd name="T28" fmla="*/ 64 w 80"/>
                <a:gd name="T29" fmla="*/ 2 h 78"/>
                <a:gd name="T30" fmla="*/ 77 w 80"/>
                <a:gd name="T31" fmla="*/ 45 h 78"/>
                <a:gd name="T32" fmla="*/ 52 w 80"/>
                <a:gd name="T33" fmla="*/ 45 h 78"/>
                <a:gd name="T34" fmla="*/ 49 w 80"/>
                <a:gd name="T35" fmla="*/ 48 h 78"/>
                <a:gd name="T36" fmla="*/ 49 w 80"/>
                <a:gd name="T37" fmla="*/ 59 h 78"/>
                <a:gd name="T38" fmla="*/ 32 w 80"/>
                <a:gd name="T39" fmla="*/ 59 h 78"/>
                <a:gd name="T40" fmla="*/ 32 w 80"/>
                <a:gd name="T41" fmla="*/ 47 h 78"/>
                <a:gd name="T42" fmla="*/ 29 w 80"/>
                <a:gd name="T43" fmla="*/ 45 h 78"/>
                <a:gd name="T44" fmla="*/ 3 w 80"/>
                <a:gd name="T45" fmla="*/ 45 h 78"/>
                <a:gd name="T46" fmla="*/ 17 w 80"/>
                <a:gd name="T47" fmla="*/ 2 h 78"/>
                <a:gd name="T48" fmla="*/ 78 w 80"/>
                <a:gd name="T49" fmla="*/ 76 h 78"/>
                <a:gd name="T50" fmla="*/ 3 w 80"/>
                <a:gd name="T51" fmla="*/ 76 h 78"/>
                <a:gd name="T52" fmla="*/ 3 w 80"/>
                <a:gd name="T53" fmla="*/ 47 h 78"/>
                <a:gd name="T54" fmla="*/ 29 w 80"/>
                <a:gd name="T55" fmla="*/ 47 h 78"/>
                <a:gd name="T56" fmla="*/ 29 w 80"/>
                <a:gd name="T57" fmla="*/ 58 h 78"/>
                <a:gd name="T58" fmla="*/ 32 w 80"/>
                <a:gd name="T59" fmla="*/ 61 h 78"/>
                <a:gd name="T60" fmla="*/ 49 w 80"/>
                <a:gd name="T61" fmla="*/ 61 h 78"/>
                <a:gd name="T62" fmla="*/ 52 w 80"/>
                <a:gd name="T63" fmla="*/ 58 h 78"/>
                <a:gd name="T64" fmla="*/ 52 w 80"/>
                <a:gd name="T65" fmla="*/ 47 h 78"/>
                <a:gd name="T66" fmla="*/ 78 w 80"/>
                <a:gd name="T67" fmla="*/ 47 h 78"/>
                <a:gd name="T68" fmla="*/ 78 w 80"/>
                <a:gd name="T6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0" h="78">
                  <a:moveTo>
                    <a:pt x="80" y="45"/>
                  </a:moveTo>
                  <a:cubicBezTo>
                    <a:pt x="80" y="45"/>
                    <a:pt x="80" y="45"/>
                    <a:pt x="80" y="45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2" y="78"/>
                    <a:pt x="3" y="78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9" y="78"/>
                    <a:pt x="80" y="77"/>
                    <a:pt x="80" y="75"/>
                  </a:cubicBezTo>
                  <a:lnTo>
                    <a:pt x="80" y="45"/>
                  </a:lnTo>
                  <a:close/>
                  <a:moveTo>
                    <a:pt x="17" y="2"/>
                  </a:moveTo>
                  <a:cubicBezTo>
                    <a:pt x="64" y="2"/>
                    <a:pt x="64" y="2"/>
                    <a:pt x="64" y="2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1" y="45"/>
                    <a:pt x="49" y="46"/>
                    <a:pt x="49" y="48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6"/>
                    <a:pt x="31" y="45"/>
                    <a:pt x="29" y="45"/>
                  </a:cubicBezTo>
                  <a:cubicBezTo>
                    <a:pt x="3" y="45"/>
                    <a:pt x="3" y="45"/>
                    <a:pt x="3" y="45"/>
                  </a:cubicBezTo>
                  <a:lnTo>
                    <a:pt x="17" y="2"/>
                  </a:lnTo>
                  <a:close/>
                  <a:moveTo>
                    <a:pt x="78" y="76"/>
                  </a:moveTo>
                  <a:cubicBezTo>
                    <a:pt x="3" y="76"/>
                    <a:pt x="3" y="76"/>
                    <a:pt x="3" y="76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60"/>
                    <a:pt x="30" y="61"/>
                    <a:pt x="32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0" y="61"/>
                    <a:pt x="52" y="60"/>
                    <a:pt x="52" y="58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78" y="47"/>
                    <a:pt x="78" y="47"/>
                    <a:pt x="78" y="47"/>
                  </a:cubicBezTo>
                  <a:lnTo>
                    <a:pt x="78" y="76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17" name="Freeform 800"/>
            <p:cNvSpPr>
              <a:spLocks/>
            </p:cNvSpPr>
            <p:nvPr/>
          </p:nvSpPr>
          <p:spPr bwMode="auto">
            <a:xfrm>
              <a:off x="9275589" y="10731969"/>
              <a:ext cx="9009" cy="120123"/>
            </a:xfrm>
            <a:custGeom>
              <a:avLst/>
              <a:gdLst>
                <a:gd name="T0" fmla="*/ 2 w 3"/>
                <a:gd name="T1" fmla="*/ 35 h 35"/>
                <a:gd name="T2" fmla="*/ 3 w 3"/>
                <a:gd name="T3" fmla="*/ 34 h 35"/>
                <a:gd name="T4" fmla="*/ 3 w 3"/>
                <a:gd name="T5" fmla="*/ 1 h 35"/>
                <a:gd name="T6" fmla="*/ 2 w 3"/>
                <a:gd name="T7" fmla="*/ 0 h 35"/>
                <a:gd name="T8" fmla="*/ 0 w 3"/>
                <a:gd name="T9" fmla="*/ 1 h 35"/>
                <a:gd name="T10" fmla="*/ 0 w 3"/>
                <a:gd name="T11" fmla="*/ 34 h 35"/>
                <a:gd name="T12" fmla="*/ 2 w 3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5">
                  <a:moveTo>
                    <a:pt x="2" y="35"/>
                  </a:moveTo>
                  <a:cubicBezTo>
                    <a:pt x="2" y="35"/>
                    <a:pt x="3" y="34"/>
                    <a:pt x="3" y="3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1" y="35"/>
                    <a:pt x="2" y="3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18" name="Freeform 801"/>
            <p:cNvSpPr>
              <a:spLocks noEditPoints="1"/>
            </p:cNvSpPr>
            <p:nvPr/>
          </p:nvSpPr>
          <p:spPr bwMode="auto">
            <a:xfrm>
              <a:off x="9266580" y="10867112"/>
              <a:ext cx="30031" cy="30031"/>
            </a:xfrm>
            <a:custGeom>
              <a:avLst/>
              <a:gdLst>
                <a:gd name="T0" fmla="*/ 5 w 9"/>
                <a:gd name="T1" fmla="*/ 9 h 9"/>
                <a:gd name="T2" fmla="*/ 9 w 9"/>
                <a:gd name="T3" fmla="*/ 4 h 9"/>
                <a:gd name="T4" fmla="*/ 5 w 9"/>
                <a:gd name="T5" fmla="*/ 0 h 9"/>
                <a:gd name="T6" fmla="*/ 0 w 9"/>
                <a:gd name="T7" fmla="*/ 4 h 9"/>
                <a:gd name="T8" fmla="*/ 5 w 9"/>
                <a:gd name="T9" fmla="*/ 9 h 9"/>
                <a:gd name="T10" fmla="*/ 5 w 9"/>
                <a:gd name="T11" fmla="*/ 2 h 9"/>
                <a:gd name="T12" fmla="*/ 7 w 9"/>
                <a:gd name="T13" fmla="*/ 4 h 9"/>
                <a:gd name="T14" fmla="*/ 5 w 9"/>
                <a:gd name="T15" fmla="*/ 7 h 9"/>
                <a:gd name="T16" fmla="*/ 2 w 9"/>
                <a:gd name="T17" fmla="*/ 4 h 9"/>
                <a:gd name="T18" fmla="*/ 5 w 9"/>
                <a:gd name="T1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9">
                  <a:moveTo>
                    <a:pt x="5" y="9"/>
                  </a:move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lose/>
                  <a:moveTo>
                    <a:pt x="5" y="2"/>
                  </a:moveTo>
                  <a:cubicBezTo>
                    <a:pt x="6" y="2"/>
                    <a:pt x="7" y="3"/>
                    <a:pt x="7" y="4"/>
                  </a:cubicBezTo>
                  <a:cubicBezTo>
                    <a:pt x="7" y="6"/>
                    <a:pt x="6" y="7"/>
                    <a:pt x="5" y="7"/>
                  </a:cubicBezTo>
                  <a:cubicBezTo>
                    <a:pt x="3" y="7"/>
                    <a:pt x="2" y="6"/>
                    <a:pt x="2" y="4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19" name="그룹 818"/>
          <p:cNvGrpSpPr/>
          <p:nvPr/>
        </p:nvGrpSpPr>
        <p:grpSpPr>
          <a:xfrm>
            <a:off x="2742338" y="5608831"/>
            <a:ext cx="243614" cy="238320"/>
            <a:chOff x="9855182" y="10713954"/>
            <a:chExt cx="276281" cy="270276"/>
          </a:xfrm>
          <a:solidFill>
            <a:srgbClr val="FE6500"/>
          </a:solidFill>
        </p:grpSpPr>
        <p:sp>
          <p:nvSpPr>
            <p:cNvPr id="820" name="Freeform 857"/>
            <p:cNvSpPr>
              <a:spLocks noEditPoints="1"/>
            </p:cNvSpPr>
            <p:nvPr/>
          </p:nvSpPr>
          <p:spPr bwMode="auto">
            <a:xfrm>
              <a:off x="9855182" y="10713954"/>
              <a:ext cx="276281" cy="270276"/>
            </a:xfrm>
            <a:custGeom>
              <a:avLst/>
              <a:gdLst>
                <a:gd name="T0" fmla="*/ 66 w 80"/>
                <a:gd name="T1" fmla="*/ 2 h 78"/>
                <a:gd name="T2" fmla="*/ 63 w 80"/>
                <a:gd name="T3" fmla="*/ 0 h 78"/>
                <a:gd name="T4" fmla="*/ 17 w 80"/>
                <a:gd name="T5" fmla="*/ 0 h 78"/>
                <a:gd name="T6" fmla="*/ 14 w 80"/>
                <a:gd name="T7" fmla="*/ 2 h 78"/>
                <a:gd name="T8" fmla="*/ 0 w 80"/>
                <a:gd name="T9" fmla="*/ 45 h 78"/>
                <a:gd name="T10" fmla="*/ 0 w 80"/>
                <a:gd name="T11" fmla="*/ 75 h 78"/>
                <a:gd name="T12" fmla="*/ 3 w 80"/>
                <a:gd name="T13" fmla="*/ 78 h 78"/>
                <a:gd name="T14" fmla="*/ 77 w 80"/>
                <a:gd name="T15" fmla="*/ 78 h 78"/>
                <a:gd name="T16" fmla="*/ 80 w 80"/>
                <a:gd name="T17" fmla="*/ 76 h 78"/>
                <a:gd name="T18" fmla="*/ 80 w 80"/>
                <a:gd name="T19" fmla="*/ 45 h 78"/>
                <a:gd name="T20" fmla="*/ 66 w 80"/>
                <a:gd name="T21" fmla="*/ 2 h 78"/>
                <a:gd name="T22" fmla="*/ 17 w 80"/>
                <a:gd name="T23" fmla="*/ 2 h 78"/>
                <a:gd name="T24" fmla="*/ 64 w 80"/>
                <a:gd name="T25" fmla="*/ 2 h 78"/>
                <a:gd name="T26" fmla="*/ 77 w 80"/>
                <a:gd name="T27" fmla="*/ 45 h 78"/>
                <a:gd name="T28" fmla="*/ 51 w 80"/>
                <a:gd name="T29" fmla="*/ 45 h 78"/>
                <a:gd name="T30" fmla="*/ 49 w 80"/>
                <a:gd name="T31" fmla="*/ 47 h 78"/>
                <a:gd name="T32" fmla="*/ 49 w 80"/>
                <a:gd name="T33" fmla="*/ 59 h 78"/>
                <a:gd name="T34" fmla="*/ 31 w 80"/>
                <a:gd name="T35" fmla="*/ 59 h 78"/>
                <a:gd name="T36" fmla="*/ 31 w 80"/>
                <a:gd name="T37" fmla="*/ 47 h 78"/>
                <a:gd name="T38" fmla="*/ 28 w 80"/>
                <a:gd name="T39" fmla="*/ 45 h 78"/>
                <a:gd name="T40" fmla="*/ 2 w 80"/>
                <a:gd name="T41" fmla="*/ 45 h 78"/>
                <a:gd name="T42" fmla="*/ 17 w 80"/>
                <a:gd name="T43" fmla="*/ 2 h 78"/>
                <a:gd name="T44" fmla="*/ 77 w 80"/>
                <a:gd name="T45" fmla="*/ 76 h 78"/>
                <a:gd name="T46" fmla="*/ 2 w 80"/>
                <a:gd name="T47" fmla="*/ 76 h 78"/>
                <a:gd name="T48" fmla="*/ 2 w 80"/>
                <a:gd name="T49" fmla="*/ 47 h 78"/>
                <a:gd name="T50" fmla="*/ 29 w 80"/>
                <a:gd name="T51" fmla="*/ 47 h 78"/>
                <a:gd name="T52" fmla="*/ 29 w 80"/>
                <a:gd name="T53" fmla="*/ 59 h 78"/>
                <a:gd name="T54" fmla="*/ 31 w 80"/>
                <a:gd name="T55" fmla="*/ 61 h 78"/>
                <a:gd name="T56" fmla="*/ 49 w 80"/>
                <a:gd name="T57" fmla="*/ 61 h 78"/>
                <a:gd name="T58" fmla="*/ 51 w 80"/>
                <a:gd name="T59" fmla="*/ 59 h 78"/>
                <a:gd name="T60" fmla="*/ 51 w 80"/>
                <a:gd name="T61" fmla="*/ 47 h 78"/>
                <a:gd name="T62" fmla="*/ 77 w 80"/>
                <a:gd name="T63" fmla="*/ 47 h 78"/>
                <a:gd name="T64" fmla="*/ 77 w 80"/>
                <a:gd name="T65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78">
                  <a:moveTo>
                    <a:pt x="66" y="2"/>
                  </a:moveTo>
                  <a:cubicBezTo>
                    <a:pt x="66" y="0"/>
                    <a:pt x="64" y="0"/>
                    <a:pt x="6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4" y="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8"/>
                    <a:pt x="3" y="78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8" y="78"/>
                    <a:pt x="80" y="77"/>
                    <a:pt x="80" y="76"/>
                  </a:cubicBezTo>
                  <a:cubicBezTo>
                    <a:pt x="80" y="45"/>
                    <a:pt x="80" y="45"/>
                    <a:pt x="80" y="45"/>
                  </a:cubicBezTo>
                  <a:lnTo>
                    <a:pt x="66" y="2"/>
                  </a:lnTo>
                  <a:close/>
                  <a:moveTo>
                    <a:pt x="17" y="2"/>
                  </a:moveTo>
                  <a:cubicBezTo>
                    <a:pt x="64" y="2"/>
                    <a:pt x="64" y="2"/>
                    <a:pt x="64" y="2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0" y="45"/>
                    <a:pt x="49" y="46"/>
                    <a:pt x="49" y="47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0" y="45"/>
                    <a:pt x="28" y="45"/>
                  </a:cubicBezTo>
                  <a:cubicBezTo>
                    <a:pt x="2" y="45"/>
                    <a:pt x="2" y="45"/>
                    <a:pt x="2" y="45"/>
                  </a:cubicBezTo>
                  <a:lnTo>
                    <a:pt x="17" y="2"/>
                  </a:lnTo>
                  <a:close/>
                  <a:moveTo>
                    <a:pt x="77" y="76"/>
                  </a:moveTo>
                  <a:cubicBezTo>
                    <a:pt x="2" y="76"/>
                    <a:pt x="2" y="76"/>
                    <a:pt x="2" y="76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60"/>
                    <a:pt x="30" y="61"/>
                    <a:pt x="31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0" y="61"/>
                    <a:pt x="51" y="60"/>
                    <a:pt x="51" y="59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77" y="47"/>
                    <a:pt x="77" y="47"/>
                    <a:pt x="77" y="47"/>
                  </a:cubicBezTo>
                  <a:lnTo>
                    <a:pt x="77" y="76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21" name="Freeform 858"/>
            <p:cNvSpPr>
              <a:spLocks/>
            </p:cNvSpPr>
            <p:nvPr/>
          </p:nvSpPr>
          <p:spPr bwMode="auto">
            <a:xfrm>
              <a:off x="9996327" y="10737980"/>
              <a:ext cx="54053" cy="114117"/>
            </a:xfrm>
            <a:custGeom>
              <a:avLst/>
              <a:gdLst>
                <a:gd name="T0" fmla="*/ 3 w 16"/>
                <a:gd name="T1" fmla="*/ 7 h 33"/>
                <a:gd name="T2" fmla="*/ 4 w 16"/>
                <a:gd name="T3" fmla="*/ 7 h 33"/>
                <a:gd name="T4" fmla="*/ 4 w 16"/>
                <a:gd name="T5" fmla="*/ 7 h 33"/>
                <a:gd name="T6" fmla="*/ 5 w 16"/>
                <a:gd name="T7" fmla="*/ 6 h 33"/>
                <a:gd name="T8" fmla="*/ 4 w 16"/>
                <a:gd name="T9" fmla="*/ 4 h 33"/>
                <a:gd name="T10" fmla="*/ 9 w 16"/>
                <a:gd name="T11" fmla="*/ 7 h 33"/>
                <a:gd name="T12" fmla="*/ 13 w 16"/>
                <a:gd name="T13" fmla="*/ 17 h 33"/>
                <a:gd name="T14" fmla="*/ 9 w 16"/>
                <a:gd name="T15" fmla="*/ 27 h 33"/>
                <a:gd name="T16" fmla="*/ 2 w 16"/>
                <a:gd name="T17" fmla="*/ 31 h 33"/>
                <a:gd name="T18" fmla="*/ 2 w 16"/>
                <a:gd name="T19" fmla="*/ 32 h 33"/>
                <a:gd name="T20" fmla="*/ 2 w 16"/>
                <a:gd name="T21" fmla="*/ 32 h 33"/>
                <a:gd name="T22" fmla="*/ 3 w 16"/>
                <a:gd name="T23" fmla="*/ 33 h 33"/>
                <a:gd name="T24" fmla="*/ 13 w 16"/>
                <a:gd name="T25" fmla="*/ 25 h 33"/>
                <a:gd name="T26" fmla="*/ 15 w 16"/>
                <a:gd name="T27" fmla="*/ 21 h 33"/>
                <a:gd name="T28" fmla="*/ 10 w 16"/>
                <a:gd name="T29" fmla="*/ 6 h 33"/>
                <a:gd name="T30" fmla="*/ 6 w 16"/>
                <a:gd name="T31" fmla="*/ 2 h 33"/>
                <a:gd name="T32" fmla="*/ 7 w 16"/>
                <a:gd name="T33" fmla="*/ 2 h 33"/>
                <a:gd name="T34" fmla="*/ 8 w 16"/>
                <a:gd name="T35" fmla="*/ 1 h 33"/>
                <a:gd name="T36" fmla="*/ 8 w 16"/>
                <a:gd name="T37" fmla="*/ 1 h 33"/>
                <a:gd name="T38" fmla="*/ 6 w 16"/>
                <a:gd name="T39" fmla="*/ 0 h 33"/>
                <a:gd name="T40" fmla="*/ 1 w 16"/>
                <a:gd name="T41" fmla="*/ 1 h 33"/>
                <a:gd name="T42" fmla="*/ 1 w 16"/>
                <a:gd name="T43" fmla="*/ 3 h 33"/>
                <a:gd name="T44" fmla="*/ 3 w 16"/>
                <a:gd name="T45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33">
                  <a:moveTo>
                    <a:pt x="3" y="7"/>
                  </a:moveTo>
                  <a:cubicBezTo>
                    <a:pt x="3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5"/>
                    <a:pt x="7" y="6"/>
                    <a:pt x="9" y="7"/>
                  </a:cubicBezTo>
                  <a:cubicBezTo>
                    <a:pt x="11" y="10"/>
                    <a:pt x="13" y="13"/>
                    <a:pt x="13" y="17"/>
                  </a:cubicBezTo>
                  <a:cubicBezTo>
                    <a:pt x="13" y="21"/>
                    <a:pt x="11" y="24"/>
                    <a:pt x="9" y="27"/>
                  </a:cubicBezTo>
                  <a:cubicBezTo>
                    <a:pt x="7" y="29"/>
                    <a:pt x="5" y="30"/>
                    <a:pt x="2" y="31"/>
                  </a:cubicBezTo>
                  <a:cubicBezTo>
                    <a:pt x="2" y="31"/>
                    <a:pt x="1" y="31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7" y="32"/>
                    <a:pt x="11" y="29"/>
                    <a:pt x="13" y="25"/>
                  </a:cubicBezTo>
                  <a:cubicBezTo>
                    <a:pt x="14" y="24"/>
                    <a:pt x="14" y="22"/>
                    <a:pt x="15" y="21"/>
                  </a:cubicBezTo>
                  <a:cubicBezTo>
                    <a:pt x="16" y="15"/>
                    <a:pt x="14" y="9"/>
                    <a:pt x="10" y="6"/>
                  </a:cubicBezTo>
                  <a:cubicBezTo>
                    <a:pt x="9" y="4"/>
                    <a:pt x="7" y="3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2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1" y="3"/>
                  </a:cubicBezTo>
                  <a:lnTo>
                    <a:pt x="3" y="7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22" name="Freeform 859"/>
            <p:cNvSpPr>
              <a:spLocks/>
            </p:cNvSpPr>
            <p:nvPr/>
          </p:nvSpPr>
          <p:spPr bwMode="auto">
            <a:xfrm>
              <a:off x="9933261" y="10740982"/>
              <a:ext cx="57061" cy="114117"/>
            </a:xfrm>
            <a:custGeom>
              <a:avLst/>
              <a:gdLst>
                <a:gd name="T0" fmla="*/ 10 w 16"/>
                <a:gd name="T1" fmla="*/ 31 h 33"/>
                <a:gd name="T2" fmla="*/ 9 w 16"/>
                <a:gd name="T3" fmla="*/ 31 h 33"/>
                <a:gd name="T4" fmla="*/ 8 w 16"/>
                <a:gd name="T5" fmla="*/ 32 h 33"/>
                <a:gd name="T6" fmla="*/ 9 w 16"/>
                <a:gd name="T7" fmla="*/ 33 h 33"/>
                <a:gd name="T8" fmla="*/ 15 w 16"/>
                <a:gd name="T9" fmla="*/ 32 h 33"/>
                <a:gd name="T10" fmla="*/ 15 w 16"/>
                <a:gd name="T11" fmla="*/ 31 h 33"/>
                <a:gd name="T12" fmla="*/ 13 w 16"/>
                <a:gd name="T13" fmla="*/ 27 h 33"/>
                <a:gd name="T14" fmla="*/ 12 w 16"/>
                <a:gd name="T15" fmla="*/ 26 h 33"/>
                <a:gd name="T16" fmla="*/ 11 w 16"/>
                <a:gd name="T17" fmla="*/ 28 h 33"/>
                <a:gd name="T18" fmla="*/ 12 w 16"/>
                <a:gd name="T19" fmla="*/ 29 h 33"/>
                <a:gd name="T20" fmla="*/ 7 w 16"/>
                <a:gd name="T21" fmla="*/ 26 h 33"/>
                <a:gd name="T22" fmla="*/ 3 w 16"/>
                <a:gd name="T23" fmla="*/ 16 h 33"/>
                <a:gd name="T24" fmla="*/ 7 w 16"/>
                <a:gd name="T25" fmla="*/ 6 h 33"/>
                <a:gd name="T26" fmla="*/ 13 w 16"/>
                <a:gd name="T27" fmla="*/ 3 h 33"/>
                <a:gd name="T28" fmla="*/ 14 w 16"/>
                <a:gd name="T29" fmla="*/ 1 h 33"/>
                <a:gd name="T30" fmla="*/ 13 w 16"/>
                <a:gd name="T31" fmla="*/ 0 h 33"/>
                <a:gd name="T32" fmla="*/ 3 w 16"/>
                <a:gd name="T33" fmla="*/ 8 h 33"/>
                <a:gd name="T34" fmla="*/ 1 w 16"/>
                <a:gd name="T35" fmla="*/ 12 h 33"/>
                <a:gd name="T36" fmla="*/ 6 w 16"/>
                <a:gd name="T37" fmla="*/ 28 h 33"/>
                <a:gd name="T38" fmla="*/ 10 w 16"/>
                <a:gd name="T3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33">
                  <a:moveTo>
                    <a:pt x="10" y="31"/>
                  </a:moveTo>
                  <a:cubicBezTo>
                    <a:pt x="9" y="31"/>
                    <a:pt x="9" y="31"/>
                    <a:pt x="9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9" y="33"/>
                    <a:pt x="9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6" y="31"/>
                    <a:pt x="15" y="31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2" y="26"/>
                    <a:pt x="12" y="26"/>
                  </a:cubicBezTo>
                  <a:cubicBezTo>
                    <a:pt x="11" y="27"/>
                    <a:pt x="11" y="27"/>
                    <a:pt x="11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0" y="29"/>
                    <a:pt x="9" y="28"/>
                    <a:pt x="7" y="26"/>
                  </a:cubicBezTo>
                  <a:cubicBezTo>
                    <a:pt x="5" y="24"/>
                    <a:pt x="3" y="20"/>
                    <a:pt x="3" y="16"/>
                  </a:cubicBezTo>
                  <a:cubicBezTo>
                    <a:pt x="3" y="13"/>
                    <a:pt x="4" y="9"/>
                    <a:pt x="7" y="6"/>
                  </a:cubicBezTo>
                  <a:cubicBezTo>
                    <a:pt x="9" y="5"/>
                    <a:pt x="11" y="3"/>
                    <a:pt x="13" y="3"/>
                  </a:cubicBezTo>
                  <a:cubicBezTo>
                    <a:pt x="14" y="3"/>
                    <a:pt x="14" y="2"/>
                    <a:pt x="14" y="1"/>
                  </a:cubicBezTo>
                  <a:cubicBezTo>
                    <a:pt x="14" y="1"/>
                    <a:pt x="13" y="0"/>
                    <a:pt x="13" y="0"/>
                  </a:cubicBezTo>
                  <a:cubicBezTo>
                    <a:pt x="9" y="2"/>
                    <a:pt x="5" y="4"/>
                    <a:pt x="3" y="8"/>
                  </a:cubicBezTo>
                  <a:cubicBezTo>
                    <a:pt x="2" y="10"/>
                    <a:pt x="1" y="11"/>
                    <a:pt x="1" y="12"/>
                  </a:cubicBezTo>
                  <a:cubicBezTo>
                    <a:pt x="0" y="18"/>
                    <a:pt x="2" y="24"/>
                    <a:pt x="6" y="28"/>
                  </a:cubicBezTo>
                  <a:cubicBezTo>
                    <a:pt x="7" y="29"/>
                    <a:pt x="8" y="30"/>
                    <a:pt x="10" y="3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3" name="그룹 822"/>
          <p:cNvGrpSpPr/>
          <p:nvPr/>
        </p:nvGrpSpPr>
        <p:grpSpPr>
          <a:xfrm>
            <a:off x="3445599" y="5608831"/>
            <a:ext cx="243614" cy="238320"/>
            <a:chOff x="14122536" y="8810011"/>
            <a:chExt cx="276281" cy="270276"/>
          </a:xfrm>
          <a:solidFill>
            <a:srgbClr val="FE6500"/>
          </a:solidFill>
        </p:grpSpPr>
        <p:sp>
          <p:nvSpPr>
            <p:cNvPr id="824" name="Freeform 1277"/>
            <p:cNvSpPr>
              <a:spLocks noEditPoints="1"/>
            </p:cNvSpPr>
            <p:nvPr/>
          </p:nvSpPr>
          <p:spPr bwMode="auto">
            <a:xfrm>
              <a:off x="14122536" y="8810011"/>
              <a:ext cx="276281" cy="270276"/>
            </a:xfrm>
            <a:custGeom>
              <a:avLst/>
              <a:gdLst>
                <a:gd name="T0" fmla="*/ 80 w 80"/>
                <a:gd name="T1" fmla="*/ 46 h 78"/>
                <a:gd name="T2" fmla="*/ 80 w 80"/>
                <a:gd name="T3" fmla="*/ 46 h 78"/>
                <a:gd name="T4" fmla="*/ 66 w 80"/>
                <a:gd name="T5" fmla="*/ 0 h 78"/>
                <a:gd name="T6" fmla="*/ 65 w 80"/>
                <a:gd name="T7" fmla="*/ 0 h 78"/>
                <a:gd name="T8" fmla="*/ 16 w 80"/>
                <a:gd name="T9" fmla="*/ 0 h 78"/>
                <a:gd name="T10" fmla="*/ 15 w 80"/>
                <a:gd name="T11" fmla="*/ 0 h 78"/>
                <a:gd name="T12" fmla="*/ 0 w 80"/>
                <a:gd name="T13" fmla="*/ 46 h 78"/>
                <a:gd name="T14" fmla="*/ 0 w 80"/>
                <a:gd name="T15" fmla="*/ 46 h 78"/>
                <a:gd name="T16" fmla="*/ 0 w 80"/>
                <a:gd name="T17" fmla="*/ 46 h 78"/>
                <a:gd name="T18" fmla="*/ 0 w 80"/>
                <a:gd name="T19" fmla="*/ 77 h 78"/>
                <a:gd name="T20" fmla="*/ 1 w 80"/>
                <a:gd name="T21" fmla="*/ 78 h 78"/>
                <a:gd name="T22" fmla="*/ 79 w 80"/>
                <a:gd name="T23" fmla="*/ 78 h 78"/>
                <a:gd name="T24" fmla="*/ 80 w 80"/>
                <a:gd name="T25" fmla="*/ 77 h 78"/>
                <a:gd name="T26" fmla="*/ 80 w 80"/>
                <a:gd name="T27" fmla="*/ 46 h 78"/>
                <a:gd name="T28" fmla="*/ 80 w 80"/>
                <a:gd name="T29" fmla="*/ 46 h 78"/>
                <a:gd name="T30" fmla="*/ 17 w 80"/>
                <a:gd name="T31" fmla="*/ 2 h 78"/>
                <a:gd name="T32" fmla="*/ 64 w 80"/>
                <a:gd name="T33" fmla="*/ 2 h 78"/>
                <a:gd name="T34" fmla="*/ 77 w 80"/>
                <a:gd name="T35" fmla="*/ 45 h 78"/>
                <a:gd name="T36" fmla="*/ 50 w 80"/>
                <a:gd name="T37" fmla="*/ 45 h 78"/>
                <a:gd name="T38" fmla="*/ 49 w 80"/>
                <a:gd name="T39" fmla="*/ 46 h 78"/>
                <a:gd name="T40" fmla="*/ 49 w 80"/>
                <a:gd name="T41" fmla="*/ 59 h 78"/>
                <a:gd name="T42" fmla="*/ 31 w 80"/>
                <a:gd name="T43" fmla="*/ 59 h 78"/>
                <a:gd name="T44" fmla="*/ 31 w 80"/>
                <a:gd name="T45" fmla="*/ 46 h 78"/>
                <a:gd name="T46" fmla="*/ 30 w 80"/>
                <a:gd name="T47" fmla="*/ 45 h 78"/>
                <a:gd name="T48" fmla="*/ 3 w 80"/>
                <a:gd name="T49" fmla="*/ 45 h 78"/>
                <a:gd name="T50" fmla="*/ 17 w 80"/>
                <a:gd name="T51" fmla="*/ 2 h 78"/>
                <a:gd name="T52" fmla="*/ 78 w 80"/>
                <a:gd name="T53" fmla="*/ 76 h 78"/>
                <a:gd name="T54" fmla="*/ 2 w 80"/>
                <a:gd name="T55" fmla="*/ 76 h 78"/>
                <a:gd name="T56" fmla="*/ 2 w 80"/>
                <a:gd name="T57" fmla="*/ 47 h 78"/>
                <a:gd name="T58" fmla="*/ 29 w 80"/>
                <a:gd name="T59" fmla="*/ 47 h 78"/>
                <a:gd name="T60" fmla="*/ 29 w 80"/>
                <a:gd name="T61" fmla="*/ 60 h 78"/>
                <a:gd name="T62" fmla="*/ 30 w 80"/>
                <a:gd name="T63" fmla="*/ 61 h 78"/>
                <a:gd name="T64" fmla="*/ 50 w 80"/>
                <a:gd name="T65" fmla="*/ 61 h 78"/>
                <a:gd name="T66" fmla="*/ 51 w 80"/>
                <a:gd name="T67" fmla="*/ 60 h 78"/>
                <a:gd name="T68" fmla="*/ 51 w 80"/>
                <a:gd name="T69" fmla="*/ 47 h 78"/>
                <a:gd name="T70" fmla="*/ 78 w 80"/>
                <a:gd name="T71" fmla="*/ 47 h 78"/>
                <a:gd name="T72" fmla="*/ 78 w 80"/>
                <a:gd name="T73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0" h="78">
                  <a:moveTo>
                    <a:pt x="80" y="46"/>
                  </a:moveTo>
                  <a:cubicBezTo>
                    <a:pt x="80" y="46"/>
                    <a:pt x="80" y="46"/>
                    <a:pt x="80" y="46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5" y="0"/>
                    <a:pt x="6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8"/>
                    <a:pt x="1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9" y="78"/>
                    <a:pt x="80" y="78"/>
                    <a:pt x="80" y="77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lose/>
                  <a:moveTo>
                    <a:pt x="17" y="2"/>
                  </a:moveTo>
                  <a:cubicBezTo>
                    <a:pt x="64" y="2"/>
                    <a:pt x="64" y="2"/>
                    <a:pt x="64" y="2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49" y="45"/>
                    <a:pt x="49" y="46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1" y="45"/>
                    <a:pt x="30" y="45"/>
                  </a:cubicBezTo>
                  <a:cubicBezTo>
                    <a:pt x="3" y="45"/>
                    <a:pt x="3" y="45"/>
                    <a:pt x="3" y="45"/>
                  </a:cubicBezTo>
                  <a:lnTo>
                    <a:pt x="17" y="2"/>
                  </a:lnTo>
                  <a:close/>
                  <a:moveTo>
                    <a:pt x="78" y="76"/>
                  </a:moveTo>
                  <a:cubicBezTo>
                    <a:pt x="2" y="76"/>
                    <a:pt x="2" y="76"/>
                    <a:pt x="2" y="76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1" y="61"/>
                    <a:pt x="51" y="61"/>
                    <a:pt x="51" y="60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78" y="47"/>
                    <a:pt x="78" y="47"/>
                    <a:pt x="78" y="47"/>
                  </a:cubicBezTo>
                  <a:lnTo>
                    <a:pt x="78" y="76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25" name="Freeform 1278"/>
            <p:cNvSpPr>
              <a:spLocks/>
            </p:cNvSpPr>
            <p:nvPr/>
          </p:nvSpPr>
          <p:spPr bwMode="auto">
            <a:xfrm>
              <a:off x="14221640" y="8867063"/>
              <a:ext cx="81082" cy="75079"/>
            </a:xfrm>
            <a:custGeom>
              <a:avLst/>
              <a:gdLst>
                <a:gd name="T0" fmla="*/ 2 w 23"/>
                <a:gd name="T1" fmla="*/ 12 h 22"/>
                <a:gd name="T2" fmla="*/ 11 w 23"/>
                <a:gd name="T3" fmla="*/ 12 h 22"/>
                <a:gd name="T4" fmla="*/ 11 w 23"/>
                <a:gd name="T5" fmla="*/ 21 h 22"/>
                <a:gd name="T6" fmla="*/ 12 w 23"/>
                <a:gd name="T7" fmla="*/ 22 h 22"/>
                <a:gd name="T8" fmla="*/ 13 w 23"/>
                <a:gd name="T9" fmla="*/ 21 h 22"/>
                <a:gd name="T10" fmla="*/ 13 w 23"/>
                <a:gd name="T11" fmla="*/ 12 h 22"/>
                <a:gd name="T12" fmla="*/ 22 w 23"/>
                <a:gd name="T13" fmla="*/ 12 h 22"/>
                <a:gd name="T14" fmla="*/ 23 w 23"/>
                <a:gd name="T15" fmla="*/ 11 h 22"/>
                <a:gd name="T16" fmla="*/ 22 w 23"/>
                <a:gd name="T17" fmla="*/ 9 h 22"/>
                <a:gd name="T18" fmla="*/ 13 w 23"/>
                <a:gd name="T19" fmla="*/ 9 h 22"/>
                <a:gd name="T20" fmla="*/ 13 w 23"/>
                <a:gd name="T21" fmla="*/ 1 h 22"/>
                <a:gd name="T22" fmla="*/ 12 w 23"/>
                <a:gd name="T23" fmla="*/ 0 h 22"/>
                <a:gd name="T24" fmla="*/ 11 w 23"/>
                <a:gd name="T25" fmla="*/ 1 h 22"/>
                <a:gd name="T26" fmla="*/ 11 w 23"/>
                <a:gd name="T27" fmla="*/ 9 h 22"/>
                <a:gd name="T28" fmla="*/ 2 w 23"/>
                <a:gd name="T29" fmla="*/ 9 h 22"/>
                <a:gd name="T30" fmla="*/ 0 w 23"/>
                <a:gd name="T31" fmla="*/ 11 h 22"/>
                <a:gd name="T32" fmla="*/ 2 w 23"/>
                <a:gd name="T33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2">
                  <a:moveTo>
                    <a:pt x="2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2"/>
                    <a:pt x="11" y="22"/>
                    <a:pt x="12" y="22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3" y="11"/>
                    <a:pt x="23" y="11"/>
                  </a:cubicBezTo>
                  <a:cubicBezTo>
                    <a:pt x="23" y="10"/>
                    <a:pt x="23" y="9"/>
                    <a:pt x="2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1"/>
                    <a:pt x="1" y="12"/>
                    <a:pt x="2" y="1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6" name="그룹 825"/>
          <p:cNvGrpSpPr/>
          <p:nvPr/>
        </p:nvGrpSpPr>
        <p:grpSpPr>
          <a:xfrm>
            <a:off x="9089871" y="5588349"/>
            <a:ext cx="174176" cy="279284"/>
            <a:chOff x="14173592" y="11347599"/>
            <a:chExt cx="174176" cy="279284"/>
          </a:xfrm>
          <a:solidFill>
            <a:srgbClr val="FE6500"/>
          </a:solidFill>
        </p:grpSpPr>
        <p:sp>
          <p:nvSpPr>
            <p:cNvPr id="827" name="Freeform 1287"/>
            <p:cNvSpPr>
              <a:spLocks noEditPoints="1"/>
            </p:cNvSpPr>
            <p:nvPr/>
          </p:nvSpPr>
          <p:spPr bwMode="auto">
            <a:xfrm>
              <a:off x="14173592" y="11347599"/>
              <a:ext cx="174176" cy="189192"/>
            </a:xfrm>
            <a:custGeom>
              <a:avLst/>
              <a:gdLst>
                <a:gd name="T0" fmla="*/ 46 w 50"/>
                <a:gd name="T1" fmla="*/ 55 h 55"/>
                <a:gd name="T2" fmla="*/ 4 w 50"/>
                <a:gd name="T3" fmla="*/ 55 h 55"/>
                <a:gd name="T4" fmla="*/ 1 w 50"/>
                <a:gd name="T5" fmla="*/ 53 h 55"/>
                <a:gd name="T6" fmla="*/ 1 w 50"/>
                <a:gd name="T7" fmla="*/ 50 h 55"/>
                <a:gd name="T8" fmla="*/ 10 w 50"/>
                <a:gd name="T9" fmla="*/ 34 h 55"/>
                <a:gd name="T10" fmla="*/ 10 w 50"/>
                <a:gd name="T11" fmla="*/ 9 h 55"/>
                <a:gd name="T12" fmla="*/ 8 w 50"/>
                <a:gd name="T13" fmla="*/ 5 h 55"/>
                <a:gd name="T14" fmla="*/ 8 w 50"/>
                <a:gd name="T15" fmla="*/ 2 h 55"/>
                <a:gd name="T16" fmla="*/ 11 w 50"/>
                <a:gd name="T17" fmla="*/ 0 h 55"/>
                <a:gd name="T18" fmla="*/ 39 w 50"/>
                <a:gd name="T19" fmla="*/ 0 h 55"/>
                <a:gd name="T20" fmla="*/ 42 w 50"/>
                <a:gd name="T21" fmla="*/ 2 h 55"/>
                <a:gd name="T22" fmla="*/ 42 w 50"/>
                <a:gd name="T23" fmla="*/ 5 h 55"/>
                <a:gd name="T24" fmla="*/ 40 w 50"/>
                <a:gd name="T25" fmla="*/ 9 h 55"/>
                <a:gd name="T26" fmla="*/ 40 w 50"/>
                <a:gd name="T27" fmla="*/ 34 h 55"/>
                <a:gd name="T28" fmla="*/ 49 w 50"/>
                <a:gd name="T29" fmla="*/ 50 h 55"/>
                <a:gd name="T30" fmla="*/ 49 w 50"/>
                <a:gd name="T31" fmla="*/ 53 h 55"/>
                <a:gd name="T32" fmla="*/ 46 w 50"/>
                <a:gd name="T33" fmla="*/ 55 h 55"/>
                <a:gd name="T34" fmla="*/ 11 w 50"/>
                <a:gd name="T35" fmla="*/ 2 h 55"/>
                <a:gd name="T36" fmla="*/ 10 w 50"/>
                <a:gd name="T37" fmla="*/ 3 h 55"/>
                <a:gd name="T38" fmla="*/ 10 w 50"/>
                <a:gd name="T39" fmla="*/ 4 h 55"/>
                <a:gd name="T40" fmla="*/ 10 w 50"/>
                <a:gd name="T41" fmla="*/ 4 h 55"/>
                <a:gd name="T42" fmla="*/ 12 w 50"/>
                <a:gd name="T43" fmla="*/ 8 h 55"/>
                <a:gd name="T44" fmla="*/ 12 w 50"/>
                <a:gd name="T45" fmla="*/ 9 h 55"/>
                <a:gd name="T46" fmla="*/ 12 w 50"/>
                <a:gd name="T47" fmla="*/ 34 h 55"/>
                <a:gd name="T48" fmla="*/ 12 w 50"/>
                <a:gd name="T49" fmla="*/ 35 h 55"/>
                <a:gd name="T50" fmla="*/ 3 w 50"/>
                <a:gd name="T51" fmla="*/ 51 h 55"/>
                <a:gd name="T52" fmla="*/ 3 w 50"/>
                <a:gd name="T53" fmla="*/ 52 h 55"/>
                <a:gd name="T54" fmla="*/ 4 w 50"/>
                <a:gd name="T55" fmla="*/ 53 h 55"/>
                <a:gd name="T56" fmla="*/ 46 w 50"/>
                <a:gd name="T57" fmla="*/ 53 h 55"/>
                <a:gd name="T58" fmla="*/ 47 w 50"/>
                <a:gd name="T59" fmla="*/ 52 h 55"/>
                <a:gd name="T60" fmla="*/ 47 w 50"/>
                <a:gd name="T61" fmla="*/ 51 h 55"/>
                <a:gd name="T62" fmla="*/ 38 w 50"/>
                <a:gd name="T63" fmla="*/ 35 h 55"/>
                <a:gd name="T64" fmla="*/ 38 w 50"/>
                <a:gd name="T65" fmla="*/ 34 h 55"/>
                <a:gd name="T66" fmla="*/ 38 w 50"/>
                <a:gd name="T67" fmla="*/ 9 h 55"/>
                <a:gd name="T68" fmla="*/ 38 w 50"/>
                <a:gd name="T69" fmla="*/ 8 h 55"/>
                <a:gd name="T70" fmla="*/ 40 w 50"/>
                <a:gd name="T71" fmla="*/ 4 h 55"/>
                <a:gd name="T72" fmla="*/ 40 w 50"/>
                <a:gd name="T73" fmla="*/ 4 h 55"/>
                <a:gd name="T74" fmla="*/ 40 w 50"/>
                <a:gd name="T75" fmla="*/ 3 h 55"/>
                <a:gd name="T76" fmla="*/ 39 w 50"/>
                <a:gd name="T77" fmla="*/ 2 h 55"/>
                <a:gd name="T78" fmla="*/ 11 w 50"/>
                <a:gd name="T79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" h="55">
                  <a:moveTo>
                    <a:pt x="46" y="55"/>
                  </a:moveTo>
                  <a:cubicBezTo>
                    <a:pt x="4" y="55"/>
                    <a:pt x="4" y="55"/>
                    <a:pt x="4" y="55"/>
                  </a:cubicBezTo>
                  <a:cubicBezTo>
                    <a:pt x="2" y="55"/>
                    <a:pt x="1" y="54"/>
                    <a:pt x="1" y="53"/>
                  </a:cubicBezTo>
                  <a:cubicBezTo>
                    <a:pt x="0" y="52"/>
                    <a:pt x="0" y="51"/>
                    <a:pt x="1" y="50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7" y="3"/>
                    <a:pt x="8" y="2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2" y="0"/>
                    <a:pt x="42" y="2"/>
                  </a:cubicBezTo>
                  <a:cubicBezTo>
                    <a:pt x="43" y="3"/>
                    <a:pt x="43" y="4"/>
                    <a:pt x="42" y="5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51"/>
                    <a:pt x="50" y="52"/>
                    <a:pt x="49" y="53"/>
                  </a:cubicBezTo>
                  <a:cubicBezTo>
                    <a:pt x="49" y="54"/>
                    <a:pt x="48" y="55"/>
                    <a:pt x="46" y="55"/>
                  </a:cubicBezTo>
                  <a:close/>
                  <a:moveTo>
                    <a:pt x="11" y="2"/>
                  </a:move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3" y="52"/>
                    <a:pt x="3" y="52"/>
                  </a:cubicBezTo>
                  <a:cubicBezTo>
                    <a:pt x="3" y="52"/>
                    <a:pt x="3" y="53"/>
                    <a:pt x="4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3"/>
                    <a:pt x="47" y="52"/>
                    <a:pt x="47" y="52"/>
                  </a:cubicBezTo>
                  <a:cubicBezTo>
                    <a:pt x="47" y="52"/>
                    <a:pt x="48" y="51"/>
                    <a:pt x="47" y="51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4"/>
                    <a:pt x="38" y="3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2"/>
                    <a:pt x="39" y="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28" name="Freeform 1288"/>
            <p:cNvSpPr>
              <a:spLocks/>
            </p:cNvSpPr>
            <p:nvPr/>
          </p:nvSpPr>
          <p:spPr bwMode="auto">
            <a:xfrm>
              <a:off x="14257676" y="11530785"/>
              <a:ext cx="6006" cy="96098"/>
            </a:xfrm>
            <a:custGeom>
              <a:avLst/>
              <a:gdLst>
                <a:gd name="T0" fmla="*/ 1 w 2"/>
                <a:gd name="T1" fmla="*/ 28 h 28"/>
                <a:gd name="T2" fmla="*/ 0 w 2"/>
                <a:gd name="T3" fmla="*/ 27 h 28"/>
                <a:gd name="T4" fmla="*/ 0 w 2"/>
                <a:gd name="T5" fmla="*/ 1 h 28"/>
                <a:gd name="T6" fmla="*/ 1 w 2"/>
                <a:gd name="T7" fmla="*/ 0 h 28"/>
                <a:gd name="T8" fmla="*/ 2 w 2"/>
                <a:gd name="T9" fmla="*/ 1 h 28"/>
                <a:gd name="T10" fmla="*/ 2 w 2"/>
                <a:gd name="T11" fmla="*/ 27 h 28"/>
                <a:gd name="T12" fmla="*/ 1 w 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8">
                  <a:moveTo>
                    <a:pt x="1" y="28"/>
                  </a:moveTo>
                  <a:cubicBezTo>
                    <a:pt x="0" y="28"/>
                    <a:pt x="0" y="27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8"/>
                    <a:pt x="1" y="2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9" name="그룹 828"/>
          <p:cNvGrpSpPr/>
          <p:nvPr/>
        </p:nvGrpSpPr>
        <p:grpSpPr>
          <a:xfrm>
            <a:off x="1346328" y="5608831"/>
            <a:ext cx="243614" cy="238320"/>
            <a:chOff x="8431729" y="9446659"/>
            <a:chExt cx="276281" cy="270276"/>
          </a:xfrm>
          <a:solidFill>
            <a:srgbClr val="FE6500"/>
          </a:solidFill>
        </p:grpSpPr>
        <p:sp>
          <p:nvSpPr>
            <p:cNvPr id="830" name="Freeform 777"/>
            <p:cNvSpPr>
              <a:spLocks/>
            </p:cNvSpPr>
            <p:nvPr/>
          </p:nvSpPr>
          <p:spPr bwMode="auto">
            <a:xfrm>
              <a:off x="8533834" y="9536751"/>
              <a:ext cx="72073" cy="6006"/>
            </a:xfrm>
            <a:custGeom>
              <a:avLst/>
              <a:gdLst>
                <a:gd name="T0" fmla="*/ 20 w 21"/>
                <a:gd name="T1" fmla="*/ 2 h 2"/>
                <a:gd name="T2" fmla="*/ 2 w 21"/>
                <a:gd name="T3" fmla="*/ 2 h 2"/>
                <a:gd name="T4" fmla="*/ 0 w 21"/>
                <a:gd name="T5" fmla="*/ 1 h 2"/>
                <a:gd name="T6" fmla="*/ 0 w 21"/>
                <a:gd name="T7" fmla="*/ 1 h 2"/>
                <a:gd name="T8" fmla="*/ 2 w 21"/>
                <a:gd name="T9" fmla="*/ 0 h 2"/>
                <a:gd name="T10" fmla="*/ 20 w 21"/>
                <a:gd name="T11" fmla="*/ 0 h 2"/>
                <a:gd name="T12" fmla="*/ 21 w 21"/>
                <a:gd name="T13" fmla="*/ 1 h 2"/>
                <a:gd name="T14" fmla="*/ 21 w 21"/>
                <a:gd name="T15" fmla="*/ 1 h 2"/>
                <a:gd name="T16" fmla="*/ 20 w 21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">
                  <a:moveTo>
                    <a:pt x="20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2"/>
                    <a:pt x="2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31" name="Freeform 778"/>
            <p:cNvSpPr>
              <a:spLocks noEditPoints="1"/>
            </p:cNvSpPr>
            <p:nvPr/>
          </p:nvSpPr>
          <p:spPr bwMode="auto">
            <a:xfrm>
              <a:off x="8431729" y="9446659"/>
              <a:ext cx="276281" cy="270276"/>
            </a:xfrm>
            <a:custGeom>
              <a:avLst/>
              <a:gdLst>
                <a:gd name="T0" fmla="*/ 66 w 80"/>
                <a:gd name="T1" fmla="*/ 2 h 78"/>
                <a:gd name="T2" fmla="*/ 63 w 80"/>
                <a:gd name="T3" fmla="*/ 0 h 78"/>
                <a:gd name="T4" fmla="*/ 17 w 80"/>
                <a:gd name="T5" fmla="*/ 0 h 78"/>
                <a:gd name="T6" fmla="*/ 14 w 80"/>
                <a:gd name="T7" fmla="*/ 2 h 78"/>
                <a:gd name="T8" fmla="*/ 0 w 80"/>
                <a:gd name="T9" fmla="*/ 45 h 78"/>
                <a:gd name="T10" fmla="*/ 0 w 80"/>
                <a:gd name="T11" fmla="*/ 75 h 78"/>
                <a:gd name="T12" fmla="*/ 3 w 80"/>
                <a:gd name="T13" fmla="*/ 78 h 78"/>
                <a:gd name="T14" fmla="*/ 77 w 80"/>
                <a:gd name="T15" fmla="*/ 78 h 78"/>
                <a:gd name="T16" fmla="*/ 80 w 80"/>
                <a:gd name="T17" fmla="*/ 76 h 78"/>
                <a:gd name="T18" fmla="*/ 80 w 80"/>
                <a:gd name="T19" fmla="*/ 45 h 78"/>
                <a:gd name="T20" fmla="*/ 66 w 80"/>
                <a:gd name="T21" fmla="*/ 2 h 78"/>
                <a:gd name="T22" fmla="*/ 17 w 80"/>
                <a:gd name="T23" fmla="*/ 2 h 78"/>
                <a:gd name="T24" fmla="*/ 64 w 80"/>
                <a:gd name="T25" fmla="*/ 2 h 78"/>
                <a:gd name="T26" fmla="*/ 77 w 80"/>
                <a:gd name="T27" fmla="*/ 45 h 78"/>
                <a:gd name="T28" fmla="*/ 51 w 80"/>
                <a:gd name="T29" fmla="*/ 45 h 78"/>
                <a:gd name="T30" fmla="*/ 49 w 80"/>
                <a:gd name="T31" fmla="*/ 47 h 78"/>
                <a:gd name="T32" fmla="*/ 49 w 80"/>
                <a:gd name="T33" fmla="*/ 59 h 78"/>
                <a:gd name="T34" fmla="*/ 31 w 80"/>
                <a:gd name="T35" fmla="*/ 59 h 78"/>
                <a:gd name="T36" fmla="*/ 31 w 80"/>
                <a:gd name="T37" fmla="*/ 47 h 78"/>
                <a:gd name="T38" fmla="*/ 29 w 80"/>
                <a:gd name="T39" fmla="*/ 45 h 78"/>
                <a:gd name="T40" fmla="*/ 3 w 80"/>
                <a:gd name="T41" fmla="*/ 45 h 78"/>
                <a:gd name="T42" fmla="*/ 17 w 80"/>
                <a:gd name="T43" fmla="*/ 2 h 78"/>
                <a:gd name="T44" fmla="*/ 77 w 80"/>
                <a:gd name="T45" fmla="*/ 76 h 78"/>
                <a:gd name="T46" fmla="*/ 2 w 80"/>
                <a:gd name="T47" fmla="*/ 76 h 78"/>
                <a:gd name="T48" fmla="*/ 2 w 80"/>
                <a:gd name="T49" fmla="*/ 47 h 78"/>
                <a:gd name="T50" fmla="*/ 29 w 80"/>
                <a:gd name="T51" fmla="*/ 47 h 78"/>
                <a:gd name="T52" fmla="*/ 29 w 80"/>
                <a:gd name="T53" fmla="*/ 59 h 78"/>
                <a:gd name="T54" fmla="*/ 31 w 80"/>
                <a:gd name="T55" fmla="*/ 61 h 78"/>
                <a:gd name="T56" fmla="*/ 49 w 80"/>
                <a:gd name="T57" fmla="*/ 61 h 78"/>
                <a:gd name="T58" fmla="*/ 51 w 80"/>
                <a:gd name="T59" fmla="*/ 59 h 78"/>
                <a:gd name="T60" fmla="*/ 51 w 80"/>
                <a:gd name="T61" fmla="*/ 47 h 78"/>
                <a:gd name="T62" fmla="*/ 77 w 80"/>
                <a:gd name="T63" fmla="*/ 47 h 78"/>
                <a:gd name="T64" fmla="*/ 77 w 80"/>
                <a:gd name="T65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78">
                  <a:moveTo>
                    <a:pt x="66" y="2"/>
                  </a:moveTo>
                  <a:cubicBezTo>
                    <a:pt x="66" y="0"/>
                    <a:pt x="65" y="0"/>
                    <a:pt x="6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4" y="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8"/>
                    <a:pt x="3" y="78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9" y="78"/>
                    <a:pt x="80" y="77"/>
                    <a:pt x="80" y="76"/>
                  </a:cubicBezTo>
                  <a:cubicBezTo>
                    <a:pt x="80" y="45"/>
                    <a:pt x="80" y="45"/>
                    <a:pt x="80" y="45"/>
                  </a:cubicBezTo>
                  <a:lnTo>
                    <a:pt x="66" y="2"/>
                  </a:lnTo>
                  <a:close/>
                  <a:moveTo>
                    <a:pt x="17" y="2"/>
                  </a:moveTo>
                  <a:cubicBezTo>
                    <a:pt x="64" y="2"/>
                    <a:pt x="64" y="2"/>
                    <a:pt x="64" y="2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0" y="45"/>
                    <a:pt x="49" y="46"/>
                    <a:pt x="49" y="47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0" y="45"/>
                    <a:pt x="29" y="45"/>
                  </a:cubicBezTo>
                  <a:cubicBezTo>
                    <a:pt x="3" y="45"/>
                    <a:pt x="3" y="45"/>
                    <a:pt x="3" y="45"/>
                  </a:cubicBezTo>
                  <a:lnTo>
                    <a:pt x="17" y="2"/>
                  </a:lnTo>
                  <a:close/>
                  <a:moveTo>
                    <a:pt x="77" y="76"/>
                  </a:moveTo>
                  <a:cubicBezTo>
                    <a:pt x="2" y="76"/>
                    <a:pt x="2" y="76"/>
                    <a:pt x="2" y="76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60"/>
                    <a:pt x="30" y="61"/>
                    <a:pt x="31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0" y="61"/>
                    <a:pt x="51" y="60"/>
                    <a:pt x="51" y="59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77" y="47"/>
                    <a:pt x="77" y="47"/>
                    <a:pt x="77" y="47"/>
                  </a:cubicBezTo>
                  <a:lnTo>
                    <a:pt x="77" y="76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32" name="그룹 831"/>
          <p:cNvGrpSpPr/>
          <p:nvPr/>
        </p:nvGrpSpPr>
        <p:grpSpPr>
          <a:xfrm>
            <a:off x="4845318" y="5603535"/>
            <a:ext cx="254208" cy="248912"/>
            <a:chOff x="11981352" y="10707947"/>
            <a:chExt cx="288294" cy="282288"/>
          </a:xfrm>
          <a:solidFill>
            <a:srgbClr val="FE6500"/>
          </a:solidFill>
        </p:grpSpPr>
        <p:sp>
          <p:nvSpPr>
            <p:cNvPr id="833" name="Freeform 1074"/>
            <p:cNvSpPr>
              <a:spLocks noEditPoints="1"/>
            </p:cNvSpPr>
            <p:nvPr/>
          </p:nvSpPr>
          <p:spPr bwMode="auto">
            <a:xfrm>
              <a:off x="11981352" y="10707947"/>
              <a:ext cx="288294" cy="282288"/>
            </a:xfrm>
            <a:custGeom>
              <a:avLst/>
              <a:gdLst>
                <a:gd name="T0" fmla="*/ 82 w 83"/>
                <a:gd name="T1" fmla="*/ 0 h 82"/>
                <a:gd name="T2" fmla="*/ 18 w 83"/>
                <a:gd name="T3" fmla="*/ 0 h 82"/>
                <a:gd name="T4" fmla="*/ 16 w 83"/>
                <a:gd name="T5" fmla="*/ 1 h 82"/>
                <a:gd name="T6" fmla="*/ 16 w 83"/>
                <a:gd name="T7" fmla="*/ 16 h 82"/>
                <a:gd name="T8" fmla="*/ 2 w 83"/>
                <a:gd name="T9" fmla="*/ 16 h 82"/>
                <a:gd name="T10" fmla="*/ 0 w 83"/>
                <a:gd name="T11" fmla="*/ 17 h 82"/>
                <a:gd name="T12" fmla="*/ 0 w 83"/>
                <a:gd name="T13" fmla="*/ 81 h 82"/>
                <a:gd name="T14" fmla="*/ 2 w 83"/>
                <a:gd name="T15" fmla="*/ 82 h 82"/>
                <a:gd name="T16" fmla="*/ 66 w 83"/>
                <a:gd name="T17" fmla="*/ 82 h 82"/>
                <a:gd name="T18" fmla="*/ 67 w 83"/>
                <a:gd name="T19" fmla="*/ 81 h 82"/>
                <a:gd name="T20" fmla="*/ 67 w 83"/>
                <a:gd name="T21" fmla="*/ 66 h 82"/>
                <a:gd name="T22" fmla="*/ 82 w 83"/>
                <a:gd name="T23" fmla="*/ 66 h 82"/>
                <a:gd name="T24" fmla="*/ 83 w 83"/>
                <a:gd name="T25" fmla="*/ 65 h 82"/>
                <a:gd name="T26" fmla="*/ 83 w 83"/>
                <a:gd name="T27" fmla="*/ 1 h 82"/>
                <a:gd name="T28" fmla="*/ 82 w 83"/>
                <a:gd name="T29" fmla="*/ 0 h 82"/>
                <a:gd name="T30" fmla="*/ 65 w 83"/>
                <a:gd name="T31" fmla="*/ 80 h 82"/>
                <a:gd name="T32" fmla="*/ 3 w 83"/>
                <a:gd name="T33" fmla="*/ 80 h 82"/>
                <a:gd name="T34" fmla="*/ 3 w 83"/>
                <a:gd name="T35" fmla="*/ 18 h 82"/>
                <a:gd name="T36" fmla="*/ 65 w 83"/>
                <a:gd name="T37" fmla="*/ 18 h 82"/>
                <a:gd name="T38" fmla="*/ 65 w 83"/>
                <a:gd name="T39" fmla="*/ 80 h 82"/>
                <a:gd name="T40" fmla="*/ 81 w 83"/>
                <a:gd name="T41" fmla="*/ 63 h 82"/>
                <a:gd name="T42" fmla="*/ 67 w 83"/>
                <a:gd name="T43" fmla="*/ 63 h 82"/>
                <a:gd name="T44" fmla="*/ 67 w 83"/>
                <a:gd name="T45" fmla="*/ 17 h 82"/>
                <a:gd name="T46" fmla="*/ 66 w 83"/>
                <a:gd name="T47" fmla="*/ 16 h 82"/>
                <a:gd name="T48" fmla="*/ 19 w 83"/>
                <a:gd name="T49" fmla="*/ 16 h 82"/>
                <a:gd name="T50" fmla="*/ 19 w 83"/>
                <a:gd name="T51" fmla="*/ 2 h 82"/>
                <a:gd name="T52" fmla="*/ 81 w 83"/>
                <a:gd name="T53" fmla="*/ 2 h 82"/>
                <a:gd name="T54" fmla="*/ 81 w 83"/>
                <a:gd name="T55" fmla="*/ 6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2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7" y="82"/>
                    <a:pt x="67" y="81"/>
                    <a:pt x="67" y="81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3" y="66"/>
                    <a:pt x="83" y="65"/>
                    <a:pt x="83" y="65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2" y="0"/>
                  </a:cubicBezTo>
                  <a:close/>
                  <a:moveTo>
                    <a:pt x="65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65" y="18"/>
                    <a:pt x="65" y="18"/>
                    <a:pt x="65" y="18"/>
                  </a:cubicBezTo>
                  <a:lnTo>
                    <a:pt x="65" y="80"/>
                  </a:lnTo>
                  <a:close/>
                  <a:moveTo>
                    <a:pt x="81" y="63"/>
                  </a:moveTo>
                  <a:cubicBezTo>
                    <a:pt x="67" y="63"/>
                    <a:pt x="67" y="63"/>
                    <a:pt x="67" y="6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6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6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34" name="Freeform 1075"/>
            <p:cNvSpPr>
              <a:spLocks/>
            </p:cNvSpPr>
            <p:nvPr/>
          </p:nvSpPr>
          <p:spPr bwMode="auto">
            <a:xfrm>
              <a:off x="12020390" y="10807045"/>
              <a:ext cx="144150" cy="135139"/>
            </a:xfrm>
            <a:custGeom>
              <a:avLst/>
              <a:gdLst>
                <a:gd name="T0" fmla="*/ 41 w 42"/>
                <a:gd name="T1" fmla="*/ 18 h 39"/>
                <a:gd name="T2" fmla="*/ 22 w 42"/>
                <a:gd name="T3" fmla="*/ 18 h 39"/>
                <a:gd name="T4" fmla="*/ 22 w 42"/>
                <a:gd name="T5" fmla="*/ 1 h 39"/>
                <a:gd name="T6" fmla="*/ 21 w 42"/>
                <a:gd name="T7" fmla="*/ 0 h 39"/>
                <a:gd name="T8" fmla="*/ 20 w 42"/>
                <a:gd name="T9" fmla="*/ 1 h 39"/>
                <a:gd name="T10" fmla="*/ 20 w 42"/>
                <a:gd name="T11" fmla="*/ 18 h 39"/>
                <a:gd name="T12" fmla="*/ 1 w 42"/>
                <a:gd name="T13" fmla="*/ 18 h 39"/>
                <a:gd name="T14" fmla="*/ 0 w 42"/>
                <a:gd name="T15" fmla="*/ 19 h 39"/>
                <a:gd name="T16" fmla="*/ 1 w 42"/>
                <a:gd name="T17" fmla="*/ 20 h 39"/>
                <a:gd name="T18" fmla="*/ 20 w 42"/>
                <a:gd name="T19" fmla="*/ 20 h 39"/>
                <a:gd name="T20" fmla="*/ 20 w 42"/>
                <a:gd name="T21" fmla="*/ 38 h 39"/>
                <a:gd name="T22" fmla="*/ 21 w 42"/>
                <a:gd name="T23" fmla="*/ 39 h 39"/>
                <a:gd name="T24" fmla="*/ 22 w 42"/>
                <a:gd name="T25" fmla="*/ 38 h 39"/>
                <a:gd name="T26" fmla="*/ 22 w 42"/>
                <a:gd name="T27" fmla="*/ 20 h 39"/>
                <a:gd name="T28" fmla="*/ 41 w 42"/>
                <a:gd name="T29" fmla="*/ 20 h 39"/>
                <a:gd name="T30" fmla="*/ 42 w 42"/>
                <a:gd name="T31" fmla="*/ 19 h 39"/>
                <a:gd name="T32" fmla="*/ 41 w 42"/>
                <a:gd name="T33" fmla="*/ 1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39">
                  <a:moveTo>
                    <a:pt x="41" y="18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9"/>
                    <a:pt x="0" y="19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1" y="39"/>
                  </a:cubicBezTo>
                  <a:cubicBezTo>
                    <a:pt x="22" y="39"/>
                    <a:pt x="22" y="39"/>
                    <a:pt x="22" y="38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2" y="20"/>
                    <a:pt x="42" y="19"/>
                  </a:cubicBezTo>
                  <a:cubicBezTo>
                    <a:pt x="42" y="19"/>
                    <a:pt x="41" y="18"/>
                    <a:pt x="41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35" name="그룹 834"/>
          <p:cNvGrpSpPr/>
          <p:nvPr/>
        </p:nvGrpSpPr>
        <p:grpSpPr>
          <a:xfrm>
            <a:off x="4150361" y="5608831"/>
            <a:ext cx="243614" cy="238320"/>
            <a:chOff x="14834264" y="8810011"/>
            <a:chExt cx="276281" cy="270276"/>
          </a:xfrm>
          <a:solidFill>
            <a:srgbClr val="FE6500"/>
          </a:solidFill>
        </p:grpSpPr>
        <p:sp>
          <p:nvSpPr>
            <p:cNvPr id="836" name="Freeform 1343"/>
            <p:cNvSpPr>
              <a:spLocks/>
            </p:cNvSpPr>
            <p:nvPr/>
          </p:nvSpPr>
          <p:spPr bwMode="auto">
            <a:xfrm>
              <a:off x="14912347" y="8834032"/>
              <a:ext cx="54053" cy="120123"/>
            </a:xfrm>
            <a:custGeom>
              <a:avLst/>
              <a:gdLst>
                <a:gd name="T0" fmla="*/ 10 w 16"/>
                <a:gd name="T1" fmla="*/ 32 h 34"/>
                <a:gd name="T2" fmla="*/ 8 w 16"/>
                <a:gd name="T3" fmla="*/ 32 h 34"/>
                <a:gd name="T4" fmla="*/ 7 w 16"/>
                <a:gd name="T5" fmla="*/ 33 h 34"/>
                <a:gd name="T6" fmla="*/ 9 w 16"/>
                <a:gd name="T7" fmla="*/ 34 h 34"/>
                <a:gd name="T8" fmla="*/ 9 w 16"/>
                <a:gd name="T9" fmla="*/ 34 h 34"/>
                <a:gd name="T10" fmla="*/ 15 w 16"/>
                <a:gd name="T11" fmla="*/ 33 h 34"/>
                <a:gd name="T12" fmla="*/ 15 w 16"/>
                <a:gd name="T13" fmla="*/ 32 h 34"/>
                <a:gd name="T14" fmla="*/ 15 w 16"/>
                <a:gd name="T15" fmla="*/ 31 h 34"/>
                <a:gd name="T16" fmla="*/ 12 w 16"/>
                <a:gd name="T17" fmla="*/ 26 h 34"/>
                <a:gd name="T18" fmla="*/ 11 w 16"/>
                <a:gd name="T19" fmla="*/ 26 h 34"/>
                <a:gd name="T20" fmla="*/ 11 w 16"/>
                <a:gd name="T21" fmla="*/ 27 h 34"/>
                <a:gd name="T22" fmla="*/ 12 w 16"/>
                <a:gd name="T23" fmla="*/ 30 h 34"/>
                <a:gd name="T24" fmla="*/ 7 w 16"/>
                <a:gd name="T25" fmla="*/ 27 h 34"/>
                <a:gd name="T26" fmla="*/ 2 w 16"/>
                <a:gd name="T27" fmla="*/ 17 h 34"/>
                <a:gd name="T28" fmla="*/ 6 w 16"/>
                <a:gd name="T29" fmla="*/ 6 h 34"/>
                <a:gd name="T30" fmla="*/ 14 w 16"/>
                <a:gd name="T31" fmla="*/ 2 h 34"/>
                <a:gd name="T32" fmla="*/ 15 w 16"/>
                <a:gd name="T33" fmla="*/ 1 h 34"/>
                <a:gd name="T34" fmla="*/ 14 w 16"/>
                <a:gd name="T35" fmla="*/ 0 h 34"/>
                <a:gd name="T36" fmla="*/ 5 w 16"/>
                <a:gd name="T37" fmla="*/ 5 h 34"/>
                <a:gd name="T38" fmla="*/ 0 w 16"/>
                <a:gd name="T39" fmla="*/ 17 h 34"/>
                <a:gd name="T40" fmla="*/ 5 w 16"/>
                <a:gd name="T41" fmla="*/ 28 h 34"/>
                <a:gd name="T42" fmla="*/ 10 w 16"/>
                <a:gd name="T43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0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7" y="33"/>
                    <a:pt x="7" y="33"/>
                  </a:cubicBezTo>
                  <a:cubicBezTo>
                    <a:pt x="8" y="34"/>
                    <a:pt x="8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2"/>
                  </a:cubicBezTo>
                  <a:cubicBezTo>
                    <a:pt x="16" y="32"/>
                    <a:pt x="15" y="32"/>
                    <a:pt x="15" y="31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1" y="26"/>
                    <a:pt x="11" y="26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29"/>
                    <a:pt x="8" y="28"/>
                    <a:pt x="7" y="27"/>
                  </a:cubicBezTo>
                  <a:cubicBezTo>
                    <a:pt x="4" y="24"/>
                    <a:pt x="2" y="21"/>
                    <a:pt x="2" y="17"/>
                  </a:cubicBezTo>
                  <a:cubicBezTo>
                    <a:pt x="2" y="13"/>
                    <a:pt x="4" y="9"/>
                    <a:pt x="6" y="6"/>
                  </a:cubicBezTo>
                  <a:cubicBezTo>
                    <a:pt x="9" y="4"/>
                    <a:pt x="11" y="3"/>
                    <a:pt x="14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0" y="0"/>
                    <a:pt x="7" y="2"/>
                    <a:pt x="5" y="5"/>
                  </a:cubicBezTo>
                  <a:cubicBezTo>
                    <a:pt x="2" y="8"/>
                    <a:pt x="0" y="12"/>
                    <a:pt x="0" y="17"/>
                  </a:cubicBezTo>
                  <a:cubicBezTo>
                    <a:pt x="0" y="21"/>
                    <a:pt x="2" y="25"/>
                    <a:pt x="5" y="28"/>
                  </a:cubicBezTo>
                  <a:cubicBezTo>
                    <a:pt x="7" y="30"/>
                    <a:pt x="8" y="31"/>
                    <a:pt x="10" y="3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37" name="Freeform 1344"/>
            <p:cNvSpPr>
              <a:spLocks/>
            </p:cNvSpPr>
            <p:nvPr/>
          </p:nvSpPr>
          <p:spPr bwMode="auto">
            <a:xfrm>
              <a:off x="14975412" y="8828027"/>
              <a:ext cx="54053" cy="123128"/>
            </a:xfrm>
            <a:custGeom>
              <a:avLst/>
              <a:gdLst>
                <a:gd name="T0" fmla="*/ 1 w 16"/>
                <a:gd name="T1" fmla="*/ 4 h 35"/>
                <a:gd name="T2" fmla="*/ 3 w 16"/>
                <a:gd name="T3" fmla="*/ 8 h 35"/>
                <a:gd name="T4" fmla="*/ 4 w 16"/>
                <a:gd name="T5" fmla="*/ 9 h 35"/>
                <a:gd name="T6" fmla="*/ 5 w 16"/>
                <a:gd name="T7" fmla="*/ 9 h 35"/>
                <a:gd name="T8" fmla="*/ 5 w 16"/>
                <a:gd name="T9" fmla="*/ 7 h 35"/>
                <a:gd name="T10" fmla="*/ 4 w 16"/>
                <a:gd name="T11" fmla="*/ 5 h 35"/>
                <a:gd name="T12" fmla="*/ 9 w 16"/>
                <a:gd name="T13" fmla="*/ 8 h 35"/>
                <a:gd name="T14" fmla="*/ 13 w 16"/>
                <a:gd name="T15" fmla="*/ 18 h 35"/>
                <a:gd name="T16" fmla="*/ 9 w 16"/>
                <a:gd name="T17" fmla="*/ 28 h 35"/>
                <a:gd name="T18" fmla="*/ 1 w 16"/>
                <a:gd name="T19" fmla="*/ 33 h 35"/>
                <a:gd name="T20" fmla="*/ 1 w 16"/>
                <a:gd name="T21" fmla="*/ 34 h 35"/>
                <a:gd name="T22" fmla="*/ 2 w 16"/>
                <a:gd name="T23" fmla="*/ 35 h 35"/>
                <a:gd name="T24" fmla="*/ 2 w 16"/>
                <a:gd name="T25" fmla="*/ 35 h 35"/>
                <a:gd name="T26" fmla="*/ 11 w 16"/>
                <a:gd name="T27" fmla="*/ 30 h 35"/>
                <a:gd name="T28" fmla="*/ 16 w 16"/>
                <a:gd name="T29" fmla="*/ 18 h 35"/>
                <a:gd name="T30" fmla="*/ 11 w 16"/>
                <a:gd name="T31" fmla="*/ 6 h 35"/>
                <a:gd name="T32" fmla="*/ 6 w 16"/>
                <a:gd name="T33" fmla="*/ 3 h 35"/>
                <a:gd name="T34" fmla="*/ 8 w 16"/>
                <a:gd name="T35" fmla="*/ 3 h 35"/>
                <a:gd name="T36" fmla="*/ 9 w 16"/>
                <a:gd name="T37" fmla="*/ 1 h 35"/>
                <a:gd name="T38" fmla="*/ 7 w 16"/>
                <a:gd name="T39" fmla="*/ 1 h 35"/>
                <a:gd name="T40" fmla="*/ 1 w 16"/>
                <a:gd name="T41" fmla="*/ 2 h 35"/>
                <a:gd name="T42" fmla="*/ 1 w 16"/>
                <a:gd name="T43" fmla="*/ 2 h 35"/>
                <a:gd name="T44" fmla="*/ 1 w 16"/>
                <a:gd name="T45" fmla="*/ 3 h 35"/>
                <a:gd name="T46" fmla="*/ 1 w 16"/>
                <a:gd name="T47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" h="35">
                  <a:moveTo>
                    <a:pt x="1" y="4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8"/>
                    <a:pt x="5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6"/>
                    <a:pt x="8" y="7"/>
                    <a:pt x="9" y="8"/>
                  </a:cubicBezTo>
                  <a:cubicBezTo>
                    <a:pt x="12" y="11"/>
                    <a:pt x="13" y="14"/>
                    <a:pt x="13" y="18"/>
                  </a:cubicBezTo>
                  <a:cubicBezTo>
                    <a:pt x="13" y="22"/>
                    <a:pt x="12" y="26"/>
                    <a:pt x="9" y="28"/>
                  </a:cubicBezTo>
                  <a:cubicBezTo>
                    <a:pt x="7" y="31"/>
                    <a:pt x="4" y="32"/>
                    <a:pt x="1" y="33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1" y="35"/>
                    <a:pt x="1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4"/>
                    <a:pt x="8" y="33"/>
                    <a:pt x="11" y="30"/>
                  </a:cubicBezTo>
                  <a:cubicBezTo>
                    <a:pt x="14" y="27"/>
                    <a:pt x="16" y="23"/>
                    <a:pt x="16" y="18"/>
                  </a:cubicBezTo>
                  <a:cubicBezTo>
                    <a:pt x="16" y="14"/>
                    <a:pt x="14" y="9"/>
                    <a:pt x="11" y="6"/>
                  </a:cubicBezTo>
                  <a:cubicBezTo>
                    <a:pt x="9" y="5"/>
                    <a:pt x="8" y="4"/>
                    <a:pt x="6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9" y="2"/>
                    <a:pt x="9" y="1"/>
                  </a:cubicBezTo>
                  <a:cubicBezTo>
                    <a:pt x="8" y="1"/>
                    <a:pt x="8" y="0"/>
                    <a:pt x="7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38" name="Freeform 1345"/>
            <p:cNvSpPr>
              <a:spLocks noEditPoints="1"/>
            </p:cNvSpPr>
            <p:nvPr/>
          </p:nvSpPr>
          <p:spPr bwMode="auto">
            <a:xfrm>
              <a:off x="14834264" y="8810011"/>
              <a:ext cx="276281" cy="270276"/>
            </a:xfrm>
            <a:custGeom>
              <a:avLst/>
              <a:gdLst>
                <a:gd name="T0" fmla="*/ 79 w 79"/>
                <a:gd name="T1" fmla="*/ 46 h 78"/>
                <a:gd name="T2" fmla="*/ 79 w 79"/>
                <a:gd name="T3" fmla="*/ 46 h 78"/>
                <a:gd name="T4" fmla="*/ 65 w 79"/>
                <a:gd name="T5" fmla="*/ 0 h 78"/>
                <a:gd name="T6" fmla="*/ 64 w 79"/>
                <a:gd name="T7" fmla="*/ 0 h 78"/>
                <a:gd name="T8" fmla="*/ 16 w 79"/>
                <a:gd name="T9" fmla="*/ 0 h 78"/>
                <a:gd name="T10" fmla="*/ 14 w 79"/>
                <a:gd name="T11" fmla="*/ 0 h 78"/>
                <a:gd name="T12" fmla="*/ 0 w 79"/>
                <a:gd name="T13" fmla="*/ 46 h 78"/>
                <a:gd name="T14" fmla="*/ 0 w 79"/>
                <a:gd name="T15" fmla="*/ 46 h 78"/>
                <a:gd name="T16" fmla="*/ 0 w 79"/>
                <a:gd name="T17" fmla="*/ 46 h 78"/>
                <a:gd name="T18" fmla="*/ 0 w 79"/>
                <a:gd name="T19" fmla="*/ 77 h 78"/>
                <a:gd name="T20" fmla="*/ 1 w 79"/>
                <a:gd name="T21" fmla="*/ 78 h 78"/>
                <a:gd name="T22" fmla="*/ 78 w 79"/>
                <a:gd name="T23" fmla="*/ 78 h 78"/>
                <a:gd name="T24" fmla="*/ 79 w 79"/>
                <a:gd name="T25" fmla="*/ 77 h 78"/>
                <a:gd name="T26" fmla="*/ 79 w 79"/>
                <a:gd name="T27" fmla="*/ 46 h 78"/>
                <a:gd name="T28" fmla="*/ 79 w 79"/>
                <a:gd name="T29" fmla="*/ 46 h 78"/>
                <a:gd name="T30" fmla="*/ 16 w 79"/>
                <a:gd name="T31" fmla="*/ 2 h 78"/>
                <a:gd name="T32" fmla="*/ 63 w 79"/>
                <a:gd name="T33" fmla="*/ 2 h 78"/>
                <a:gd name="T34" fmla="*/ 77 w 79"/>
                <a:gd name="T35" fmla="*/ 45 h 78"/>
                <a:gd name="T36" fmla="*/ 50 w 79"/>
                <a:gd name="T37" fmla="*/ 45 h 78"/>
                <a:gd name="T38" fmla="*/ 48 w 79"/>
                <a:gd name="T39" fmla="*/ 46 h 78"/>
                <a:gd name="T40" fmla="*/ 48 w 79"/>
                <a:gd name="T41" fmla="*/ 59 h 78"/>
                <a:gd name="T42" fmla="*/ 31 w 79"/>
                <a:gd name="T43" fmla="*/ 59 h 78"/>
                <a:gd name="T44" fmla="*/ 31 w 79"/>
                <a:gd name="T45" fmla="*/ 46 h 78"/>
                <a:gd name="T46" fmla="*/ 30 w 79"/>
                <a:gd name="T47" fmla="*/ 45 h 78"/>
                <a:gd name="T48" fmla="*/ 2 w 79"/>
                <a:gd name="T49" fmla="*/ 45 h 78"/>
                <a:gd name="T50" fmla="*/ 16 w 79"/>
                <a:gd name="T51" fmla="*/ 2 h 78"/>
                <a:gd name="T52" fmla="*/ 77 w 79"/>
                <a:gd name="T53" fmla="*/ 76 h 78"/>
                <a:gd name="T54" fmla="*/ 2 w 79"/>
                <a:gd name="T55" fmla="*/ 76 h 78"/>
                <a:gd name="T56" fmla="*/ 2 w 79"/>
                <a:gd name="T57" fmla="*/ 47 h 78"/>
                <a:gd name="T58" fmla="*/ 28 w 79"/>
                <a:gd name="T59" fmla="*/ 47 h 78"/>
                <a:gd name="T60" fmla="*/ 28 w 79"/>
                <a:gd name="T61" fmla="*/ 60 h 78"/>
                <a:gd name="T62" fmla="*/ 30 w 79"/>
                <a:gd name="T63" fmla="*/ 61 h 78"/>
                <a:gd name="T64" fmla="*/ 50 w 79"/>
                <a:gd name="T65" fmla="*/ 61 h 78"/>
                <a:gd name="T66" fmla="*/ 51 w 79"/>
                <a:gd name="T67" fmla="*/ 60 h 78"/>
                <a:gd name="T68" fmla="*/ 51 w 79"/>
                <a:gd name="T69" fmla="*/ 47 h 78"/>
                <a:gd name="T70" fmla="*/ 77 w 79"/>
                <a:gd name="T71" fmla="*/ 47 h 78"/>
                <a:gd name="T72" fmla="*/ 77 w 79"/>
                <a:gd name="T73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9" h="78">
                  <a:moveTo>
                    <a:pt x="79" y="46"/>
                  </a:moveTo>
                  <a:cubicBezTo>
                    <a:pt x="79" y="46"/>
                    <a:pt x="79" y="46"/>
                    <a:pt x="79" y="46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0" y="78"/>
                    <a:pt x="1" y="78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79" y="78"/>
                    <a:pt x="79" y="78"/>
                    <a:pt x="79" y="77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79" y="46"/>
                    <a:pt x="79" y="46"/>
                    <a:pt x="79" y="46"/>
                  </a:cubicBezTo>
                  <a:close/>
                  <a:moveTo>
                    <a:pt x="16" y="2"/>
                  </a:moveTo>
                  <a:cubicBezTo>
                    <a:pt x="63" y="2"/>
                    <a:pt x="63" y="2"/>
                    <a:pt x="63" y="2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49" y="45"/>
                    <a:pt x="48" y="45"/>
                    <a:pt x="48" y="46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0" y="45"/>
                    <a:pt x="30" y="45"/>
                  </a:cubicBezTo>
                  <a:cubicBezTo>
                    <a:pt x="2" y="45"/>
                    <a:pt x="2" y="45"/>
                    <a:pt x="2" y="45"/>
                  </a:cubicBezTo>
                  <a:lnTo>
                    <a:pt x="16" y="2"/>
                  </a:lnTo>
                  <a:close/>
                  <a:moveTo>
                    <a:pt x="77" y="76"/>
                  </a:moveTo>
                  <a:cubicBezTo>
                    <a:pt x="2" y="76"/>
                    <a:pt x="2" y="76"/>
                    <a:pt x="2" y="76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1"/>
                    <a:pt x="29" y="61"/>
                    <a:pt x="3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1" y="61"/>
                    <a:pt x="51" y="60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77" y="47"/>
                    <a:pt x="77" y="47"/>
                    <a:pt x="77" y="47"/>
                  </a:cubicBezTo>
                  <a:lnTo>
                    <a:pt x="77" y="76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839" name="Freeform 1450"/>
          <p:cNvSpPr>
            <a:spLocks noEditPoints="1"/>
          </p:cNvSpPr>
          <p:nvPr/>
        </p:nvSpPr>
        <p:spPr bwMode="auto">
          <a:xfrm>
            <a:off x="9784080" y="5609622"/>
            <a:ext cx="297378" cy="248750"/>
          </a:xfrm>
          <a:custGeom>
            <a:avLst/>
            <a:gdLst>
              <a:gd name="T0" fmla="*/ 92 w 140"/>
              <a:gd name="T1" fmla="*/ 12 h 117"/>
              <a:gd name="T2" fmla="*/ 68 w 140"/>
              <a:gd name="T3" fmla="*/ 19 h 117"/>
              <a:gd name="T4" fmla="*/ 0 w 140"/>
              <a:gd name="T5" fmla="*/ 42 h 117"/>
              <a:gd name="T6" fmla="*/ 25 w 140"/>
              <a:gd name="T7" fmla="*/ 80 h 117"/>
              <a:gd name="T8" fmla="*/ 45 w 140"/>
              <a:gd name="T9" fmla="*/ 102 h 117"/>
              <a:gd name="T10" fmla="*/ 58 w 140"/>
              <a:gd name="T11" fmla="*/ 113 h 117"/>
              <a:gd name="T12" fmla="*/ 95 w 140"/>
              <a:gd name="T13" fmla="*/ 108 h 117"/>
              <a:gd name="T14" fmla="*/ 106 w 140"/>
              <a:gd name="T15" fmla="*/ 94 h 117"/>
              <a:gd name="T16" fmla="*/ 111 w 140"/>
              <a:gd name="T17" fmla="*/ 78 h 117"/>
              <a:gd name="T18" fmla="*/ 127 w 140"/>
              <a:gd name="T19" fmla="*/ 48 h 117"/>
              <a:gd name="T20" fmla="*/ 27 w 140"/>
              <a:gd name="T21" fmla="*/ 75 h 117"/>
              <a:gd name="T22" fmla="*/ 18 w 140"/>
              <a:gd name="T23" fmla="*/ 54 h 117"/>
              <a:gd name="T24" fmla="*/ 42 w 140"/>
              <a:gd name="T25" fmla="*/ 21 h 117"/>
              <a:gd name="T26" fmla="*/ 47 w 140"/>
              <a:gd name="T27" fmla="*/ 22 h 117"/>
              <a:gd name="T28" fmla="*/ 79 w 140"/>
              <a:gd name="T29" fmla="*/ 36 h 117"/>
              <a:gd name="T30" fmla="*/ 78 w 140"/>
              <a:gd name="T31" fmla="*/ 42 h 117"/>
              <a:gd name="T32" fmla="*/ 57 w 140"/>
              <a:gd name="T33" fmla="*/ 31 h 117"/>
              <a:gd name="T34" fmla="*/ 58 w 140"/>
              <a:gd name="T35" fmla="*/ 41 h 117"/>
              <a:gd name="T36" fmla="*/ 30 w 140"/>
              <a:gd name="T37" fmla="*/ 69 h 117"/>
              <a:gd name="T38" fmla="*/ 66 w 140"/>
              <a:gd name="T39" fmla="*/ 112 h 117"/>
              <a:gd name="T40" fmla="*/ 64 w 140"/>
              <a:gd name="T41" fmla="*/ 104 h 117"/>
              <a:gd name="T42" fmla="*/ 69 w 140"/>
              <a:gd name="T43" fmla="*/ 111 h 117"/>
              <a:gd name="T44" fmla="*/ 80 w 140"/>
              <a:gd name="T45" fmla="*/ 107 h 117"/>
              <a:gd name="T46" fmla="*/ 87 w 140"/>
              <a:gd name="T47" fmla="*/ 102 h 117"/>
              <a:gd name="T48" fmla="*/ 94 w 140"/>
              <a:gd name="T49" fmla="*/ 102 h 117"/>
              <a:gd name="T50" fmla="*/ 101 w 140"/>
              <a:gd name="T51" fmla="*/ 95 h 117"/>
              <a:gd name="T52" fmla="*/ 101 w 140"/>
              <a:gd name="T53" fmla="*/ 88 h 117"/>
              <a:gd name="T54" fmla="*/ 108 w 140"/>
              <a:gd name="T55" fmla="*/ 86 h 117"/>
              <a:gd name="T56" fmla="*/ 121 w 140"/>
              <a:gd name="T57" fmla="*/ 54 h 117"/>
              <a:gd name="T58" fmla="*/ 78 w 140"/>
              <a:gd name="T59" fmla="*/ 103 h 117"/>
              <a:gd name="T60" fmla="*/ 69 w 140"/>
              <a:gd name="T61" fmla="*/ 100 h 117"/>
              <a:gd name="T62" fmla="*/ 84 w 140"/>
              <a:gd name="T63" fmla="*/ 84 h 117"/>
              <a:gd name="T64" fmla="*/ 77 w 140"/>
              <a:gd name="T65" fmla="*/ 84 h 117"/>
              <a:gd name="T66" fmla="*/ 52 w 140"/>
              <a:gd name="T67" fmla="*/ 95 h 117"/>
              <a:gd name="T68" fmla="*/ 74 w 140"/>
              <a:gd name="T69" fmla="*/ 69 h 117"/>
              <a:gd name="T70" fmla="*/ 37 w 140"/>
              <a:gd name="T71" fmla="*/ 95 h 117"/>
              <a:gd name="T72" fmla="*/ 65 w 140"/>
              <a:gd name="T73" fmla="*/ 59 h 117"/>
              <a:gd name="T74" fmla="*/ 38 w 140"/>
              <a:gd name="T75" fmla="*/ 81 h 117"/>
              <a:gd name="T76" fmla="*/ 66 w 140"/>
              <a:gd name="T77" fmla="*/ 41 h 117"/>
              <a:gd name="T78" fmla="*/ 81 w 140"/>
              <a:gd name="T79" fmla="*/ 45 h 117"/>
              <a:gd name="T80" fmla="*/ 82 w 140"/>
              <a:gd name="T81" fmla="*/ 34 h 117"/>
              <a:gd name="T82" fmla="*/ 71 w 140"/>
              <a:gd name="T83" fmla="*/ 22 h 117"/>
              <a:gd name="T84" fmla="*/ 94 w 140"/>
              <a:gd name="T85" fmla="*/ 17 h 117"/>
              <a:gd name="T86" fmla="*/ 135 w 140"/>
              <a:gd name="T87" fmla="*/ 34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0" h="117">
                <a:moveTo>
                  <a:pt x="105" y="0"/>
                </a:moveTo>
                <a:cubicBezTo>
                  <a:pt x="93" y="12"/>
                  <a:pt x="93" y="12"/>
                  <a:pt x="93" y="12"/>
                </a:cubicBezTo>
                <a:cubicBezTo>
                  <a:pt x="93" y="12"/>
                  <a:pt x="92" y="12"/>
                  <a:pt x="92" y="12"/>
                </a:cubicBezTo>
                <a:cubicBezTo>
                  <a:pt x="87" y="10"/>
                  <a:pt x="80" y="9"/>
                  <a:pt x="71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68" y="19"/>
                  <a:pt x="68" y="19"/>
                  <a:pt x="68" y="19"/>
                </a:cubicBezTo>
                <a:cubicBezTo>
                  <a:pt x="56" y="12"/>
                  <a:pt x="48" y="16"/>
                  <a:pt x="45" y="18"/>
                </a:cubicBezTo>
                <a:cubicBezTo>
                  <a:pt x="34" y="7"/>
                  <a:pt x="34" y="7"/>
                  <a:pt x="34" y="7"/>
                </a:cubicBezTo>
                <a:cubicBezTo>
                  <a:pt x="0" y="42"/>
                  <a:pt x="0" y="42"/>
                  <a:pt x="0" y="42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61"/>
                  <a:pt x="15" y="67"/>
                  <a:pt x="19" y="73"/>
                </a:cubicBezTo>
                <a:cubicBezTo>
                  <a:pt x="21" y="75"/>
                  <a:pt x="23" y="78"/>
                  <a:pt x="25" y="80"/>
                </a:cubicBezTo>
                <a:cubicBezTo>
                  <a:pt x="27" y="83"/>
                  <a:pt x="30" y="85"/>
                  <a:pt x="33" y="88"/>
                </a:cubicBezTo>
                <a:cubicBezTo>
                  <a:pt x="30" y="92"/>
                  <a:pt x="31" y="96"/>
                  <a:pt x="34" y="99"/>
                </a:cubicBezTo>
                <a:cubicBezTo>
                  <a:pt x="37" y="102"/>
                  <a:pt x="40" y="103"/>
                  <a:pt x="45" y="102"/>
                </a:cubicBezTo>
                <a:cubicBezTo>
                  <a:pt x="45" y="102"/>
                  <a:pt x="45" y="102"/>
                  <a:pt x="45" y="102"/>
                </a:cubicBezTo>
                <a:cubicBezTo>
                  <a:pt x="48" y="106"/>
                  <a:pt x="51" y="109"/>
                  <a:pt x="54" y="109"/>
                </a:cubicBezTo>
                <a:cubicBezTo>
                  <a:pt x="55" y="110"/>
                  <a:pt x="57" y="111"/>
                  <a:pt x="58" y="113"/>
                </a:cubicBezTo>
                <a:cubicBezTo>
                  <a:pt x="62" y="116"/>
                  <a:pt x="68" y="117"/>
                  <a:pt x="72" y="114"/>
                </a:cubicBezTo>
                <a:cubicBezTo>
                  <a:pt x="74" y="113"/>
                  <a:pt x="74" y="112"/>
                  <a:pt x="75" y="111"/>
                </a:cubicBezTo>
                <a:cubicBezTo>
                  <a:pt x="83" y="117"/>
                  <a:pt x="89" y="117"/>
                  <a:pt x="95" y="108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99" y="109"/>
                  <a:pt x="102" y="109"/>
                  <a:pt x="105" y="106"/>
                </a:cubicBezTo>
                <a:cubicBezTo>
                  <a:pt x="109" y="102"/>
                  <a:pt x="110" y="99"/>
                  <a:pt x="106" y="94"/>
                </a:cubicBezTo>
                <a:cubicBezTo>
                  <a:pt x="106" y="94"/>
                  <a:pt x="105" y="93"/>
                  <a:pt x="105" y="93"/>
                </a:cubicBezTo>
                <a:cubicBezTo>
                  <a:pt x="108" y="93"/>
                  <a:pt x="110" y="91"/>
                  <a:pt x="111" y="90"/>
                </a:cubicBezTo>
                <a:cubicBezTo>
                  <a:pt x="114" y="86"/>
                  <a:pt x="114" y="82"/>
                  <a:pt x="111" y="78"/>
                </a:cubicBezTo>
                <a:cubicBezTo>
                  <a:pt x="112" y="76"/>
                  <a:pt x="113" y="75"/>
                  <a:pt x="115" y="73"/>
                </a:cubicBezTo>
                <a:cubicBezTo>
                  <a:pt x="117" y="71"/>
                  <a:pt x="119" y="69"/>
                  <a:pt x="121" y="66"/>
                </a:cubicBezTo>
                <a:cubicBezTo>
                  <a:pt x="125" y="60"/>
                  <a:pt x="127" y="54"/>
                  <a:pt x="127" y="48"/>
                </a:cubicBezTo>
                <a:cubicBezTo>
                  <a:pt x="140" y="35"/>
                  <a:pt x="140" y="35"/>
                  <a:pt x="140" y="35"/>
                </a:cubicBezTo>
                <a:lnTo>
                  <a:pt x="105" y="0"/>
                </a:lnTo>
                <a:close/>
                <a:moveTo>
                  <a:pt x="27" y="75"/>
                </a:moveTo>
                <a:cubicBezTo>
                  <a:pt x="23" y="71"/>
                  <a:pt x="20" y="66"/>
                  <a:pt x="19" y="61"/>
                </a:cubicBezTo>
                <a:cubicBezTo>
                  <a:pt x="18" y="59"/>
                  <a:pt x="18" y="58"/>
                  <a:pt x="18" y="57"/>
                </a:cubicBezTo>
                <a:cubicBezTo>
                  <a:pt x="18" y="56"/>
                  <a:pt x="18" y="55"/>
                  <a:pt x="18" y="54"/>
                </a:cubicBezTo>
                <a:cubicBezTo>
                  <a:pt x="4" y="41"/>
                  <a:pt x="4" y="41"/>
                  <a:pt x="4" y="41"/>
                </a:cubicBezTo>
                <a:cubicBezTo>
                  <a:pt x="33" y="12"/>
                  <a:pt x="33" y="12"/>
                  <a:pt x="33" y="12"/>
                </a:cubicBezTo>
                <a:cubicBezTo>
                  <a:pt x="42" y="21"/>
                  <a:pt x="42" y="21"/>
                  <a:pt x="42" y="21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1"/>
                  <a:pt x="48" y="21"/>
                  <a:pt x="48" y="21"/>
                </a:cubicBezTo>
                <a:cubicBezTo>
                  <a:pt x="49" y="20"/>
                  <a:pt x="57" y="16"/>
                  <a:pt x="66" y="24"/>
                </a:cubicBezTo>
                <a:cubicBezTo>
                  <a:pt x="79" y="36"/>
                  <a:pt x="79" y="36"/>
                  <a:pt x="79" y="36"/>
                </a:cubicBezTo>
                <a:cubicBezTo>
                  <a:pt x="80" y="37"/>
                  <a:pt x="80" y="38"/>
                  <a:pt x="80" y="39"/>
                </a:cubicBezTo>
                <a:cubicBezTo>
                  <a:pt x="80" y="40"/>
                  <a:pt x="80" y="41"/>
                  <a:pt x="79" y="41"/>
                </a:cubicBezTo>
                <a:cubicBezTo>
                  <a:pt x="78" y="42"/>
                  <a:pt x="78" y="42"/>
                  <a:pt x="78" y="42"/>
                </a:cubicBezTo>
                <a:cubicBezTo>
                  <a:pt x="77" y="44"/>
                  <a:pt x="75" y="44"/>
                  <a:pt x="74" y="42"/>
                </a:cubicBezTo>
                <a:cubicBezTo>
                  <a:pt x="60" y="29"/>
                  <a:pt x="60" y="29"/>
                  <a:pt x="60" y="29"/>
                </a:cubicBezTo>
                <a:cubicBezTo>
                  <a:pt x="57" y="31"/>
                  <a:pt x="57" y="31"/>
                  <a:pt x="57" y="31"/>
                </a:cubicBezTo>
                <a:cubicBezTo>
                  <a:pt x="61" y="35"/>
                  <a:pt x="61" y="35"/>
                  <a:pt x="61" y="35"/>
                </a:cubicBezTo>
                <a:cubicBezTo>
                  <a:pt x="62" y="37"/>
                  <a:pt x="62" y="37"/>
                  <a:pt x="62" y="37"/>
                </a:cubicBezTo>
                <a:cubicBezTo>
                  <a:pt x="61" y="38"/>
                  <a:pt x="59" y="40"/>
                  <a:pt x="58" y="41"/>
                </a:cubicBezTo>
                <a:cubicBezTo>
                  <a:pt x="57" y="42"/>
                  <a:pt x="57" y="42"/>
                  <a:pt x="57" y="43"/>
                </a:cubicBezTo>
                <a:cubicBezTo>
                  <a:pt x="57" y="43"/>
                  <a:pt x="57" y="43"/>
                  <a:pt x="57" y="43"/>
                </a:cubicBezTo>
                <a:cubicBezTo>
                  <a:pt x="48" y="52"/>
                  <a:pt x="39" y="61"/>
                  <a:pt x="30" y="69"/>
                </a:cubicBezTo>
                <a:cubicBezTo>
                  <a:pt x="29" y="71"/>
                  <a:pt x="27" y="73"/>
                  <a:pt x="27" y="75"/>
                </a:cubicBezTo>
                <a:close/>
                <a:moveTo>
                  <a:pt x="69" y="111"/>
                </a:moveTo>
                <a:cubicBezTo>
                  <a:pt x="68" y="112"/>
                  <a:pt x="67" y="112"/>
                  <a:pt x="66" y="112"/>
                </a:cubicBezTo>
                <a:cubicBezTo>
                  <a:pt x="64" y="112"/>
                  <a:pt x="62" y="110"/>
                  <a:pt x="61" y="109"/>
                </a:cubicBezTo>
                <a:cubicBezTo>
                  <a:pt x="61" y="109"/>
                  <a:pt x="60" y="108"/>
                  <a:pt x="59" y="107"/>
                </a:cubicBezTo>
                <a:cubicBezTo>
                  <a:pt x="61" y="107"/>
                  <a:pt x="62" y="106"/>
                  <a:pt x="64" y="104"/>
                </a:cubicBezTo>
                <a:cubicBezTo>
                  <a:pt x="65" y="106"/>
                  <a:pt x="65" y="107"/>
                  <a:pt x="67" y="108"/>
                </a:cubicBezTo>
                <a:cubicBezTo>
                  <a:pt x="68" y="108"/>
                  <a:pt x="69" y="109"/>
                  <a:pt x="70" y="109"/>
                </a:cubicBezTo>
                <a:cubicBezTo>
                  <a:pt x="70" y="110"/>
                  <a:pt x="70" y="110"/>
                  <a:pt x="69" y="111"/>
                </a:cubicBezTo>
                <a:close/>
                <a:moveTo>
                  <a:pt x="88" y="109"/>
                </a:moveTo>
                <a:cubicBezTo>
                  <a:pt x="86" y="111"/>
                  <a:pt x="84" y="111"/>
                  <a:pt x="81" y="109"/>
                </a:cubicBezTo>
                <a:cubicBezTo>
                  <a:pt x="81" y="108"/>
                  <a:pt x="80" y="108"/>
                  <a:pt x="80" y="107"/>
                </a:cubicBezTo>
                <a:cubicBezTo>
                  <a:pt x="81" y="107"/>
                  <a:pt x="81" y="107"/>
                  <a:pt x="82" y="106"/>
                </a:cubicBezTo>
                <a:cubicBezTo>
                  <a:pt x="83" y="104"/>
                  <a:pt x="85" y="103"/>
                  <a:pt x="87" y="101"/>
                </a:cubicBezTo>
                <a:cubicBezTo>
                  <a:pt x="87" y="101"/>
                  <a:pt x="87" y="102"/>
                  <a:pt x="87" y="102"/>
                </a:cubicBezTo>
                <a:cubicBezTo>
                  <a:pt x="90" y="104"/>
                  <a:pt x="90" y="107"/>
                  <a:pt x="88" y="109"/>
                </a:cubicBezTo>
                <a:close/>
                <a:moveTo>
                  <a:pt x="102" y="102"/>
                </a:moveTo>
                <a:cubicBezTo>
                  <a:pt x="100" y="104"/>
                  <a:pt x="97" y="104"/>
                  <a:pt x="94" y="102"/>
                </a:cubicBezTo>
                <a:cubicBezTo>
                  <a:pt x="93" y="100"/>
                  <a:pt x="92" y="99"/>
                  <a:pt x="90" y="98"/>
                </a:cubicBezTo>
                <a:cubicBezTo>
                  <a:pt x="93" y="95"/>
                  <a:pt x="95" y="93"/>
                  <a:pt x="97" y="91"/>
                </a:cubicBezTo>
                <a:cubicBezTo>
                  <a:pt x="98" y="92"/>
                  <a:pt x="99" y="94"/>
                  <a:pt x="101" y="95"/>
                </a:cubicBezTo>
                <a:cubicBezTo>
                  <a:pt x="103" y="97"/>
                  <a:pt x="104" y="100"/>
                  <a:pt x="102" y="102"/>
                </a:cubicBezTo>
                <a:close/>
                <a:moveTo>
                  <a:pt x="108" y="86"/>
                </a:moveTo>
                <a:cubicBezTo>
                  <a:pt x="107" y="88"/>
                  <a:pt x="104" y="89"/>
                  <a:pt x="101" y="88"/>
                </a:cubicBezTo>
                <a:cubicBezTo>
                  <a:pt x="101" y="88"/>
                  <a:pt x="101" y="88"/>
                  <a:pt x="101" y="88"/>
                </a:cubicBezTo>
                <a:cubicBezTo>
                  <a:pt x="103" y="85"/>
                  <a:pt x="105" y="83"/>
                  <a:pt x="107" y="81"/>
                </a:cubicBezTo>
                <a:cubicBezTo>
                  <a:pt x="108" y="82"/>
                  <a:pt x="108" y="84"/>
                  <a:pt x="108" y="86"/>
                </a:cubicBezTo>
                <a:close/>
                <a:moveTo>
                  <a:pt x="122" y="47"/>
                </a:moveTo>
                <a:cubicBezTo>
                  <a:pt x="122" y="48"/>
                  <a:pt x="122" y="49"/>
                  <a:pt x="122" y="50"/>
                </a:cubicBezTo>
                <a:cubicBezTo>
                  <a:pt x="122" y="52"/>
                  <a:pt x="121" y="53"/>
                  <a:pt x="121" y="54"/>
                </a:cubicBezTo>
                <a:cubicBezTo>
                  <a:pt x="120" y="59"/>
                  <a:pt x="117" y="64"/>
                  <a:pt x="113" y="68"/>
                </a:cubicBezTo>
                <a:cubicBezTo>
                  <a:pt x="107" y="74"/>
                  <a:pt x="102" y="79"/>
                  <a:pt x="96" y="85"/>
                </a:cubicBezTo>
                <a:cubicBezTo>
                  <a:pt x="90" y="91"/>
                  <a:pt x="84" y="97"/>
                  <a:pt x="78" y="103"/>
                </a:cubicBezTo>
                <a:cubicBezTo>
                  <a:pt x="77" y="104"/>
                  <a:pt x="76" y="105"/>
                  <a:pt x="74" y="105"/>
                </a:cubicBezTo>
                <a:cubicBezTo>
                  <a:pt x="72" y="106"/>
                  <a:pt x="71" y="105"/>
                  <a:pt x="70" y="104"/>
                </a:cubicBezTo>
                <a:cubicBezTo>
                  <a:pt x="69" y="103"/>
                  <a:pt x="69" y="101"/>
                  <a:pt x="69" y="100"/>
                </a:cubicBezTo>
                <a:cubicBezTo>
                  <a:pt x="70" y="98"/>
                  <a:pt x="71" y="97"/>
                  <a:pt x="72" y="96"/>
                </a:cubicBezTo>
                <a:cubicBezTo>
                  <a:pt x="75" y="93"/>
                  <a:pt x="77" y="90"/>
                  <a:pt x="80" y="87"/>
                </a:cubicBezTo>
                <a:cubicBezTo>
                  <a:pt x="82" y="86"/>
                  <a:pt x="83" y="85"/>
                  <a:pt x="84" y="84"/>
                </a:cubicBezTo>
                <a:cubicBezTo>
                  <a:pt x="86" y="82"/>
                  <a:pt x="90" y="79"/>
                  <a:pt x="87" y="77"/>
                </a:cubicBezTo>
                <a:cubicBezTo>
                  <a:pt x="85" y="75"/>
                  <a:pt x="82" y="79"/>
                  <a:pt x="81" y="80"/>
                </a:cubicBezTo>
                <a:cubicBezTo>
                  <a:pt x="80" y="81"/>
                  <a:pt x="78" y="83"/>
                  <a:pt x="77" y="84"/>
                </a:cubicBezTo>
                <a:cubicBezTo>
                  <a:pt x="71" y="90"/>
                  <a:pt x="65" y="96"/>
                  <a:pt x="58" y="102"/>
                </a:cubicBezTo>
                <a:cubicBezTo>
                  <a:pt x="55" y="105"/>
                  <a:pt x="53" y="105"/>
                  <a:pt x="51" y="102"/>
                </a:cubicBezTo>
                <a:cubicBezTo>
                  <a:pt x="49" y="100"/>
                  <a:pt x="50" y="98"/>
                  <a:pt x="52" y="95"/>
                </a:cubicBezTo>
                <a:cubicBezTo>
                  <a:pt x="59" y="88"/>
                  <a:pt x="66" y="81"/>
                  <a:pt x="74" y="74"/>
                </a:cubicBezTo>
                <a:cubicBezTo>
                  <a:pt x="75" y="73"/>
                  <a:pt x="75" y="72"/>
                  <a:pt x="76" y="71"/>
                </a:cubicBezTo>
                <a:cubicBezTo>
                  <a:pt x="76" y="70"/>
                  <a:pt x="75" y="69"/>
                  <a:pt x="74" y="69"/>
                </a:cubicBezTo>
                <a:cubicBezTo>
                  <a:pt x="72" y="68"/>
                  <a:pt x="71" y="69"/>
                  <a:pt x="70" y="70"/>
                </a:cubicBezTo>
                <a:cubicBezTo>
                  <a:pt x="62" y="79"/>
                  <a:pt x="54" y="87"/>
                  <a:pt x="45" y="95"/>
                </a:cubicBezTo>
                <a:cubicBezTo>
                  <a:pt x="42" y="98"/>
                  <a:pt x="39" y="98"/>
                  <a:pt x="37" y="95"/>
                </a:cubicBezTo>
                <a:cubicBezTo>
                  <a:pt x="36" y="93"/>
                  <a:pt x="36" y="91"/>
                  <a:pt x="39" y="88"/>
                </a:cubicBezTo>
                <a:cubicBezTo>
                  <a:pt x="47" y="80"/>
                  <a:pt x="56" y="71"/>
                  <a:pt x="64" y="63"/>
                </a:cubicBezTo>
                <a:cubicBezTo>
                  <a:pt x="65" y="62"/>
                  <a:pt x="67" y="60"/>
                  <a:pt x="65" y="59"/>
                </a:cubicBezTo>
                <a:cubicBezTo>
                  <a:pt x="63" y="57"/>
                  <a:pt x="62" y="58"/>
                  <a:pt x="61" y="60"/>
                </a:cubicBezTo>
                <a:cubicBezTo>
                  <a:pt x="54" y="66"/>
                  <a:pt x="48" y="73"/>
                  <a:pt x="41" y="79"/>
                </a:cubicBezTo>
                <a:cubicBezTo>
                  <a:pt x="40" y="80"/>
                  <a:pt x="39" y="81"/>
                  <a:pt x="38" y="81"/>
                </a:cubicBezTo>
                <a:cubicBezTo>
                  <a:pt x="36" y="83"/>
                  <a:pt x="33" y="82"/>
                  <a:pt x="32" y="79"/>
                </a:cubicBezTo>
                <a:cubicBezTo>
                  <a:pt x="31" y="76"/>
                  <a:pt x="32" y="75"/>
                  <a:pt x="34" y="73"/>
                </a:cubicBezTo>
                <a:cubicBezTo>
                  <a:pt x="45" y="62"/>
                  <a:pt x="55" y="52"/>
                  <a:pt x="66" y="41"/>
                </a:cubicBezTo>
                <a:cubicBezTo>
                  <a:pt x="70" y="45"/>
                  <a:pt x="70" y="45"/>
                  <a:pt x="70" y="45"/>
                </a:cubicBezTo>
                <a:cubicBezTo>
                  <a:pt x="72" y="47"/>
                  <a:pt x="74" y="47"/>
                  <a:pt x="76" y="47"/>
                </a:cubicBezTo>
                <a:cubicBezTo>
                  <a:pt x="78" y="47"/>
                  <a:pt x="80" y="47"/>
                  <a:pt x="81" y="45"/>
                </a:cubicBezTo>
                <a:cubicBezTo>
                  <a:pt x="82" y="44"/>
                  <a:pt x="82" y="44"/>
                  <a:pt x="82" y="44"/>
                </a:cubicBezTo>
                <a:cubicBezTo>
                  <a:pt x="84" y="43"/>
                  <a:pt x="84" y="41"/>
                  <a:pt x="84" y="39"/>
                </a:cubicBezTo>
                <a:cubicBezTo>
                  <a:pt x="84" y="37"/>
                  <a:pt x="84" y="35"/>
                  <a:pt x="82" y="34"/>
                </a:cubicBezTo>
                <a:cubicBezTo>
                  <a:pt x="73" y="24"/>
                  <a:pt x="73" y="24"/>
                  <a:pt x="73" y="24"/>
                </a:cubicBezTo>
                <a:cubicBezTo>
                  <a:pt x="73" y="24"/>
                  <a:pt x="73" y="24"/>
                  <a:pt x="73" y="24"/>
                </a:cubicBezTo>
                <a:cubicBezTo>
                  <a:pt x="71" y="22"/>
                  <a:pt x="71" y="22"/>
                  <a:pt x="71" y="22"/>
                </a:cubicBezTo>
                <a:cubicBezTo>
                  <a:pt x="73" y="19"/>
                  <a:pt x="73" y="19"/>
                  <a:pt x="73" y="19"/>
                </a:cubicBezTo>
                <a:cubicBezTo>
                  <a:pt x="77" y="16"/>
                  <a:pt x="81" y="15"/>
                  <a:pt x="84" y="15"/>
                </a:cubicBezTo>
                <a:cubicBezTo>
                  <a:pt x="89" y="15"/>
                  <a:pt x="94" y="17"/>
                  <a:pt x="94" y="17"/>
                </a:cubicBezTo>
                <a:cubicBezTo>
                  <a:pt x="97" y="14"/>
                  <a:pt x="97" y="14"/>
                  <a:pt x="97" y="14"/>
                </a:cubicBezTo>
                <a:cubicBezTo>
                  <a:pt x="106" y="5"/>
                  <a:pt x="106" y="5"/>
                  <a:pt x="106" y="5"/>
                </a:cubicBezTo>
                <a:cubicBezTo>
                  <a:pt x="135" y="34"/>
                  <a:pt x="135" y="34"/>
                  <a:pt x="135" y="34"/>
                </a:cubicBezTo>
                <a:lnTo>
                  <a:pt x="122" y="47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840" name="그룹 839"/>
          <p:cNvGrpSpPr/>
          <p:nvPr/>
        </p:nvGrpSpPr>
        <p:grpSpPr>
          <a:xfrm>
            <a:off x="8378583" y="6242268"/>
            <a:ext cx="205254" cy="205256"/>
            <a:chOff x="596731" y="12608887"/>
            <a:chExt cx="285291" cy="285292"/>
          </a:xfrm>
          <a:solidFill>
            <a:srgbClr val="FE6500"/>
          </a:solidFill>
        </p:grpSpPr>
        <p:sp>
          <p:nvSpPr>
            <p:cNvPr id="841" name="Freeform 50"/>
            <p:cNvSpPr>
              <a:spLocks/>
            </p:cNvSpPr>
            <p:nvPr/>
          </p:nvSpPr>
          <p:spPr bwMode="auto">
            <a:xfrm>
              <a:off x="599731" y="12771055"/>
              <a:ext cx="123128" cy="117120"/>
            </a:xfrm>
            <a:custGeom>
              <a:avLst/>
              <a:gdLst>
                <a:gd name="T0" fmla="*/ 1 w 35"/>
                <a:gd name="T1" fmla="*/ 34 h 34"/>
                <a:gd name="T2" fmla="*/ 1 w 35"/>
                <a:gd name="T3" fmla="*/ 34 h 34"/>
                <a:gd name="T4" fmla="*/ 1 w 35"/>
                <a:gd name="T5" fmla="*/ 32 h 34"/>
                <a:gd name="T6" fmla="*/ 32 w 35"/>
                <a:gd name="T7" fmla="*/ 0 h 34"/>
                <a:gd name="T8" fmla="*/ 34 w 35"/>
                <a:gd name="T9" fmla="*/ 0 h 34"/>
                <a:gd name="T10" fmla="*/ 34 w 35"/>
                <a:gd name="T11" fmla="*/ 2 h 34"/>
                <a:gd name="T12" fmla="*/ 2 w 35"/>
                <a:gd name="T13" fmla="*/ 34 h 34"/>
                <a:gd name="T14" fmla="*/ 1 w 35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4">
                  <a:moveTo>
                    <a:pt x="1" y="34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0" y="33"/>
                    <a:pt x="0" y="32"/>
                    <a:pt x="1" y="3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1"/>
                    <a:pt x="35" y="1"/>
                    <a:pt x="34" y="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1" y="3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42" name="Freeform 51"/>
            <p:cNvSpPr>
              <a:spLocks/>
            </p:cNvSpPr>
            <p:nvPr/>
          </p:nvSpPr>
          <p:spPr bwMode="auto">
            <a:xfrm>
              <a:off x="761897" y="12614894"/>
              <a:ext cx="117120" cy="114117"/>
            </a:xfrm>
            <a:custGeom>
              <a:avLst/>
              <a:gdLst>
                <a:gd name="T0" fmla="*/ 1 w 34"/>
                <a:gd name="T1" fmla="*/ 33 h 33"/>
                <a:gd name="T2" fmla="*/ 0 w 34"/>
                <a:gd name="T3" fmla="*/ 33 h 33"/>
                <a:gd name="T4" fmla="*/ 0 w 34"/>
                <a:gd name="T5" fmla="*/ 31 h 33"/>
                <a:gd name="T6" fmla="*/ 32 w 34"/>
                <a:gd name="T7" fmla="*/ 0 h 33"/>
                <a:gd name="T8" fmla="*/ 33 w 34"/>
                <a:gd name="T9" fmla="*/ 0 h 33"/>
                <a:gd name="T10" fmla="*/ 33 w 34"/>
                <a:gd name="T11" fmla="*/ 2 h 33"/>
                <a:gd name="T12" fmla="*/ 2 w 34"/>
                <a:gd name="T13" fmla="*/ 33 h 33"/>
                <a:gd name="T14" fmla="*/ 1 w 34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3">
                  <a:moveTo>
                    <a:pt x="1" y="33"/>
                  </a:moveTo>
                  <a:cubicBezTo>
                    <a:pt x="1" y="33"/>
                    <a:pt x="0" y="33"/>
                    <a:pt x="0" y="33"/>
                  </a:cubicBezTo>
                  <a:cubicBezTo>
                    <a:pt x="0" y="33"/>
                    <a:pt x="0" y="32"/>
                    <a:pt x="0" y="3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4" y="0"/>
                    <a:pt x="34" y="1"/>
                    <a:pt x="33" y="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1" y="33"/>
                    <a:pt x="1" y="3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43" name="Freeform 52"/>
            <p:cNvSpPr>
              <a:spLocks/>
            </p:cNvSpPr>
            <p:nvPr/>
          </p:nvSpPr>
          <p:spPr bwMode="auto">
            <a:xfrm>
              <a:off x="824961" y="12608887"/>
              <a:ext cx="57061" cy="60060"/>
            </a:xfrm>
            <a:custGeom>
              <a:avLst/>
              <a:gdLst>
                <a:gd name="T0" fmla="*/ 12 w 16"/>
                <a:gd name="T1" fmla="*/ 17 h 17"/>
                <a:gd name="T2" fmla="*/ 12 w 16"/>
                <a:gd name="T3" fmla="*/ 17 h 17"/>
                <a:gd name="T4" fmla="*/ 11 w 16"/>
                <a:gd name="T5" fmla="*/ 15 h 17"/>
                <a:gd name="T6" fmla="*/ 14 w 16"/>
                <a:gd name="T7" fmla="*/ 3 h 17"/>
                <a:gd name="T8" fmla="*/ 1 w 16"/>
                <a:gd name="T9" fmla="*/ 4 h 17"/>
                <a:gd name="T10" fmla="*/ 0 w 16"/>
                <a:gd name="T11" fmla="*/ 3 h 17"/>
                <a:gd name="T12" fmla="*/ 1 w 16"/>
                <a:gd name="T13" fmla="*/ 2 h 17"/>
                <a:gd name="T14" fmla="*/ 15 w 16"/>
                <a:gd name="T15" fmla="*/ 0 h 17"/>
                <a:gd name="T16" fmla="*/ 16 w 16"/>
                <a:gd name="T17" fmla="*/ 1 h 17"/>
                <a:gd name="T18" fmla="*/ 16 w 16"/>
                <a:gd name="T19" fmla="*/ 2 h 17"/>
                <a:gd name="T20" fmla="*/ 13 w 16"/>
                <a:gd name="T21" fmla="*/ 16 h 17"/>
                <a:gd name="T22" fmla="*/ 12 w 16"/>
                <a:gd name="T2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7">
                  <a:moveTo>
                    <a:pt x="12" y="17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7"/>
                    <a:pt x="12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44" name="Freeform 53"/>
            <p:cNvSpPr>
              <a:spLocks/>
            </p:cNvSpPr>
            <p:nvPr/>
          </p:nvSpPr>
          <p:spPr bwMode="auto">
            <a:xfrm>
              <a:off x="596731" y="12834119"/>
              <a:ext cx="60060" cy="60060"/>
            </a:xfrm>
            <a:custGeom>
              <a:avLst/>
              <a:gdLst>
                <a:gd name="T0" fmla="*/ 2 w 17"/>
                <a:gd name="T1" fmla="*/ 17 h 17"/>
                <a:gd name="T2" fmla="*/ 1 w 17"/>
                <a:gd name="T3" fmla="*/ 16 h 17"/>
                <a:gd name="T4" fmla="*/ 1 w 17"/>
                <a:gd name="T5" fmla="*/ 15 h 17"/>
                <a:gd name="T6" fmla="*/ 4 w 17"/>
                <a:gd name="T7" fmla="*/ 1 h 17"/>
                <a:gd name="T8" fmla="*/ 5 w 17"/>
                <a:gd name="T9" fmla="*/ 0 h 17"/>
                <a:gd name="T10" fmla="*/ 6 w 17"/>
                <a:gd name="T11" fmla="*/ 2 h 17"/>
                <a:gd name="T12" fmla="*/ 3 w 17"/>
                <a:gd name="T13" fmla="*/ 14 h 17"/>
                <a:gd name="T14" fmla="*/ 16 w 17"/>
                <a:gd name="T15" fmla="*/ 13 h 17"/>
                <a:gd name="T16" fmla="*/ 17 w 17"/>
                <a:gd name="T17" fmla="*/ 14 h 17"/>
                <a:gd name="T18" fmla="*/ 16 w 17"/>
                <a:gd name="T19" fmla="*/ 15 h 17"/>
                <a:gd name="T20" fmla="*/ 2 w 17"/>
                <a:gd name="T21" fmla="*/ 17 h 17"/>
                <a:gd name="T22" fmla="*/ 2 w 17"/>
                <a:gd name="T2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" y="17"/>
                    <a:pt x="1" y="16"/>
                    <a:pt x="1" y="16"/>
                  </a:cubicBezTo>
                  <a:cubicBezTo>
                    <a:pt x="1" y="16"/>
                    <a:pt x="0" y="16"/>
                    <a:pt x="1" y="1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4"/>
                    <a:pt x="17" y="15"/>
                    <a:pt x="16" y="15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845" name="Freeform 990"/>
          <p:cNvSpPr>
            <a:spLocks/>
          </p:cNvSpPr>
          <p:nvPr/>
        </p:nvSpPr>
        <p:spPr bwMode="auto">
          <a:xfrm>
            <a:off x="7029083" y="6242268"/>
            <a:ext cx="97226" cy="205256"/>
          </a:xfrm>
          <a:custGeom>
            <a:avLst/>
            <a:gdLst>
              <a:gd name="T0" fmla="*/ 38 w 39"/>
              <a:gd name="T1" fmla="*/ 55 h 82"/>
              <a:gd name="T2" fmla="*/ 36 w 39"/>
              <a:gd name="T3" fmla="*/ 55 h 82"/>
              <a:gd name="T4" fmla="*/ 21 w 39"/>
              <a:gd name="T5" fmla="*/ 78 h 82"/>
              <a:gd name="T6" fmla="*/ 21 w 39"/>
              <a:gd name="T7" fmla="*/ 1 h 82"/>
              <a:gd name="T8" fmla="*/ 20 w 39"/>
              <a:gd name="T9" fmla="*/ 0 h 82"/>
              <a:gd name="T10" fmla="*/ 19 w 39"/>
              <a:gd name="T11" fmla="*/ 1 h 82"/>
              <a:gd name="T12" fmla="*/ 19 w 39"/>
              <a:gd name="T13" fmla="*/ 78 h 82"/>
              <a:gd name="T14" fmla="*/ 3 w 39"/>
              <a:gd name="T15" fmla="*/ 56 h 82"/>
              <a:gd name="T16" fmla="*/ 1 w 39"/>
              <a:gd name="T17" fmla="*/ 56 h 82"/>
              <a:gd name="T18" fmla="*/ 1 w 39"/>
              <a:gd name="T19" fmla="*/ 57 h 82"/>
              <a:gd name="T20" fmla="*/ 19 w 39"/>
              <a:gd name="T21" fmla="*/ 82 h 82"/>
              <a:gd name="T22" fmla="*/ 19 w 39"/>
              <a:gd name="T23" fmla="*/ 82 h 82"/>
              <a:gd name="T24" fmla="*/ 19 w 39"/>
              <a:gd name="T25" fmla="*/ 82 h 82"/>
              <a:gd name="T26" fmla="*/ 20 w 39"/>
              <a:gd name="T27" fmla="*/ 82 h 82"/>
              <a:gd name="T28" fmla="*/ 20 w 39"/>
              <a:gd name="T29" fmla="*/ 82 h 82"/>
              <a:gd name="T30" fmla="*/ 20 w 39"/>
              <a:gd name="T31" fmla="*/ 82 h 82"/>
              <a:gd name="T32" fmla="*/ 20 w 39"/>
              <a:gd name="T33" fmla="*/ 82 h 82"/>
              <a:gd name="T34" fmla="*/ 21 w 39"/>
              <a:gd name="T35" fmla="*/ 82 h 82"/>
              <a:gd name="T36" fmla="*/ 21 w 39"/>
              <a:gd name="T37" fmla="*/ 82 h 82"/>
              <a:gd name="T38" fmla="*/ 21 w 39"/>
              <a:gd name="T39" fmla="*/ 82 h 82"/>
              <a:gd name="T40" fmla="*/ 21 w 39"/>
              <a:gd name="T41" fmla="*/ 82 h 82"/>
              <a:gd name="T42" fmla="*/ 38 w 39"/>
              <a:gd name="T43" fmla="*/ 57 h 82"/>
              <a:gd name="T44" fmla="*/ 38 w 39"/>
              <a:gd name="T45" fmla="*/ 5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9" h="82">
                <a:moveTo>
                  <a:pt x="38" y="55"/>
                </a:moveTo>
                <a:cubicBezTo>
                  <a:pt x="37" y="55"/>
                  <a:pt x="37" y="55"/>
                  <a:pt x="36" y="55"/>
                </a:cubicBezTo>
                <a:cubicBezTo>
                  <a:pt x="21" y="78"/>
                  <a:pt x="21" y="78"/>
                  <a:pt x="21" y="78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1" y="0"/>
                  <a:pt x="20" y="0"/>
                </a:cubicBezTo>
                <a:cubicBezTo>
                  <a:pt x="19" y="0"/>
                  <a:pt x="19" y="0"/>
                  <a:pt x="19" y="1"/>
                </a:cubicBezTo>
                <a:cubicBezTo>
                  <a:pt x="19" y="78"/>
                  <a:pt x="19" y="78"/>
                  <a:pt x="19" y="78"/>
                </a:cubicBezTo>
                <a:cubicBezTo>
                  <a:pt x="3" y="56"/>
                  <a:pt x="3" y="56"/>
                  <a:pt x="3" y="56"/>
                </a:cubicBezTo>
                <a:cubicBezTo>
                  <a:pt x="2" y="56"/>
                  <a:pt x="1" y="56"/>
                  <a:pt x="1" y="56"/>
                </a:cubicBezTo>
                <a:cubicBezTo>
                  <a:pt x="0" y="56"/>
                  <a:pt x="0" y="57"/>
                  <a:pt x="1" y="57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82"/>
                  <a:pt x="19" y="82"/>
                  <a:pt x="19" y="82"/>
                </a:cubicBezTo>
                <a:cubicBezTo>
                  <a:pt x="20" y="82"/>
                  <a:pt x="20" y="82"/>
                  <a:pt x="20" y="82"/>
                </a:cubicBezTo>
                <a:cubicBezTo>
                  <a:pt x="20" y="82"/>
                  <a:pt x="20" y="82"/>
                  <a:pt x="20" y="82"/>
                </a:cubicBezTo>
                <a:cubicBezTo>
                  <a:pt x="20" y="82"/>
                  <a:pt x="20" y="82"/>
                  <a:pt x="20" y="82"/>
                </a:cubicBezTo>
                <a:cubicBezTo>
                  <a:pt x="20" y="82"/>
                  <a:pt x="20" y="82"/>
                  <a:pt x="20" y="82"/>
                </a:cubicBezTo>
                <a:cubicBezTo>
                  <a:pt x="20" y="82"/>
                  <a:pt x="21" y="82"/>
                  <a:pt x="21" y="82"/>
                </a:cubicBezTo>
                <a:cubicBezTo>
                  <a:pt x="21" y="82"/>
                  <a:pt x="21" y="82"/>
                  <a:pt x="21" y="82"/>
                </a:cubicBezTo>
                <a:cubicBezTo>
                  <a:pt x="21" y="82"/>
                  <a:pt x="21" y="82"/>
                  <a:pt x="21" y="82"/>
                </a:cubicBezTo>
                <a:cubicBezTo>
                  <a:pt x="21" y="82"/>
                  <a:pt x="21" y="82"/>
                  <a:pt x="21" y="82"/>
                </a:cubicBezTo>
                <a:cubicBezTo>
                  <a:pt x="38" y="57"/>
                  <a:pt x="38" y="57"/>
                  <a:pt x="38" y="57"/>
                </a:cubicBezTo>
                <a:cubicBezTo>
                  <a:pt x="39" y="56"/>
                  <a:pt x="38" y="55"/>
                  <a:pt x="38" y="55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846" name="Freeform 1042"/>
          <p:cNvSpPr>
            <a:spLocks/>
          </p:cNvSpPr>
          <p:nvPr/>
        </p:nvSpPr>
        <p:spPr bwMode="auto">
          <a:xfrm>
            <a:off x="7030163" y="6242268"/>
            <a:ext cx="95066" cy="205256"/>
          </a:xfrm>
          <a:custGeom>
            <a:avLst/>
            <a:gdLst>
              <a:gd name="T0" fmla="*/ 38 w 38"/>
              <a:gd name="T1" fmla="*/ 25 h 82"/>
              <a:gd name="T2" fmla="*/ 19 w 38"/>
              <a:gd name="T3" fmla="*/ 0 h 82"/>
              <a:gd name="T4" fmla="*/ 19 w 38"/>
              <a:gd name="T5" fmla="*/ 0 h 82"/>
              <a:gd name="T6" fmla="*/ 19 w 38"/>
              <a:gd name="T7" fmla="*/ 0 h 82"/>
              <a:gd name="T8" fmla="*/ 19 w 38"/>
              <a:gd name="T9" fmla="*/ 0 h 82"/>
              <a:gd name="T10" fmla="*/ 19 w 38"/>
              <a:gd name="T11" fmla="*/ 0 h 82"/>
              <a:gd name="T12" fmla="*/ 18 w 38"/>
              <a:gd name="T13" fmla="*/ 0 h 82"/>
              <a:gd name="T14" fmla="*/ 18 w 38"/>
              <a:gd name="T15" fmla="*/ 0 h 82"/>
              <a:gd name="T16" fmla="*/ 18 w 38"/>
              <a:gd name="T17" fmla="*/ 0 h 82"/>
              <a:gd name="T18" fmla="*/ 18 w 38"/>
              <a:gd name="T19" fmla="*/ 0 h 82"/>
              <a:gd name="T20" fmla="*/ 18 w 38"/>
              <a:gd name="T21" fmla="*/ 0 h 82"/>
              <a:gd name="T22" fmla="*/ 18 w 38"/>
              <a:gd name="T23" fmla="*/ 0 h 82"/>
              <a:gd name="T24" fmla="*/ 17 w 38"/>
              <a:gd name="T25" fmla="*/ 0 h 82"/>
              <a:gd name="T26" fmla="*/ 17 w 38"/>
              <a:gd name="T27" fmla="*/ 0 h 82"/>
              <a:gd name="T28" fmla="*/ 17 w 38"/>
              <a:gd name="T29" fmla="*/ 0 h 82"/>
              <a:gd name="T30" fmla="*/ 0 w 38"/>
              <a:gd name="T31" fmla="*/ 26 h 82"/>
              <a:gd name="T32" fmla="*/ 0 w 38"/>
              <a:gd name="T33" fmla="*/ 27 h 82"/>
              <a:gd name="T34" fmla="*/ 1 w 38"/>
              <a:gd name="T35" fmla="*/ 27 h 82"/>
              <a:gd name="T36" fmla="*/ 2 w 38"/>
              <a:gd name="T37" fmla="*/ 27 h 82"/>
              <a:gd name="T38" fmla="*/ 17 w 38"/>
              <a:gd name="T39" fmla="*/ 4 h 82"/>
              <a:gd name="T40" fmla="*/ 17 w 38"/>
              <a:gd name="T41" fmla="*/ 81 h 82"/>
              <a:gd name="T42" fmla="*/ 18 w 38"/>
              <a:gd name="T43" fmla="*/ 82 h 82"/>
              <a:gd name="T44" fmla="*/ 19 w 38"/>
              <a:gd name="T45" fmla="*/ 81 h 82"/>
              <a:gd name="T46" fmla="*/ 19 w 38"/>
              <a:gd name="T47" fmla="*/ 4 h 82"/>
              <a:gd name="T48" fmla="*/ 36 w 38"/>
              <a:gd name="T49" fmla="*/ 26 h 82"/>
              <a:gd name="T50" fmla="*/ 37 w 38"/>
              <a:gd name="T51" fmla="*/ 26 h 82"/>
              <a:gd name="T52" fmla="*/ 38 w 38"/>
              <a:gd name="T53" fmla="*/ 2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8" h="82">
                <a:moveTo>
                  <a:pt x="38" y="25"/>
                </a:move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7"/>
                  <a:pt x="0" y="27"/>
                </a:cubicBezTo>
                <a:cubicBezTo>
                  <a:pt x="1" y="27"/>
                  <a:pt x="1" y="27"/>
                  <a:pt x="1" y="27"/>
                </a:cubicBezTo>
                <a:cubicBezTo>
                  <a:pt x="1" y="27"/>
                  <a:pt x="2" y="27"/>
                  <a:pt x="2" y="27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81"/>
                  <a:pt x="17" y="81"/>
                  <a:pt x="17" y="81"/>
                </a:cubicBezTo>
                <a:cubicBezTo>
                  <a:pt x="17" y="82"/>
                  <a:pt x="18" y="82"/>
                  <a:pt x="18" y="82"/>
                </a:cubicBezTo>
                <a:cubicBezTo>
                  <a:pt x="19" y="82"/>
                  <a:pt x="19" y="82"/>
                  <a:pt x="19" y="81"/>
                </a:cubicBezTo>
                <a:cubicBezTo>
                  <a:pt x="19" y="4"/>
                  <a:pt x="19" y="4"/>
                  <a:pt x="19" y="4"/>
                </a:cubicBezTo>
                <a:cubicBezTo>
                  <a:pt x="36" y="26"/>
                  <a:pt x="36" y="26"/>
                  <a:pt x="36" y="26"/>
                </a:cubicBezTo>
                <a:cubicBezTo>
                  <a:pt x="36" y="26"/>
                  <a:pt x="37" y="27"/>
                  <a:pt x="37" y="26"/>
                </a:cubicBezTo>
                <a:cubicBezTo>
                  <a:pt x="38" y="26"/>
                  <a:pt x="38" y="25"/>
                  <a:pt x="38" y="25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847" name="Freeform 1336"/>
          <p:cNvSpPr>
            <a:spLocks/>
          </p:cNvSpPr>
          <p:nvPr/>
        </p:nvSpPr>
        <p:spPr bwMode="auto">
          <a:xfrm>
            <a:off x="5565968" y="6297364"/>
            <a:ext cx="207414" cy="95066"/>
          </a:xfrm>
          <a:custGeom>
            <a:avLst/>
            <a:gdLst>
              <a:gd name="T0" fmla="*/ 82 w 83"/>
              <a:gd name="T1" fmla="*/ 19 h 38"/>
              <a:gd name="T2" fmla="*/ 4 w 83"/>
              <a:gd name="T3" fmla="*/ 19 h 38"/>
              <a:gd name="T4" fmla="*/ 26 w 83"/>
              <a:gd name="T5" fmla="*/ 2 h 38"/>
              <a:gd name="T6" fmla="*/ 27 w 83"/>
              <a:gd name="T7" fmla="*/ 1 h 38"/>
              <a:gd name="T8" fmla="*/ 25 w 83"/>
              <a:gd name="T9" fmla="*/ 0 h 38"/>
              <a:gd name="T10" fmla="*/ 0 w 83"/>
              <a:gd name="T11" fmla="*/ 19 h 38"/>
              <a:gd name="T12" fmla="*/ 0 w 83"/>
              <a:gd name="T13" fmla="*/ 19 h 38"/>
              <a:gd name="T14" fmla="*/ 0 w 83"/>
              <a:gd name="T15" fmla="*/ 19 h 38"/>
              <a:gd name="T16" fmla="*/ 0 w 83"/>
              <a:gd name="T17" fmla="*/ 19 h 38"/>
              <a:gd name="T18" fmla="*/ 0 w 83"/>
              <a:gd name="T19" fmla="*/ 19 h 38"/>
              <a:gd name="T20" fmla="*/ 0 w 83"/>
              <a:gd name="T21" fmla="*/ 20 h 38"/>
              <a:gd name="T22" fmla="*/ 0 w 83"/>
              <a:gd name="T23" fmla="*/ 20 h 38"/>
              <a:gd name="T24" fmla="*/ 0 w 83"/>
              <a:gd name="T25" fmla="*/ 20 h 38"/>
              <a:gd name="T26" fmla="*/ 0 w 83"/>
              <a:gd name="T27" fmla="*/ 20 h 38"/>
              <a:gd name="T28" fmla="*/ 0 w 83"/>
              <a:gd name="T29" fmla="*/ 20 h 38"/>
              <a:gd name="T30" fmla="*/ 0 w 83"/>
              <a:gd name="T31" fmla="*/ 20 h 38"/>
              <a:gd name="T32" fmla="*/ 0 w 83"/>
              <a:gd name="T33" fmla="*/ 20 h 38"/>
              <a:gd name="T34" fmla="*/ 0 w 83"/>
              <a:gd name="T35" fmla="*/ 21 h 38"/>
              <a:gd name="T36" fmla="*/ 0 w 83"/>
              <a:gd name="T37" fmla="*/ 21 h 38"/>
              <a:gd name="T38" fmla="*/ 26 w 83"/>
              <a:gd name="T39" fmla="*/ 38 h 38"/>
              <a:gd name="T40" fmla="*/ 27 w 83"/>
              <a:gd name="T41" fmla="*/ 38 h 38"/>
              <a:gd name="T42" fmla="*/ 28 w 83"/>
              <a:gd name="T43" fmla="*/ 38 h 38"/>
              <a:gd name="T44" fmla="*/ 27 w 83"/>
              <a:gd name="T45" fmla="*/ 36 h 38"/>
              <a:gd name="T46" fmla="*/ 5 w 83"/>
              <a:gd name="T47" fmla="*/ 21 h 38"/>
              <a:gd name="T48" fmla="*/ 82 w 83"/>
              <a:gd name="T49" fmla="*/ 21 h 38"/>
              <a:gd name="T50" fmla="*/ 83 w 83"/>
              <a:gd name="T51" fmla="*/ 20 h 38"/>
              <a:gd name="T52" fmla="*/ 82 w 83"/>
              <a:gd name="T53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3" h="38">
                <a:moveTo>
                  <a:pt x="82" y="19"/>
                </a:moveTo>
                <a:cubicBezTo>
                  <a:pt x="4" y="19"/>
                  <a:pt x="4" y="19"/>
                  <a:pt x="4" y="19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2"/>
                  <a:pt x="27" y="1"/>
                  <a:pt x="27" y="1"/>
                </a:cubicBezTo>
                <a:cubicBezTo>
                  <a:pt x="26" y="0"/>
                  <a:pt x="25" y="0"/>
                  <a:pt x="25" y="0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26" y="38"/>
                  <a:pt x="26" y="38"/>
                  <a:pt x="26" y="38"/>
                </a:cubicBezTo>
                <a:cubicBezTo>
                  <a:pt x="26" y="38"/>
                  <a:pt x="26" y="38"/>
                  <a:pt x="27" y="38"/>
                </a:cubicBezTo>
                <a:cubicBezTo>
                  <a:pt x="27" y="38"/>
                  <a:pt x="27" y="38"/>
                  <a:pt x="28" y="38"/>
                </a:cubicBezTo>
                <a:cubicBezTo>
                  <a:pt x="28" y="37"/>
                  <a:pt x="28" y="36"/>
                  <a:pt x="27" y="36"/>
                </a:cubicBezTo>
                <a:cubicBezTo>
                  <a:pt x="5" y="21"/>
                  <a:pt x="5" y="21"/>
                  <a:pt x="5" y="21"/>
                </a:cubicBezTo>
                <a:cubicBezTo>
                  <a:pt x="82" y="21"/>
                  <a:pt x="82" y="21"/>
                  <a:pt x="82" y="21"/>
                </a:cubicBezTo>
                <a:cubicBezTo>
                  <a:pt x="82" y="21"/>
                  <a:pt x="83" y="20"/>
                  <a:pt x="83" y="20"/>
                </a:cubicBezTo>
                <a:cubicBezTo>
                  <a:pt x="83" y="19"/>
                  <a:pt x="82" y="19"/>
                  <a:pt x="82" y="19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848" name="그룹 847"/>
          <p:cNvGrpSpPr/>
          <p:nvPr/>
        </p:nvGrpSpPr>
        <p:grpSpPr>
          <a:xfrm>
            <a:off x="7695136" y="6243349"/>
            <a:ext cx="183650" cy="203094"/>
            <a:chOff x="8440734" y="3098178"/>
            <a:chExt cx="255262" cy="282288"/>
          </a:xfrm>
          <a:solidFill>
            <a:srgbClr val="FE6500"/>
          </a:solidFill>
        </p:grpSpPr>
        <p:sp>
          <p:nvSpPr>
            <p:cNvPr id="849" name="Freeform 764"/>
            <p:cNvSpPr>
              <a:spLocks/>
            </p:cNvSpPr>
            <p:nvPr/>
          </p:nvSpPr>
          <p:spPr bwMode="auto">
            <a:xfrm>
              <a:off x="8440734" y="3098178"/>
              <a:ext cx="114117" cy="282288"/>
            </a:xfrm>
            <a:custGeom>
              <a:avLst/>
              <a:gdLst>
                <a:gd name="T0" fmla="*/ 17 w 33"/>
                <a:gd name="T1" fmla="*/ 1 h 82"/>
                <a:gd name="T2" fmla="*/ 16 w 33"/>
                <a:gd name="T3" fmla="*/ 0 h 82"/>
                <a:gd name="T4" fmla="*/ 15 w 33"/>
                <a:gd name="T5" fmla="*/ 1 h 82"/>
                <a:gd name="T6" fmla="*/ 0 w 33"/>
                <a:gd name="T7" fmla="*/ 26 h 82"/>
                <a:gd name="T8" fmla="*/ 1 w 33"/>
                <a:gd name="T9" fmla="*/ 28 h 82"/>
                <a:gd name="T10" fmla="*/ 2 w 33"/>
                <a:gd name="T11" fmla="*/ 28 h 82"/>
                <a:gd name="T12" fmla="*/ 15 w 33"/>
                <a:gd name="T13" fmla="*/ 6 h 82"/>
                <a:gd name="T14" fmla="*/ 15 w 33"/>
                <a:gd name="T15" fmla="*/ 81 h 82"/>
                <a:gd name="T16" fmla="*/ 16 w 33"/>
                <a:gd name="T17" fmla="*/ 82 h 82"/>
                <a:gd name="T18" fmla="*/ 17 w 33"/>
                <a:gd name="T19" fmla="*/ 81 h 82"/>
                <a:gd name="T20" fmla="*/ 17 w 33"/>
                <a:gd name="T21" fmla="*/ 6 h 82"/>
                <a:gd name="T22" fmla="*/ 30 w 33"/>
                <a:gd name="T23" fmla="*/ 28 h 82"/>
                <a:gd name="T24" fmla="*/ 31 w 33"/>
                <a:gd name="T25" fmla="*/ 28 h 82"/>
                <a:gd name="T26" fmla="*/ 32 w 33"/>
                <a:gd name="T27" fmla="*/ 28 h 82"/>
                <a:gd name="T28" fmla="*/ 32 w 33"/>
                <a:gd name="T29" fmla="*/ 26 h 82"/>
                <a:gd name="T30" fmla="*/ 17 w 33"/>
                <a:gd name="T31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82">
                  <a:moveTo>
                    <a:pt x="17" y="1"/>
                  </a:moveTo>
                  <a:cubicBezTo>
                    <a:pt x="17" y="1"/>
                    <a:pt x="17" y="0"/>
                    <a:pt x="16" y="0"/>
                  </a:cubicBezTo>
                  <a:cubicBezTo>
                    <a:pt x="16" y="0"/>
                    <a:pt x="15" y="1"/>
                    <a:pt x="15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8"/>
                    <a:pt x="1" y="28"/>
                  </a:cubicBezTo>
                  <a:cubicBezTo>
                    <a:pt x="1" y="28"/>
                    <a:pt x="2" y="28"/>
                    <a:pt x="2" y="2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81"/>
                    <a:pt x="15" y="81"/>
                    <a:pt x="15" y="81"/>
                  </a:cubicBezTo>
                  <a:cubicBezTo>
                    <a:pt x="15" y="81"/>
                    <a:pt x="16" y="82"/>
                    <a:pt x="16" y="82"/>
                  </a:cubicBezTo>
                  <a:cubicBezTo>
                    <a:pt x="17" y="82"/>
                    <a:pt x="17" y="81"/>
                    <a:pt x="17" y="81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1" y="28"/>
                    <a:pt x="31" y="28"/>
                  </a:cubicBezTo>
                  <a:cubicBezTo>
                    <a:pt x="31" y="28"/>
                    <a:pt x="32" y="28"/>
                    <a:pt x="32" y="28"/>
                  </a:cubicBezTo>
                  <a:cubicBezTo>
                    <a:pt x="32" y="28"/>
                    <a:pt x="33" y="27"/>
                    <a:pt x="32" y="26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50" name="Freeform 765"/>
            <p:cNvSpPr>
              <a:spLocks/>
            </p:cNvSpPr>
            <p:nvPr/>
          </p:nvSpPr>
          <p:spPr bwMode="auto">
            <a:xfrm>
              <a:off x="8581879" y="3098178"/>
              <a:ext cx="114117" cy="282288"/>
            </a:xfrm>
            <a:custGeom>
              <a:avLst/>
              <a:gdLst>
                <a:gd name="T0" fmla="*/ 32 w 33"/>
                <a:gd name="T1" fmla="*/ 54 h 82"/>
                <a:gd name="T2" fmla="*/ 30 w 33"/>
                <a:gd name="T3" fmla="*/ 55 h 82"/>
                <a:gd name="T4" fmla="*/ 18 w 33"/>
                <a:gd name="T5" fmla="*/ 77 h 82"/>
                <a:gd name="T6" fmla="*/ 18 w 33"/>
                <a:gd name="T7" fmla="*/ 2 h 82"/>
                <a:gd name="T8" fmla="*/ 16 w 33"/>
                <a:gd name="T9" fmla="*/ 0 h 82"/>
                <a:gd name="T10" fmla="*/ 15 w 33"/>
                <a:gd name="T11" fmla="*/ 2 h 82"/>
                <a:gd name="T12" fmla="*/ 15 w 33"/>
                <a:gd name="T13" fmla="*/ 77 h 82"/>
                <a:gd name="T14" fmla="*/ 2 w 33"/>
                <a:gd name="T15" fmla="*/ 55 h 82"/>
                <a:gd name="T16" fmla="*/ 1 w 33"/>
                <a:gd name="T17" fmla="*/ 54 h 82"/>
                <a:gd name="T18" fmla="*/ 0 w 33"/>
                <a:gd name="T19" fmla="*/ 56 h 82"/>
                <a:gd name="T20" fmla="*/ 15 w 33"/>
                <a:gd name="T21" fmla="*/ 81 h 82"/>
                <a:gd name="T22" fmla="*/ 16 w 33"/>
                <a:gd name="T23" fmla="*/ 82 h 82"/>
                <a:gd name="T24" fmla="*/ 17 w 33"/>
                <a:gd name="T25" fmla="*/ 81 h 82"/>
                <a:gd name="T26" fmla="*/ 32 w 33"/>
                <a:gd name="T27" fmla="*/ 56 h 82"/>
                <a:gd name="T28" fmla="*/ 32 w 33"/>
                <a:gd name="T29" fmla="*/ 5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82">
                  <a:moveTo>
                    <a:pt x="32" y="54"/>
                  </a:moveTo>
                  <a:cubicBezTo>
                    <a:pt x="31" y="54"/>
                    <a:pt x="31" y="54"/>
                    <a:pt x="30" y="55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6" y="0"/>
                    <a:pt x="15" y="1"/>
                    <a:pt x="15" y="2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54"/>
                    <a:pt x="1" y="54"/>
                    <a:pt x="1" y="54"/>
                  </a:cubicBezTo>
                  <a:cubicBezTo>
                    <a:pt x="0" y="55"/>
                    <a:pt x="0" y="55"/>
                    <a:pt x="0" y="56"/>
                  </a:cubicBezTo>
                  <a:cubicBezTo>
                    <a:pt x="15" y="81"/>
                    <a:pt x="15" y="81"/>
                    <a:pt x="15" y="81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7" y="82"/>
                    <a:pt x="17" y="82"/>
                    <a:pt x="17" y="8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5"/>
                    <a:pt x="32" y="55"/>
                    <a:pt x="32" y="5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851" name="Freeform 915"/>
          <p:cNvSpPr>
            <a:spLocks/>
          </p:cNvSpPr>
          <p:nvPr/>
        </p:nvSpPr>
        <p:spPr bwMode="auto">
          <a:xfrm>
            <a:off x="6264301" y="6297364"/>
            <a:ext cx="205254" cy="95066"/>
          </a:xfrm>
          <a:custGeom>
            <a:avLst/>
            <a:gdLst>
              <a:gd name="T0" fmla="*/ 82 w 82"/>
              <a:gd name="T1" fmla="*/ 19 h 38"/>
              <a:gd name="T2" fmla="*/ 82 w 82"/>
              <a:gd name="T3" fmla="*/ 19 h 38"/>
              <a:gd name="T4" fmla="*/ 82 w 82"/>
              <a:gd name="T5" fmla="*/ 18 h 38"/>
              <a:gd name="T6" fmla="*/ 82 w 82"/>
              <a:gd name="T7" fmla="*/ 18 h 38"/>
              <a:gd name="T8" fmla="*/ 82 w 82"/>
              <a:gd name="T9" fmla="*/ 18 h 38"/>
              <a:gd name="T10" fmla="*/ 82 w 82"/>
              <a:gd name="T11" fmla="*/ 18 h 38"/>
              <a:gd name="T12" fmla="*/ 82 w 82"/>
              <a:gd name="T13" fmla="*/ 18 h 38"/>
              <a:gd name="T14" fmla="*/ 82 w 82"/>
              <a:gd name="T15" fmla="*/ 18 h 38"/>
              <a:gd name="T16" fmla="*/ 82 w 82"/>
              <a:gd name="T17" fmla="*/ 18 h 38"/>
              <a:gd name="T18" fmla="*/ 82 w 82"/>
              <a:gd name="T19" fmla="*/ 18 h 38"/>
              <a:gd name="T20" fmla="*/ 82 w 82"/>
              <a:gd name="T21" fmla="*/ 17 h 38"/>
              <a:gd name="T22" fmla="*/ 57 w 82"/>
              <a:gd name="T23" fmla="*/ 0 h 38"/>
              <a:gd name="T24" fmla="*/ 55 w 82"/>
              <a:gd name="T25" fmla="*/ 1 h 38"/>
              <a:gd name="T26" fmla="*/ 55 w 82"/>
              <a:gd name="T27" fmla="*/ 2 h 38"/>
              <a:gd name="T28" fmla="*/ 78 w 82"/>
              <a:gd name="T29" fmla="*/ 17 h 38"/>
              <a:gd name="T30" fmla="*/ 1 w 82"/>
              <a:gd name="T31" fmla="*/ 17 h 38"/>
              <a:gd name="T32" fmla="*/ 0 w 82"/>
              <a:gd name="T33" fmla="*/ 18 h 38"/>
              <a:gd name="T34" fmla="*/ 1 w 82"/>
              <a:gd name="T35" fmla="*/ 20 h 38"/>
              <a:gd name="T36" fmla="*/ 78 w 82"/>
              <a:gd name="T37" fmla="*/ 20 h 38"/>
              <a:gd name="T38" fmla="*/ 56 w 82"/>
              <a:gd name="T39" fmla="*/ 36 h 38"/>
              <a:gd name="T40" fmla="*/ 56 w 82"/>
              <a:gd name="T41" fmla="*/ 38 h 38"/>
              <a:gd name="T42" fmla="*/ 57 w 82"/>
              <a:gd name="T43" fmla="*/ 38 h 38"/>
              <a:gd name="T44" fmla="*/ 57 w 82"/>
              <a:gd name="T45" fmla="*/ 38 h 38"/>
              <a:gd name="T46" fmla="*/ 82 w 82"/>
              <a:gd name="T47" fmla="*/ 19 h 38"/>
              <a:gd name="T48" fmla="*/ 82 w 82"/>
              <a:gd name="T49" fmla="*/ 19 h 38"/>
              <a:gd name="T50" fmla="*/ 82 w 82"/>
              <a:gd name="T51" fmla="*/ 19 h 38"/>
              <a:gd name="T52" fmla="*/ 82 w 82"/>
              <a:gd name="T53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2" h="38">
                <a:moveTo>
                  <a:pt x="82" y="19"/>
                </a:moveTo>
                <a:cubicBezTo>
                  <a:pt x="82" y="19"/>
                  <a:pt x="82" y="19"/>
                  <a:pt x="82" y="19"/>
                </a:cubicBezTo>
                <a:cubicBezTo>
                  <a:pt x="82" y="19"/>
                  <a:pt x="82" y="19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7"/>
                  <a:pt x="82" y="17"/>
                </a:cubicBezTo>
                <a:cubicBezTo>
                  <a:pt x="57" y="0"/>
                  <a:pt x="57" y="0"/>
                  <a:pt x="57" y="0"/>
                </a:cubicBezTo>
                <a:cubicBezTo>
                  <a:pt x="56" y="0"/>
                  <a:pt x="55" y="0"/>
                  <a:pt x="55" y="1"/>
                </a:cubicBezTo>
                <a:cubicBezTo>
                  <a:pt x="55" y="1"/>
                  <a:pt x="55" y="2"/>
                  <a:pt x="55" y="2"/>
                </a:cubicBezTo>
                <a:cubicBezTo>
                  <a:pt x="78" y="17"/>
                  <a:pt x="78" y="17"/>
                  <a:pt x="78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8"/>
                  <a:pt x="0" y="18"/>
                </a:cubicBezTo>
                <a:cubicBezTo>
                  <a:pt x="0" y="19"/>
                  <a:pt x="0" y="20"/>
                  <a:pt x="1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7"/>
                  <a:pt x="56" y="38"/>
                </a:cubicBezTo>
                <a:cubicBezTo>
                  <a:pt x="56" y="38"/>
                  <a:pt x="56" y="38"/>
                  <a:pt x="57" y="38"/>
                </a:cubicBezTo>
                <a:cubicBezTo>
                  <a:pt x="57" y="38"/>
                  <a:pt x="57" y="38"/>
                  <a:pt x="57" y="38"/>
                </a:cubicBezTo>
                <a:cubicBezTo>
                  <a:pt x="82" y="19"/>
                  <a:pt x="82" y="19"/>
                  <a:pt x="82" y="19"/>
                </a:cubicBezTo>
                <a:cubicBezTo>
                  <a:pt x="82" y="19"/>
                  <a:pt x="82" y="19"/>
                  <a:pt x="82" y="19"/>
                </a:cubicBezTo>
                <a:cubicBezTo>
                  <a:pt x="82" y="19"/>
                  <a:pt x="82" y="19"/>
                  <a:pt x="82" y="19"/>
                </a:cubicBezTo>
                <a:cubicBezTo>
                  <a:pt x="82" y="19"/>
                  <a:pt x="82" y="19"/>
                  <a:pt x="82" y="19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852" name="그룹 851"/>
          <p:cNvGrpSpPr/>
          <p:nvPr/>
        </p:nvGrpSpPr>
        <p:grpSpPr>
          <a:xfrm>
            <a:off x="8388114" y="1442700"/>
            <a:ext cx="186190" cy="228234"/>
            <a:chOff x="2071234" y="2491557"/>
            <a:chExt cx="186190" cy="228234"/>
          </a:xfrm>
          <a:solidFill>
            <a:srgbClr val="FE6500"/>
          </a:solidFill>
        </p:grpSpPr>
        <p:sp>
          <p:nvSpPr>
            <p:cNvPr id="853" name="Freeform 121"/>
            <p:cNvSpPr>
              <a:spLocks noEditPoints="1"/>
            </p:cNvSpPr>
            <p:nvPr/>
          </p:nvSpPr>
          <p:spPr bwMode="auto">
            <a:xfrm>
              <a:off x="2071234" y="2491557"/>
              <a:ext cx="186190" cy="228234"/>
            </a:xfrm>
            <a:custGeom>
              <a:avLst/>
              <a:gdLst>
                <a:gd name="T0" fmla="*/ 0 w 54"/>
                <a:gd name="T1" fmla="*/ 2 h 66"/>
                <a:gd name="T2" fmla="*/ 0 w 54"/>
                <a:gd name="T3" fmla="*/ 65 h 66"/>
                <a:gd name="T4" fmla="*/ 2 w 54"/>
                <a:gd name="T5" fmla="*/ 66 h 66"/>
                <a:gd name="T6" fmla="*/ 39 w 54"/>
                <a:gd name="T7" fmla="*/ 66 h 66"/>
                <a:gd name="T8" fmla="*/ 39 w 54"/>
                <a:gd name="T9" fmla="*/ 66 h 66"/>
                <a:gd name="T10" fmla="*/ 39 w 54"/>
                <a:gd name="T11" fmla="*/ 66 h 66"/>
                <a:gd name="T12" fmla="*/ 39 w 54"/>
                <a:gd name="T13" fmla="*/ 66 h 66"/>
                <a:gd name="T14" fmla="*/ 39 w 54"/>
                <a:gd name="T15" fmla="*/ 66 h 66"/>
                <a:gd name="T16" fmla="*/ 39 w 54"/>
                <a:gd name="T17" fmla="*/ 66 h 66"/>
                <a:gd name="T18" fmla="*/ 54 w 54"/>
                <a:gd name="T19" fmla="*/ 52 h 66"/>
                <a:gd name="T20" fmla="*/ 54 w 54"/>
                <a:gd name="T21" fmla="*/ 51 h 66"/>
                <a:gd name="T22" fmla="*/ 54 w 54"/>
                <a:gd name="T23" fmla="*/ 2 h 66"/>
                <a:gd name="T24" fmla="*/ 53 w 54"/>
                <a:gd name="T25" fmla="*/ 0 h 66"/>
                <a:gd name="T26" fmla="*/ 2 w 54"/>
                <a:gd name="T27" fmla="*/ 0 h 66"/>
                <a:gd name="T28" fmla="*/ 0 w 54"/>
                <a:gd name="T29" fmla="*/ 2 h 66"/>
                <a:gd name="T30" fmla="*/ 40 w 54"/>
                <a:gd name="T31" fmla="*/ 63 h 66"/>
                <a:gd name="T32" fmla="*/ 40 w 54"/>
                <a:gd name="T33" fmla="*/ 53 h 66"/>
                <a:gd name="T34" fmla="*/ 50 w 54"/>
                <a:gd name="T35" fmla="*/ 53 h 66"/>
                <a:gd name="T36" fmla="*/ 40 w 54"/>
                <a:gd name="T37" fmla="*/ 63 h 66"/>
                <a:gd name="T38" fmla="*/ 3 w 54"/>
                <a:gd name="T39" fmla="*/ 3 h 66"/>
                <a:gd name="T40" fmla="*/ 52 w 54"/>
                <a:gd name="T41" fmla="*/ 3 h 66"/>
                <a:gd name="T42" fmla="*/ 52 w 54"/>
                <a:gd name="T43" fmla="*/ 50 h 66"/>
                <a:gd name="T44" fmla="*/ 39 w 54"/>
                <a:gd name="T45" fmla="*/ 50 h 66"/>
                <a:gd name="T46" fmla="*/ 38 w 54"/>
                <a:gd name="T47" fmla="*/ 51 h 66"/>
                <a:gd name="T48" fmla="*/ 38 w 54"/>
                <a:gd name="T49" fmla="*/ 64 h 66"/>
                <a:gd name="T50" fmla="*/ 3 w 54"/>
                <a:gd name="T51" fmla="*/ 64 h 66"/>
                <a:gd name="T52" fmla="*/ 3 w 54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66">
                  <a:moveTo>
                    <a:pt x="0" y="2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6"/>
                    <a:pt x="2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4" y="52"/>
                    <a:pt x="54" y="52"/>
                    <a:pt x="54" y="51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1"/>
                    <a:pt x="54" y="0"/>
                    <a:pt x="5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  <a:moveTo>
                    <a:pt x="40" y="63"/>
                  </a:moveTo>
                  <a:cubicBezTo>
                    <a:pt x="40" y="53"/>
                    <a:pt x="40" y="53"/>
                    <a:pt x="40" y="53"/>
                  </a:cubicBezTo>
                  <a:cubicBezTo>
                    <a:pt x="50" y="53"/>
                    <a:pt x="50" y="53"/>
                    <a:pt x="50" y="53"/>
                  </a:cubicBezTo>
                  <a:lnTo>
                    <a:pt x="40" y="63"/>
                  </a:lnTo>
                  <a:close/>
                  <a:moveTo>
                    <a:pt x="3" y="3"/>
                  </a:moveTo>
                  <a:cubicBezTo>
                    <a:pt x="52" y="3"/>
                    <a:pt x="52" y="3"/>
                    <a:pt x="52" y="3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8" y="50"/>
                    <a:pt x="38" y="51"/>
                    <a:pt x="38" y="51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" y="64"/>
                    <a:pt x="3" y="64"/>
                    <a:pt x="3" y="64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54" name="Freeform 122"/>
            <p:cNvSpPr>
              <a:spLocks/>
            </p:cNvSpPr>
            <p:nvPr/>
          </p:nvSpPr>
          <p:spPr bwMode="auto">
            <a:xfrm>
              <a:off x="2125290" y="2602674"/>
              <a:ext cx="81082" cy="9009"/>
            </a:xfrm>
            <a:custGeom>
              <a:avLst/>
              <a:gdLst>
                <a:gd name="T0" fmla="*/ 23 w 23"/>
                <a:gd name="T1" fmla="*/ 1 h 3"/>
                <a:gd name="T2" fmla="*/ 22 w 23"/>
                <a:gd name="T3" fmla="*/ 0 h 3"/>
                <a:gd name="T4" fmla="*/ 1 w 23"/>
                <a:gd name="T5" fmla="*/ 0 h 3"/>
                <a:gd name="T6" fmla="*/ 0 w 23"/>
                <a:gd name="T7" fmla="*/ 1 h 3"/>
                <a:gd name="T8" fmla="*/ 1 w 23"/>
                <a:gd name="T9" fmla="*/ 3 h 3"/>
                <a:gd name="T10" fmla="*/ 22 w 23"/>
                <a:gd name="T11" fmla="*/ 3 h 3"/>
                <a:gd name="T12" fmla="*/ 23 w 23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">
                  <a:moveTo>
                    <a:pt x="23" y="1"/>
                  </a:moveTo>
                  <a:cubicBezTo>
                    <a:pt x="23" y="1"/>
                    <a:pt x="23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3"/>
                    <a:pt x="23" y="2"/>
                    <a:pt x="23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855" name="Freeform 11"/>
          <p:cNvSpPr>
            <a:spLocks noEditPoints="1"/>
          </p:cNvSpPr>
          <p:nvPr/>
        </p:nvSpPr>
        <p:spPr bwMode="auto">
          <a:xfrm>
            <a:off x="6986102" y="1442700"/>
            <a:ext cx="183186" cy="228234"/>
          </a:xfrm>
          <a:custGeom>
            <a:avLst/>
            <a:gdLst>
              <a:gd name="T0" fmla="*/ 0 w 53"/>
              <a:gd name="T1" fmla="*/ 2 h 66"/>
              <a:gd name="T2" fmla="*/ 0 w 53"/>
              <a:gd name="T3" fmla="*/ 65 h 66"/>
              <a:gd name="T4" fmla="*/ 1 w 53"/>
              <a:gd name="T5" fmla="*/ 66 h 66"/>
              <a:gd name="T6" fmla="*/ 38 w 53"/>
              <a:gd name="T7" fmla="*/ 66 h 66"/>
              <a:gd name="T8" fmla="*/ 38 w 53"/>
              <a:gd name="T9" fmla="*/ 66 h 66"/>
              <a:gd name="T10" fmla="*/ 38 w 53"/>
              <a:gd name="T11" fmla="*/ 66 h 66"/>
              <a:gd name="T12" fmla="*/ 39 w 53"/>
              <a:gd name="T13" fmla="*/ 66 h 66"/>
              <a:gd name="T14" fmla="*/ 39 w 53"/>
              <a:gd name="T15" fmla="*/ 66 h 66"/>
              <a:gd name="T16" fmla="*/ 39 w 53"/>
              <a:gd name="T17" fmla="*/ 66 h 66"/>
              <a:gd name="T18" fmla="*/ 53 w 53"/>
              <a:gd name="T19" fmla="*/ 52 h 66"/>
              <a:gd name="T20" fmla="*/ 53 w 53"/>
              <a:gd name="T21" fmla="*/ 51 h 66"/>
              <a:gd name="T22" fmla="*/ 53 w 53"/>
              <a:gd name="T23" fmla="*/ 2 h 66"/>
              <a:gd name="T24" fmla="*/ 52 w 53"/>
              <a:gd name="T25" fmla="*/ 0 h 66"/>
              <a:gd name="T26" fmla="*/ 1 w 53"/>
              <a:gd name="T27" fmla="*/ 0 h 66"/>
              <a:gd name="T28" fmla="*/ 0 w 53"/>
              <a:gd name="T29" fmla="*/ 2 h 66"/>
              <a:gd name="T30" fmla="*/ 39 w 53"/>
              <a:gd name="T31" fmla="*/ 63 h 66"/>
              <a:gd name="T32" fmla="*/ 39 w 53"/>
              <a:gd name="T33" fmla="*/ 53 h 66"/>
              <a:gd name="T34" fmla="*/ 49 w 53"/>
              <a:gd name="T35" fmla="*/ 53 h 66"/>
              <a:gd name="T36" fmla="*/ 39 w 53"/>
              <a:gd name="T37" fmla="*/ 63 h 66"/>
              <a:gd name="T38" fmla="*/ 2 w 53"/>
              <a:gd name="T39" fmla="*/ 3 h 66"/>
              <a:gd name="T40" fmla="*/ 51 w 53"/>
              <a:gd name="T41" fmla="*/ 3 h 66"/>
              <a:gd name="T42" fmla="*/ 51 w 53"/>
              <a:gd name="T43" fmla="*/ 50 h 66"/>
              <a:gd name="T44" fmla="*/ 38 w 53"/>
              <a:gd name="T45" fmla="*/ 50 h 66"/>
              <a:gd name="T46" fmla="*/ 37 w 53"/>
              <a:gd name="T47" fmla="*/ 51 h 66"/>
              <a:gd name="T48" fmla="*/ 37 w 53"/>
              <a:gd name="T49" fmla="*/ 64 h 66"/>
              <a:gd name="T50" fmla="*/ 2 w 53"/>
              <a:gd name="T51" fmla="*/ 64 h 66"/>
              <a:gd name="T52" fmla="*/ 2 w 53"/>
              <a:gd name="T53" fmla="*/ 3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3" h="66">
                <a:moveTo>
                  <a:pt x="0" y="2"/>
                </a:moveTo>
                <a:cubicBezTo>
                  <a:pt x="0" y="65"/>
                  <a:pt x="0" y="65"/>
                  <a:pt x="0" y="65"/>
                </a:cubicBezTo>
                <a:cubicBezTo>
                  <a:pt x="0" y="66"/>
                  <a:pt x="0" y="66"/>
                  <a:pt x="1" y="66"/>
                </a:cubicBezTo>
                <a:cubicBezTo>
                  <a:pt x="38" y="66"/>
                  <a:pt x="38" y="66"/>
                  <a:pt x="38" y="66"/>
                </a:cubicBezTo>
                <a:cubicBezTo>
                  <a:pt x="38" y="66"/>
                  <a:pt x="38" y="66"/>
                  <a:pt x="38" y="66"/>
                </a:cubicBezTo>
                <a:cubicBezTo>
                  <a:pt x="38" y="66"/>
                  <a:pt x="38" y="66"/>
                  <a:pt x="38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2"/>
                  <a:pt x="53" y="52"/>
                  <a:pt x="53" y="51"/>
                </a:cubicBezTo>
                <a:cubicBezTo>
                  <a:pt x="53" y="2"/>
                  <a:pt x="53" y="2"/>
                  <a:pt x="53" y="2"/>
                </a:cubicBezTo>
                <a:cubicBezTo>
                  <a:pt x="53" y="1"/>
                  <a:pt x="53" y="0"/>
                  <a:pt x="5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lose/>
                <a:moveTo>
                  <a:pt x="39" y="63"/>
                </a:moveTo>
                <a:cubicBezTo>
                  <a:pt x="39" y="53"/>
                  <a:pt x="39" y="53"/>
                  <a:pt x="39" y="53"/>
                </a:cubicBezTo>
                <a:cubicBezTo>
                  <a:pt x="49" y="53"/>
                  <a:pt x="49" y="53"/>
                  <a:pt x="49" y="53"/>
                </a:cubicBezTo>
                <a:lnTo>
                  <a:pt x="39" y="63"/>
                </a:lnTo>
                <a:close/>
                <a:moveTo>
                  <a:pt x="2" y="3"/>
                </a:moveTo>
                <a:cubicBezTo>
                  <a:pt x="51" y="3"/>
                  <a:pt x="51" y="3"/>
                  <a:pt x="51" y="3"/>
                </a:cubicBezTo>
                <a:cubicBezTo>
                  <a:pt x="51" y="50"/>
                  <a:pt x="51" y="50"/>
                  <a:pt x="51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7" y="50"/>
                  <a:pt x="37" y="51"/>
                  <a:pt x="37" y="51"/>
                </a:cubicBezTo>
                <a:cubicBezTo>
                  <a:pt x="37" y="64"/>
                  <a:pt x="37" y="64"/>
                  <a:pt x="37" y="64"/>
                </a:cubicBezTo>
                <a:cubicBezTo>
                  <a:pt x="2" y="64"/>
                  <a:pt x="2" y="64"/>
                  <a:pt x="2" y="64"/>
                </a:cubicBezTo>
                <a:lnTo>
                  <a:pt x="2" y="3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856" name="그룹 855"/>
          <p:cNvGrpSpPr/>
          <p:nvPr/>
        </p:nvGrpSpPr>
        <p:grpSpPr>
          <a:xfrm>
            <a:off x="5578082" y="1441198"/>
            <a:ext cx="183186" cy="231239"/>
            <a:chOff x="4206415" y="1221260"/>
            <a:chExt cx="183186" cy="231239"/>
          </a:xfrm>
          <a:solidFill>
            <a:srgbClr val="FE6500"/>
          </a:solidFill>
        </p:grpSpPr>
        <p:sp>
          <p:nvSpPr>
            <p:cNvPr id="857" name="Freeform 318"/>
            <p:cNvSpPr>
              <a:spLocks noEditPoints="1"/>
            </p:cNvSpPr>
            <p:nvPr/>
          </p:nvSpPr>
          <p:spPr bwMode="auto">
            <a:xfrm>
              <a:off x="4206415" y="1221260"/>
              <a:ext cx="183186" cy="231239"/>
            </a:xfrm>
            <a:custGeom>
              <a:avLst/>
              <a:gdLst>
                <a:gd name="T0" fmla="*/ 1 w 53"/>
                <a:gd name="T1" fmla="*/ 66 h 66"/>
                <a:gd name="T2" fmla="*/ 52 w 53"/>
                <a:gd name="T3" fmla="*/ 66 h 66"/>
                <a:gd name="T4" fmla="*/ 53 w 53"/>
                <a:gd name="T5" fmla="*/ 65 h 66"/>
                <a:gd name="T6" fmla="*/ 53 w 53"/>
                <a:gd name="T7" fmla="*/ 15 h 66"/>
                <a:gd name="T8" fmla="*/ 53 w 53"/>
                <a:gd name="T9" fmla="*/ 14 h 66"/>
                <a:gd name="T10" fmla="*/ 39 w 53"/>
                <a:gd name="T11" fmla="*/ 1 h 66"/>
                <a:gd name="T12" fmla="*/ 39 w 53"/>
                <a:gd name="T13" fmla="*/ 1 h 66"/>
                <a:gd name="T14" fmla="*/ 39 w 53"/>
                <a:gd name="T15" fmla="*/ 1 h 66"/>
                <a:gd name="T16" fmla="*/ 38 w 53"/>
                <a:gd name="T17" fmla="*/ 1 h 66"/>
                <a:gd name="T18" fmla="*/ 38 w 53"/>
                <a:gd name="T19" fmla="*/ 0 h 66"/>
                <a:gd name="T20" fmla="*/ 38 w 53"/>
                <a:gd name="T21" fmla="*/ 0 h 66"/>
                <a:gd name="T22" fmla="*/ 1 w 53"/>
                <a:gd name="T23" fmla="*/ 0 h 66"/>
                <a:gd name="T24" fmla="*/ 0 w 53"/>
                <a:gd name="T25" fmla="*/ 1 h 66"/>
                <a:gd name="T26" fmla="*/ 0 w 53"/>
                <a:gd name="T27" fmla="*/ 65 h 66"/>
                <a:gd name="T28" fmla="*/ 1 w 53"/>
                <a:gd name="T29" fmla="*/ 66 h 66"/>
                <a:gd name="T30" fmla="*/ 39 w 53"/>
                <a:gd name="T31" fmla="*/ 4 h 66"/>
                <a:gd name="T32" fmla="*/ 49 w 53"/>
                <a:gd name="T33" fmla="*/ 14 h 66"/>
                <a:gd name="T34" fmla="*/ 39 w 53"/>
                <a:gd name="T35" fmla="*/ 14 h 66"/>
                <a:gd name="T36" fmla="*/ 39 w 53"/>
                <a:gd name="T37" fmla="*/ 4 h 66"/>
                <a:gd name="T38" fmla="*/ 2 w 53"/>
                <a:gd name="T39" fmla="*/ 3 h 66"/>
                <a:gd name="T40" fmla="*/ 37 w 53"/>
                <a:gd name="T41" fmla="*/ 3 h 66"/>
                <a:gd name="T42" fmla="*/ 37 w 53"/>
                <a:gd name="T43" fmla="*/ 15 h 66"/>
                <a:gd name="T44" fmla="*/ 38 w 53"/>
                <a:gd name="T45" fmla="*/ 16 h 66"/>
                <a:gd name="T46" fmla="*/ 51 w 53"/>
                <a:gd name="T47" fmla="*/ 16 h 66"/>
                <a:gd name="T48" fmla="*/ 51 w 53"/>
                <a:gd name="T49" fmla="*/ 64 h 66"/>
                <a:gd name="T50" fmla="*/ 2 w 53"/>
                <a:gd name="T51" fmla="*/ 64 h 66"/>
                <a:gd name="T52" fmla="*/ 2 w 53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" h="66">
                  <a:moveTo>
                    <a:pt x="1" y="66"/>
                  </a:moveTo>
                  <a:cubicBezTo>
                    <a:pt x="52" y="66"/>
                    <a:pt x="52" y="66"/>
                    <a:pt x="52" y="66"/>
                  </a:cubicBezTo>
                  <a:cubicBezTo>
                    <a:pt x="53" y="66"/>
                    <a:pt x="53" y="66"/>
                    <a:pt x="53" y="6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6"/>
                    <a:pt x="1" y="66"/>
                  </a:cubicBezTo>
                  <a:close/>
                  <a:moveTo>
                    <a:pt x="39" y="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39" y="14"/>
                    <a:pt x="39" y="14"/>
                    <a:pt x="39" y="14"/>
                  </a:cubicBezTo>
                  <a:lnTo>
                    <a:pt x="39" y="4"/>
                  </a:lnTo>
                  <a:close/>
                  <a:moveTo>
                    <a:pt x="2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6"/>
                    <a:pt x="37" y="16"/>
                    <a:pt x="38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2" y="64"/>
                    <a:pt x="2" y="64"/>
                    <a:pt x="2" y="6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58" name="Freeform 319"/>
            <p:cNvSpPr>
              <a:spLocks/>
            </p:cNvSpPr>
            <p:nvPr/>
          </p:nvSpPr>
          <p:spPr bwMode="auto">
            <a:xfrm>
              <a:off x="4260471" y="1332376"/>
              <a:ext cx="78080" cy="9009"/>
            </a:xfrm>
            <a:custGeom>
              <a:avLst/>
              <a:gdLst>
                <a:gd name="T0" fmla="*/ 22 w 23"/>
                <a:gd name="T1" fmla="*/ 0 h 2"/>
                <a:gd name="T2" fmla="*/ 1 w 23"/>
                <a:gd name="T3" fmla="*/ 0 h 2"/>
                <a:gd name="T4" fmla="*/ 0 w 23"/>
                <a:gd name="T5" fmla="*/ 1 h 2"/>
                <a:gd name="T6" fmla="*/ 1 w 23"/>
                <a:gd name="T7" fmla="*/ 2 h 2"/>
                <a:gd name="T8" fmla="*/ 22 w 23"/>
                <a:gd name="T9" fmla="*/ 2 h 2"/>
                <a:gd name="T10" fmla="*/ 23 w 23"/>
                <a:gd name="T11" fmla="*/ 1 h 2"/>
                <a:gd name="T12" fmla="*/ 22 w 2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">
                  <a:moveTo>
                    <a:pt x="2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2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59" name="그룹 858"/>
          <p:cNvGrpSpPr/>
          <p:nvPr/>
        </p:nvGrpSpPr>
        <p:grpSpPr>
          <a:xfrm>
            <a:off x="7693866" y="1442700"/>
            <a:ext cx="186190" cy="228234"/>
            <a:chOff x="1359508" y="2491557"/>
            <a:chExt cx="186190" cy="228234"/>
          </a:xfrm>
          <a:solidFill>
            <a:srgbClr val="FE6500"/>
          </a:solidFill>
        </p:grpSpPr>
        <p:sp>
          <p:nvSpPr>
            <p:cNvPr id="860" name="Freeform 66"/>
            <p:cNvSpPr>
              <a:spLocks noEditPoints="1"/>
            </p:cNvSpPr>
            <p:nvPr/>
          </p:nvSpPr>
          <p:spPr bwMode="auto">
            <a:xfrm>
              <a:off x="1359508" y="2491557"/>
              <a:ext cx="186190" cy="228234"/>
            </a:xfrm>
            <a:custGeom>
              <a:avLst/>
              <a:gdLst>
                <a:gd name="T0" fmla="*/ 0 w 54"/>
                <a:gd name="T1" fmla="*/ 2 h 66"/>
                <a:gd name="T2" fmla="*/ 0 w 54"/>
                <a:gd name="T3" fmla="*/ 65 h 66"/>
                <a:gd name="T4" fmla="*/ 1 w 54"/>
                <a:gd name="T5" fmla="*/ 66 h 66"/>
                <a:gd name="T6" fmla="*/ 38 w 54"/>
                <a:gd name="T7" fmla="*/ 66 h 66"/>
                <a:gd name="T8" fmla="*/ 39 w 54"/>
                <a:gd name="T9" fmla="*/ 66 h 66"/>
                <a:gd name="T10" fmla="*/ 39 w 54"/>
                <a:gd name="T11" fmla="*/ 66 h 66"/>
                <a:gd name="T12" fmla="*/ 39 w 54"/>
                <a:gd name="T13" fmla="*/ 66 h 66"/>
                <a:gd name="T14" fmla="*/ 39 w 54"/>
                <a:gd name="T15" fmla="*/ 66 h 66"/>
                <a:gd name="T16" fmla="*/ 39 w 54"/>
                <a:gd name="T17" fmla="*/ 66 h 66"/>
                <a:gd name="T18" fmla="*/ 53 w 54"/>
                <a:gd name="T19" fmla="*/ 52 h 66"/>
                <a:gd name="T20" fmla="*/ 54 w 54"/>
                <a:gd name="T21" fmla="*/ 51 h 66"/>
                <a:gd name="T22" fmla="*/ 54 w 54"/>
                <a:gd name="T23" fmla="*/ 2 h 66"/>
                <a:gd name="T24" fmla="*/ 53 w 54"/>
                <a:gd name="T25" fmla="*/ 0 h 66"/>
                <a:gd name="T26" fmla="*/ 1 w 54"/>
                <a:gd name="T27" fmla="*/ 0 h 66"/>
                <a:gd name="T28" fmla="*/ 0 w 54"/>
                <a:gd name="T29" fmla="*/ 2 h 66"/>
                <a:gd name="T30" fmla="*/ 39 w 54"/>
                <a:gd name="T31" fmla="*/ 63 h 66"/>
                <a:gd name="T32" fmla="*/ 39 w 54"/>
                <a:gd name="T33" fmla="*/ 53 h 66"/>
                <a:gd name="T34" fmla="*/ 50 w 54"/>
                <a:gd name="T35" fmla="*/ 53 h 66"/>
                <a:gd name="T36" fmla="*/ 39 w 54"/>
                <a:gd name="T37" fmla="*/ 63 h 66"/>
                <a:gd name="T38" fmla="*/ 2 w 54"/>
                <a:gd name="T39" fmla="*/ 3 h 66"/>
                <a:gd name="T40" fmla="*/ 51 w 54"/>
                <a:gd name="T41" fmla="*/ 3 h 66"/>
                <a:gd name="T42" fmla="*/ 51 w 54"/>
                <a:gd name="T43" fmla="*/ 50 h 66"/>
                <a:gd name="T44" fmla="*/ 38 w 54"/>
                <a:gd name="T45" fmla="*/ 50 h 66"/>
                <a:gd name="T46" fmla="*/ 37 w 54"/>
                <a:gd name="T47" fmla="*/ 51 h 66"/>
                <a:gd name="T48" fmla="*/ 37 w 54"/>
                <a:gd name="T49" fmla="*/ 64 h 66"/>
                <a:gd name="T50" fmla="*/ 2 w 54"/>
                <a:gd name="T51" fmla="*/ 64 h 66"/>
                <a:gd name="T52" fmla="*/ 2 w 54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66">
                  <a:moveTo>
                    <a:pt x="0" y="2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6"/>
                    <a:pt x="1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8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1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1"/>
                    <a:pt x="53" y="0"/>
                    <a:pt x="5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lose/>
                  <a:moveTo>
                    <a:pt x="39" y="6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50" y="53"/>
                    <a:pt x="50" y="53"/>
                    <a:pt x="50" y="53"/>
                  </a:cubicBezTo>
                  <a:lnTo>
                    <a:pt x="39" y="63"/>
                  </a:lnTo>
                  <a:close/>
                  <a:moveTo>
                    <a:pt x="2" y="3"/>
                  </a:moveTo>
                  <a:cubicBezTo>
                    <a:pt x="51" y="3"/>
                    <a:pt x="51" y="3"/>
                    <a:pt x="51" y="3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0"/>
                    <a:pt x="37" y="51"/>
                    <a:pt x="37" y="51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2" y="64"/>
                    <a:pt x="2" y="64"/>
                    <a:pt x="2" y="6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61" name="Freeform 67"/>
            <p:cNvSpPr>
              <a:spLocks/>
            </p:cNvSpPr>
            <p:nvPr/>
          </p:nvSpPr>
          <p:spPr bwMode="auto">
            <a:xfrm>
              <a:off x="1410561" y="2566636"/>
              <a:ext cx="84085" cy="81082"/>
            </a:xfrm>
            <a:custGeom>
              <a:avLst/>
              <a:gdLst>
                <a:gd name="T0" fmla="*/ 24 w 24"/>
                <a:gd name="T1" fmla="*/ 11 h 23"/>
                <a:gd name="T2" fmla="*/ 23 w 24"/>
                <a:gd name="T3" fmla="*/ 10 h 23"/>
                <a:gd name="T4" fmla="*/ 13 w 24"/>
                <a:gd name="T5" fmla="*/ 10 h 23"/>
                <a:gd name="T6" fmla="*/ 13 w 24"/>
                <a:gd name="T7" fmla="*/ 1 h 23"/>
                <a:gd name="T8" fmla="*/ 12 w 24"/>
                <a:gd name="T9" fmla="*/ 0 h 23"/>
                <a:gd name="T10" fmla="*/ 11 w 24"/>
                <a:gd name="T11" fmla="*/ 1 h 23"/>
                <a:gd name="T12" fmla="*/ 11 w 24"/>
                <a:gd name="T13" fmla="*/ 10 h 23"/>
                <a:gd name="T14" fmla="*/ 1 w 24"/>
                <a:gd name="T15" fmla="*/ 10 h 23"/>
                <a:gd name="T16" fmla="*/ 0 w 24"/>
                <a:gd name="T17" fmla="*/ 11 h 23"/>
                <a:gd name="T18" fmla="*/ 1 w 24"/>
                <a:gd name="T19" fmla="*/ 12 h 23"/>
                <a:gd name="T20" fmla="*/ 11 w 24"/>
                <a:gd name="T21" fmla="*/ 12 h 23"/>
                <a:gd name="T22" fmla="*/ 11 w 24"/>
                <a:gd name="T23" fmla="*/ 22 h 23"/>
                <a:gd name="T24" fmla="*/ 12 w 24"/>
                <a:gd name="T25" fmla="*/ 23 h 23"/>
                <a:gd name="T26" fmla="*/ 13 w 24"/>
                <a:gd name="T27" fmla="*/ 22 h 23"/>
                <a:gd name="T28" fmla="*/ 13 w 24"/>
                <a:gd name="T29" fmla="*/ 12 h 23"/>
                <a:gd name="T30" fmla="*/ 23 w 24"/>
                <a:gd name="T31" fmla="*/ 12 h 23"/>
                <a:gd name="T32" fmla="*/ 24 w 24"/>
                <a:gd name="T3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3">
                  <a:moveTo>
                    <a:pt x="24" y="11"/>
                  </a:moveTo>
                  <a:cubicBezTo>
                    <a:pt x="24" y="10"/>
                    <a:pt x="23" y="10"/>
                    <a:pt x="2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11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4" y="12"/>
                    <a:pt x="24" y="1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62" name="그룹 861"/>
          <p:cNvGrpSpPr/>
          <p:nvPr/>
        </p:nvGrpSpPr>
        <p:grpSpPr>
          <a:xfrm>
            <a:off x="6273833" y="1441198"/>
            <a:ext cx="186190" cy="231239"/>
            <a:chOff x="4918139" y="1221260"/>
            <a:chExt cx="186190" cy="231239"/>
          </a:xfrm>
          <a:solidFill>
            <a:srgbClr val="FE6500"/>
          </a:solidFill>
        </p:grpSpPr>
        <p:sp>
          <p:nvSpPr>
            <p:cNvPr id="863" name="Freeform 383"/>
            <p:cNvSpPr>
              <a:spLocks noEditPoints="1"/>
            </p:cNvSpPr>
            <p:nvPr/>
          </p:nvSpPr>
          <p:spPr bwMode="auto">
            <a:xfrm>
              <a:off x="4918139" y="1221260"/>
              <a:ext cx="186190" cy="231239"/>
            </a:xfrm>
            <a:custGeom>
              <a:avLst/>
              <a:gdLst>
                <a:gd name="T0" fmla="*/ 1 w 54"/>
                <a:gd name="T1" fmla="*/ 66 h 66"/>
                <a:gd name="T2" fmla="*/ 53 w 54"/>
                <a:gd name="T3" fmla="*/ 66 h 66"/>
                <a:gd name="T4" fmla="*/ 54 w 54"/>
                <a:gd name="T5" fmla="*/ 65 h 66"/>
                <a:gd name="T6" fmla="*/ 54 w 54"/>
                <a:gd name="T7" fmla="*/ 15 h 66"/>
                <a:gd name="T8" fmla="*/ 53 w 54"/>
                <a:gd name="T9" fmla="*/ 14 h 66"/>
                <a:gd name="T10" fmla="*/ 39 w 54"/>
                <a:gd name="T11" fmla="*/ 1 h 66"/>
                <a:gd name="T12" fmla="*/ 39 w 54"/>
                <a:gd name="T13" fmla="*/ 1 h 66"/>
                <a:gd name="T14" fmla="*/ 39 w 54"/>
                <a:gd name="T15" fmla="*/ 1 h 66"/>
                <a:gd name="T16" fmla="*/ 39 w 54"/>
                <a:gd name="T17" fmla="*/ 1 h 66"/>
                <a:gd name="T18" fmla="*/ 39 w 54"/>
                <a:gd name="T19" fmla="*/ 0 h 66"/>
                <a:gd name="T20" fmla="*/ 38 w 54"/>
                <a:gd name="T21" fmla="*/ 0 h 66"/>
                <a:gd name="T22" fmla="*/ 1 w 54"/>
                <a:gd name="T23" fmla="*/ 0 h 66"/>
                <a:gd name="T24" fmla="*/ 0 w 54"/>
                <a:gd name="T25" fmla="*/ 1 h 66"/>
                <a:gd name="T26" fmla="*/ 0 w 54"/>
                <a:gd name="T27" fmla="*/ 65 h 66"/>
                <a:gd name="T28" fmla="*/ 1 w 54"/>
                <a:gd name="T29" fmla="*/ 66 h 66"/>
                <a:gd name="T30" fmla="*/ 39 w 54"/>
                <a:gd name="T31" fmla="*/ 4 h 66"/>
                <a:gd name="T32" fmla="*/ 50 w 54"/>
                <a:gd name="T33" fmla="*/ 14 h 66"/>
                <a:gd name="T34" fmla="*/ 39 w 54"/>
                <a:gd name="T35" fmla="*/ 14 h 66"/>
                <a:gd name="T36" fmla="*/ 39 w 54"/>
                <a:gd name="T37" fmla="*/ 4 h 66"/>
                <a:gd name="T38" fmla="*/ 2 w 54"/>
                <a:gd name="T39" fmla="*/ 3 h 66"/>
                <a:gd name="T40" fmla="*/ 37 w 54"/>
                <a:gd name="T41" fmla="*/ 3 h 66"/>
                <a:gd name="T42" fmla="*/ 37 w 54"/>
                <a:gd name="T43" fmla="*/ 15 h 66"/>
                <a:gd name="T44" fmla="*/ 38 w 54"/>
                <a:gd name="T45" fmla="*/ 16 h 66"/>
                <a:gd name="T46" fmla="*/ 51 w 54"/>
                <a:gd name="T47" fmla="*/ 16 h 66"/>
                <a:gd name="T48" fmla="*/ 51 w 54"/>
                <a:gd name="T49" fmla="*/ 64 h 66"/>
                <a:gd name="T50" fmla="*/ 2 w 54"/>
                <a:gd name="T51" fmla="*/ 64 h 66"/>
                <a:gd name="T52" fmla="*/ 2 w 54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66">
                  <a:moveTo>
                    <a:pt x="1" y="66"/>
                  </a:move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4" y="66"/>
                    <a:pt x="54" y="6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3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6"/>
                    <a:pt x="1" y="66"/>
                  </a:cubicBezTo>
                  <a:close/>
                  <a:moveTo>
                    <a:pt x="39" y="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39" y="14"/>
                    <a:pt x="39" y="14"/>
                    <a:pt x="39" y="14"/>
                  </a:cubicBezTo>
                  <a:lnTo>
                    <a:pt x="39" y="4"/>
                  </a:lnTo>
                  <a:close/>
                  <a:moveTo>
                    <a:pt x="2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6"/>
                    <a:pt x="38" y="16"/>
                    <a:pt x="38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2" y="64"/>
                    <a:pt x="2" y="64"/>
                    <a:pt x="2" y="6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64" name="Freeform 384"/>
            <p:cNvSpPr>
              <a:spLocks/>
            </p:cNvSpPr>
            <p:nvPr/>
          </p:nvSpPr>
          <p:spPr bwMode="auto">
            <a:xfrm>
              <a:off x="4981205" y="1305345"/>
              <a:ext cx="60060" cy="63065"/>
            </a:xfrm>
            <a:custGeom>
              <a:avLst/>
              <a:gdLst>
                <a:gd name="T0" fmla="*/ 17 w 18"/>
                <a:gd name="T1" fmla="*/ 18 h 18"/>
                <a:gd name="T2" fmla="*/ 16 w 18"/>
                <a:gd name="T3" fmla="*/ 18 h 18"/>
                <a:gd name="T4" fmla="*/ 0 w 18"/>
                <a:gd name="T5" fmla="*/ 2 h 18"/>
                <a:gd name="T6" fmla="*/ 0 w 18"/>
                <a:gd name="T7" fmla="*/ 1 h 18"/>
                <a:gd name="T8" fmla="*/ 2 w 18"/>
                <a:gd name="T9" fmla="*/ 1 h 18"/>
                <a:gd name="T10" fmla="*/ 17 w 18"/>
                <a:gd name="T11" fmla="*/ 16 h 18"/>
                <a:gd name="T12" fmla="*/ 17 w 18"/>
                <a:gd name="T13" fmla="*/ 18 h 18"/>
                <a:gd name="T14" fmla="*/ 17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7" y="18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7"/>
                    <a:pt x="18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65" name="Freeform 385"/>
            <p:cNvSpPr>
              <a:spLocks/>
            </p:cNvSpPr>
            <p:nvPr/>
          </p:nvSpPr>
          <p:spPr bwMode="auto">
            <a:xfrm>
              <a:off x="4981205" y="1305345"/>
              <a:ext cx="60060" cy="63065"/>
            </a:xfrm>
            <a:custGeom>
              <a:avLst/>
              <a:gdLst>
                <a:gd name="T0" fmla="*/ 1 w 18"/>
                <a:gd name="T1" fmla="*/ 18 h 18"/>
                <a:gd name="T2" fmla="*/ 0 w 18"/>
                <a:gd name="T3" fmla="*/ 18 h 18"/>
                <a:gd name="T4" fmla="*/ 0 w 18"/>
                <a:gd name="T5" fmla="*/ 16 h 18"/>
                <a:gd name="T6" fmla="*/ 16 w 18"/>
                <a:gd name="T7" fmla="*/ 1 h 18"/>
                <a:gd name="T8" fmla="*/ 17 w 18"/>
                <a:gd name="T9" fmla="*/ 1 h 18"/>
                <a:gd name="T10" fmla="*/ 17 w 18"/>
                <a:gd name="T11" fmla="*/ 2 h 18"/>
                <a:gd name="T12" fmla="*/ 2 w 18"/>
                <a:gd name="T13" fmla="*/ 18 h 18"/>
                <a:gd name="T14" fmla="*/ 1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" y="18"/>
                  </a:moveTo>
                  <a:cubicBezTo>
                    <a:pt x="1" y="18"/>
                    <a:pt x="1" y="18"/>
                    <a:pt x="0" y="18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8" y="1"/>
                    <a:pt x="18" y="2"/>
                    <a:pt x="17" y="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866" name="Freeform 15"/>
          <p:cNvSpPr>
            <a:spLocks noEditPoints="1"/>
          </p:cNvSpPr>
          <p:nvPr/>
        </p:nvSpPr>
        <p:spPr bwMode="auto">
          <a:xfrm>
            <a:off x="628236" y="1445930"/>
            <a:ext cx="282288" cy="252255"/>
          </a:xfrm>
          <a:custGeom>
            <a:avLst/>
            <a:gdLst>
              <a:gd name="T0" fmla="*/ 80 w 81"/>
              <a:gd name="T1" fmla="*/ 0 h 73"/>
              <a:gd name="T2" fmla="*/ 1 w 81"/>
              <a:gd name="T3" fmla="*/ 0 h 73"/>
              <a:gd name="T4" fmla="*/ 0 w 81"/>
              <a:gd name="T5" fmla="*/ 1 h 73"/>
              <a:gd name="T6" fmla="*/ 1 w 81"/>
              <a:gd name="T7" fmla="*/ 2 h 73"/>
              <a:gd name="T8" fmla="*/ 38 w 81"/>
              <a:gd name="T9" fmla="*/ 2 h 73"/>
              <a:gd name="T10" fmla="*/ 38 w 81"/>
              <a:gd name="T11" fmla="*/ 9 h 73"/>
              <a:gd name="T12" fmla="*/ 9 w 81"/>
              <a:gd name="T13" fmla="*/ 9 h 73"/>
              <a:gd name="T14" fmla="*/ 8 w 81"/>
              <a:gd name="T15" fmla="*/ 11 h 73"/>
              <a:gd name="T16" fmla="*/ 8 w 81"/>
              <a:gd name="T17" fmla="*/ 51 h 73"/>
              <a:gd name="T18" fmla="*/ 9 w 81"/>
              <a:gd name="T19" fmla="*/ 53 h 73"/>
              <a:gd name="T20" fmla="*/ 37 w 81"/>
              <a:gd name="T21" fmla="*/ 53 h 73"/>
              <a:gd name="T22" fmla="*/ 18 w 81"/>
              <a:gd name="T23" fmla="*/ 71 h 73"/>
              <a:gd name="T24" fmla="*/ 18 w 81"/>
              <a:gd name="T25" fmla="*/ 73 h 73"/>
              <a:gd name="T26" fmla="*/ 19 w 81"/>
              <a:gd name="T27" fmla="*/ 73 h 73"/>
              <a:gd name="T28" fmla="*/ 19 w 81"/>
              <a:gd name="T29" fmla="*/ 73 h 73"/>
              <a:gd name="T30" fmla="*/ 38 w 81"/>
              <a:gd name="T31" fmla="*/ 55 h 73"/>
              <a:gd name="T32" fmla="*/ 38 w 81"/>
              <a:gd name="T33" fmla="*/ 72 h 73"/>
              <a:gd name="T34" fmla="*/ 39 w 81"/>
              <a:gd name="T35" fmla="*/ 73 h 73"/>
              <a:gd name="T36" fmla="*/ 40 w 81"/>
              <a:gd name="T37" fmla="*/ 72 h 73"/>
              <a:gd name="T38" fmla="*/ 40 w 81"/>
              <a:gd name="T39" fmla="*/ 55 h 73"/>
              <a:gd name="T40" fmla="*/ 59 w 81"/>
              <a:gd name="T41" fmla="*/ 73 h 73"/>
              <a:gd name="T42" fmla="*/ 61 w 81"/>
              <a:gd name="T43" fmla="*/ 73 h 73"/>
              <a:gd name="T44" fmla="*/ 61 w 81"/>
              <a:gd name="T45" fmla="*/ 71 h 73"/>
              <a:gd name="T46" fmla="*/ 41 w 81"/>
              <a:gd name="T47" fmla="*/ 53 h 73"/>
              <a:gd name="T48" fmla="*/ 65 w 81"/>
              <a:gd name="T49" fmla="*/ 53 h 73"/>
              <a:gd name="T50" fmla="*/ 71 w 81"/>
              <a:gd name="T51" fmla="*/ 53 h 73"/>
              <a:gd name="T52" fmla="*/ 72 w 81"/>
              <a:gd name="T53" fmla="*/ 51 h 73"/>
              <a:gd name="T54" fmla="*/ 72 w 81"/>
              <a:gd name="T55" fmla="*/ 11 h 73"/>
              <a:gd name="T56" fmla="*/ 71 w 81"/>
              <a:gd name="T57" fmla="*/ 9 h 73"/>
              <a:gd name="T58" fmla="*/ 40 w 81"/>
              <a:gd name="T59" fmla="*/ 9 h 73"/>
              <a:gd name="T60" fmla="*/ 40 w 81"/>
              <a:gd name="T61" fmla="*/ 2 h 73"/>
              <a:gd name="T62" fmla="*/ 80 w 81"/>
              <a:gd name="T63" fmla="*/ 2 h 73"/>
              <a:gd name="T64" fmla="*/ 81 w 81"/>
              <a:gd name="T65" fmla="*/ 1 h 73"/>
              <a:gd name="T66" fmla="*/ 80 w 81"/>
              <a:gd name="T67" fmla="*/ 0 h 73"/>
              <a:gd name="T68" fmla="*/ 70 w 81"/>
              <a:gd name="T69" fmla="*/ 12 h 73"/>
              <a:gd name="T70" fmla="*/ 70 w 81"/>
              <a:gd name="T71" fmla="*/ 50 h 73"/>
              <a:gd name="T72" fmla="*/ 66 w 81"/>
              <a:gd name="T73" fmla="*/ 50 h 73"/>
              <a:gd name="T74" fmla="*/ 66 w 81"/>
              <a:gd name="T75" fmla="*/ 50 h 73"/>
              <a:gd name="T76" fmla="*/ 62 w 81"/>
              <a:gd name="T77" fmla="*/ 50 h 73"/>
              <a:gd name="T78" fmla="*/ 52 w 81"/>
              <a:gd name="T79" fmla="*/ 30 h 73"/>
              <a:gd name="T80" fmla="*/ 51 w 81"/>
              <a:gd name="T81" fmla="*/ 30 h 73"/>
              <a:gd name="T82" fmla="*/ 50 w 81"/>
              <a:gd name="T83" fmla="*/ 30 h 73"/>
              <a:gd name="T84" fmla="*/ 40 w 81"/>
              <a:gd name="T85" fmla="*/ 40 h 73"/>
              <a:gd name="T86" fmla="*/ 21 w 81"/>
              <a:gd name="T87" fmla="*/ 20 h 73"/>
              <a:gd name="T88" fmla="*/ 19 w 81"/>
              <a:gd name="T89" fmla="*/ 20 h 73"/>
              <a:gd name="T90" fmla="*/ 19 w 81"/>
              <a:gd name="T91" fmla="*/ 22 h 73"/>
              <a:gd name="T92" fmla="*/ 40 w 81"/>
              <a:gd name="T93" fmla="*/ 42 h 73"/>
              <a:gd name="T94" fmla="*/ 40 w 81"/>
              <a:gd name="T95" fmla="*/ 42 h 73"/>
              <a:gd name="T96" fmla="*/ 40 w 81"/>
              <a:gd name="T97" fmla="*/ 42 h 73"/>
              <a:gd name="T98" fmla="*/ 41 w 81"/>
              <a:gd name="T99" fmla="*/ 42 h 73"/>
              <a:gd name="T100" fmla="*/ 50 w 81"/>
              <a:gd name="T101" fmla="*/ 33 h 73"/>
              <a:gd name="T102" fmla="*/ 59 w 81"/>
              <a:gd name="T103" fmla="*/ 50 h 73"/>
              <a:gd name="T104" fmla="*/ 10 w 81"/>
              <a:gd name="T105" fmla="*/ 50 h 73"/>
              <a:gd name="T106" fmla="*/ 10 w 81"/>
              <a:gd name="T107" fmla="*/ 12 h 73"/>
              <a:gd name="T108" fmla="*/ 70 w 81"/>
              <a:gd name="T109" fmla="*/ 12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1" h="73">
                <a:moveTo>
                  <a:pt x="80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2"/>
                  <a:pt x="1" y="2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9"/>
                  <a:pt x="38" y="9"/>
                  <a:pt x="38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9"/>
                  <a:pt x="8" y="10"/>
                  <a:pt x="8" y="11"/>
                </a:cubicBezTo>
                <a:cubicBezTo>
                  <a:pt x="8" y="51"/>
                  <a:pt x="8" y="51"/>
                  <a:pt x="8" y="51"/>
                </a:cubicBezTo>
                <a:cubicBezTo>
                  <a:pt x="8" y="52"/>
                  <a:pt x="9" y="53"/>
                  <a:pt x="9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18" y="71"/>
                  <a:pt x="18" y="71"/>
                  <a:pt x="18" y="71"/>
                </a:cubicBezTo>
                <a:cubicBezTo>
                  <a:pt x="17" y="71"/>
                  <a:pt x="17" y="72"/>
                  <a:pt x="18" y="73"/>
                </a:cubicBezTo>
                <a:cubicBezTo>
                  <a:pt x="18" y="73"/>
                  <a:pt x="18" y="73"/>
                  <a:pt x="19" y="73"/>
                </a:cubicBezTo>
                <a:cubicBezTo>
                  <a:pt x="19" y="73"/>
                  <a:pt x="19" y="73"/>
                  <a:pt x="19" y="73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72"/>
                  <a:pt x="38" y="72"/>
                  <a:pt x="38" y="72"/>
                </a:cubicBezTo>
                <a:cubicBezTo>
                  <a:pt x="38" y="72"/>
                  <a:pt x="38" y="73"/>
                  <a:pt x="39" y="73"/>
                </a:cubicBezTo>
                <a:cubicBezTo>
                  <a:pt x="40" y="73"/>
                  <a:pt x="40" y="72"/>
                  <a:pt x="40" y="72"/>
                </a:cubicBezTo>
                <a:cubicBezTo>
                  <a:pt x="40" y="55"/>
                  <a:pt x="40" y="55"/>
                  <a:pt x="40" y="55"/>
                </a:cubicBezTo>
                <a:cubicBezTo>
                  <a:pt x="59" y="73"/>
                  <a:pt x="59" y="73"/>
                  <a:pt x="59" y="73"/>
                </a:cubicBezTo>
                <a:cubicBezTo>
                  <a:pt x="60" y="73"/>
                  <a:pt x="60" y="73"/>
                  <a:pt x="61" y="73"/>
                </a:cubicBezTo>
                <a:cubicBezTo>
                  <a:pt x="61" y="72"/>
                  <a:pt x="61" y="71"/>
                  <a:pt x="61" y="71"/>
                </a:cubicBezTo>
                <a:cubicBezTo>
                  <a:pt x="41" y="53"/>
                  <a:pt x="41" y="53"/>
                  <a:pt x="41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2" y="53"/>
                  <a:pt x="72" y="52"/>
                  <a:pt x="72" y="51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0"/>
                  <a:pt x="72" y="9"/>
                  <a:pt x="71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2"/>
                  <a:pt x="40" y="2"/>
                  <a:pt x="40" y="2"/>
                </a:cubicBezTo>
                <a:cubicBezTo>
                  <a:pt x="80" y="2"/>
                  <a:pt x="80" y="2"/>
                  <a:pt x="80" y="2"/>
                </a:cubicBezTo>
                <a:cubicBezTo>
                  <a:pt x="81" y="2"/>
                  <a:pt x="81" y="1"/>
                  <a:pt x="81" y="1"/>
                </a:cubicBezTo>
                <a:cubicBezTo>
                  <a:pt x="81" y="0"/>
                  <a:pt x="81" y="0"/>
                  <a:pt x="80" y="0"/>
                </a:cubicBezTo>
                <a:close/>
                <a:moveTo>
                  <a:pt x="70" y="12"/>
                </a:moveTo>
                <a:cubicBezTo>
                  <a:pt x="70" y="50"/>
                  <a:pt x="70" y="50"/>
                  <a:pt x="70" y="50"/>
                </a:cubicBezTo>
                <a:cubicBezTo>
                  <a:pt x="66" y="50"/>
                  <a:pt x="66" y="50"/>
                  <a:pt x="66" y="50"/>
                </a:cubicBezTo>
                <a:cubicBezTo>
                  <a:pt x="66" y="50"/>
                  <a:pt x="66" y="50"/>
                  <a:pt x="66" y="50"/>
                </a:cubicBezTo>
                <a:cubicBezTo>
                  <a:pt x="62" y="50"/>
                  <a:pt x="62" y="50"/>
                  <a:pt x="62" y="50"/>
                </a:cubicBezTo>
                <a:cubicBezTo>
                  <a:pt x="52" y="30"/>
                  <a:pt x="52" y="30"/>
                  <a:pt x="52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40" y="40"/>
                  <a:pt x="40" y="40"/>
                  <a:pt x="40" y="40"/>
                </a:cubicBezTo>
                <a:cubicBezTo>
                  <a:pt x="21" y="20"/>
                  <a:pt x="21" y="20"/>
                  <a:pt x="21" y="20"/>
                </a:cubicBezTo>
                <a:cubicBezTo>
                  <a:pt x="20" y="20"/>
                  <a:pt x="20" y="20"/>
                  <a:pt x="19" y="20"/>
                </a:cubicBezTo>
                <a:cubicBezTo>
                  <a:pt x="19" y="21"/>
                  <a:pt x="19" y="21"/>
                  <a:pt x="19" y="22"/>
                </a:cubicBezTo>
                <a:cubicBezTo>
                  <a:pt x="40" y="42"/>
                  <a:pt x="40" y="42"/>
                  <a:pt x="40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50" y="33"/>
                  <a:pt x="50" y="33"/>
                  <a:pt x="50" y="33"/>
                </a:cubicBezTo>
                <a:cubicBezTo>
                  <a:pt x="59" y="50"/>
                  <a:pt x="59" y="50"/>
                  <a:pt x="59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12"/>
                  <a:pt x="10" y="12"/>
                  <a:pt x="10" y="12"/>
                </a:cubicBezTo>
                <a:lnTo>
                  <a:pt x="70" y="12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867" name="그룹 866"/>
          <p:cNvGrpSpPr/>
          <p:nvPr/>
        </p:nvGrpSpPr>
        <p:grpSpPr>
          <a:xfrm>
            <a:off x="2019739" y="1444426"/>
            <a:ext cx="291298" cy="255262"/>
            <a:chOff x="11981352" y="2479545"/>
            <a:chExt cx="291298" cy="255262"/>
          </a:xfrm>
          <a:solidFill>
            <a:srgbClr val="FE6500"/>
          </a:solidFill>
        </p:grpSpPr>
        <p:sp>
          <p:nvSpPr>
            <p:cNvPr id="868" name="Freeform 1040"/>
            <p:cNvSpPr>
              <a:spLocks noEditPoints="1"/>
            </p:cNvSpPr>
            <p:nvPr/>
          </p:nvSpPr>
          <p:spPr bwMode="auto">
            <a:xfrm>
              <a:off x="11981352" y="2479545"/>
              <a:ext cx="291298" cy="255262"/>
            </a:xfrm>
            <a:custGeom>
              <a:avLst/>
              <a:gdLst>
                <a:gd name="T0" fmla="*/ 83 w 84"/>
                <a:gd name="T1" fmla="*/ 0 h 73"/>
                <a:gd name="T2" fmla="*/ 1 w 84"/>
                <a:gd name="T3" fmla="*/ 0 h 73"/>
                <a:gd name="T4" fmla="*/ 0 w 84"/>
                <a:gd name="T5" fmla="*/ 1 h 73"/>
                <a:gd name="T6" fmla="*/ 1 w 84"/>
                <a:gd name="T7" fmla="*/ 2 h 73"/>
                <a:gd name="T8" fmla="*/ 41 w 84"/>
                <a:gd name="T9" fmla="*/ 2 h 73"/>
                <a:gd name="T10" fmla="*/ 41 w 84"/>
                <a:gd name="T11" fmla="*/ 10 h 73"/>
                <a:gd name="T12" fmla="*/ 11 w 84"/>
                <a:gd name="T13" fmla="*/ 10 h 73"/>
                <a:gd name="T14" fmla="*/ 10 w 84"/>
                <a:gd name="T15" fmla="*/ 11 h 73"/>
                <a:gd name="T16" fmla="*/ 10 w 84"/>
                <a:gd name="T17" fmla="*/ 52 h 73"/>
                <a:gd name="T18" fmla="*/ 11 w 84"/>
                <a:gd name="T19" fmla="*/ 53 h 73"/>
                <a:gd name="T20" fmla="*/ 39 w 84"/>
                <a:gd name="T21" fmla="*/ 53 h 73"/>
                <a:gd name="T22" fmla="*/ 20 w 84"/>
                <a:gd name="T23" fmla="*/ 71 h 73"/>
                <a:gd name="T24" fmla="*/ 20 w 84"/>
                <a:gd name="T25" fmla="*/ 73 h 73"/>
                <a:gd name="T26" fmla="*/ 22 w 84"/>
                <a:gd name="T27" fmla="*/ 73 h 73"/>
                <a:gd name="T28" fmla="*/ 41 w 84"/>
                <a:gd name="T29" fmla="*/ 55 h 73"/>
                <a:gd name="T30" fmla="*/ 41 w 84"/>
                <a:gd name="T31" fmla="*/ 72 h 73"/>
                <a:gd name="T32" fmla="*/ 42 w 84"/>
                <a:gd name="T33" fmla="*/ 73 h 73"/>
                <a:gd name="T34" fmla="*/ 43 w 84"/>
                <a:gd name="T35" fmla="*/ 72 h 73"/>
                <a:gd name="T36" fmla="*/ 43 w 84"/>
                <a:gd name="T37" fmla="*/ 55 h 73"/>
                <a:gd name="T38" fmla="*/ 62 w 84"/>
                <a:gd name="T39" fmla="*/ 73 h 73"/>
                <a:gd name="T40" fmla="*/ 62 w 84"/>
                <a:gd name="T41" fmla="*/ 73 h 73"/>
                <a:gd name="T42" fmla="*/ 63 w 84"/>
                <a:gd name="T43" fmla="*/ 73 h 73"/>
                <a:gd name="T44" fmla="*/ 63 w 84"/>
                <a:gd name="T45" fmla="*/ 71 h 73"/>
                <a:gd name="T46" fmla="*/ 45 w 84"/>
                <a:gd name="T47" fmla="*/ 53 h 73"/>
                <a:gd name="T48" fmla="*/ 72 w 84"/>
                <a:gd name="T49" fmla="*/ 53 h 73"/>
                <a:gd name="T50" fmla="*/ 73 w 84"/>
                <a:gd name="T51" fmla="*/ 52 h 73"/>
                <a:gd name="T52" fmla="*/ 73 w 84"/>
                <a:gd name="T53" fmla="*/ 11 h 73"/>
                <a:gd name="T54" fmla="*/ 72 w 84"/>
                <a:gd name="T55" fmla="*/ 10 h 73"/>
                <a:gd name="T56" fmla="*/ 43 w 84"/>
                <a:gd name="T57" fmla="*/ 10 h 73"/>
                <a:gd name="T58" fmla="*/ 43 w 84"/>
                <a:gd name="T59" fmla="*/ 2 h 73"/>
                <a:gd name="T60" fmla="*/ 83 w 84"/>
                <a:gd name="T61" fmla="*/ 2 h 73"/>
                <a:gd name="T62" fmla="*/ 84 w 84"/>
                <a:gd name="T63" fmla="*/ 1 h 73"/>
                <a:gd name="T64" fmla="*/ 83 w 84"/>
                <a:gd name="T65" fmla="*/ 0 h 73"/>
                <a:gd name="T66" fmla="*/ 71 w 84"/>
                <a:gd name="T67" fmla="*/ 51 h 73"/>
                <a:gd name="T68" fmla="*/ 12 w 84"/>
                <a:gd name="T69" fmla="*/ 51 h 73"/>
                <a:gd name="T70" fmla="*/ 12 w 84"/>
                <a:gd name="T71" fmla="*/ 12 h 73"/>
                <a:gd name="T72" fmla="*/ 71 w 84"/>
                <a:gd name="T73" fmla="*/ 12 h 73"/>
                <a:gd name="T74" fmla="*/ 71 w 84"/>
                <a:gd name="T75" fmla="*/ 5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4" h="73">
                  <a:moveTo>
                    <a:pt x="8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0" y="10"/>
                    <a:pt x="10" y="11"/>
                    <a:pt x="10" y="1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3"/>
                    <a:pt x="10" y="53"/>
                    <a:pt x="11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2"/>
                    <a:pt x="20" y="72"/>
                    <a:pt x="20" y="73"/>
                  </a:cubicBezTo>
                  <a:cubicBezTo>
                    <a:pt x="20" y="73"/>
                    <a:pt x="21" y="73"/>
                    <a:pt x="22" y="73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3"/>
                    <a:pt x="41" y="73"/>
                    <a:pt x="42" y="73"/>
                  </a:cubicBezTo>
                  <a:cubicBezTo>
                    <a:pt x="42" y="73"/>
                    <a:pt x="43" y="73"/>
                    <a:pt x="43" y="72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4" y="72"/>
                    <a:pt x="64" y="72"/>
                    <a:pt x="63" y="71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3" y="53"/>
                    <a:pt x="73" y="53"/>
                    <a:pt x="73" y="5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0"/>
                    <a:pt x="72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83" y="2"/>
                    <a:pt x="84" y="1"/>
                    <a:pt x="84" y="1"/>
                  </a:cubicBezTo>
                  <a:cubicBezTo>
                    <a:pt x="84" y="0"/>
                    <a:pt x="83" y="0"/>
                    <a:pt x="83" y="0"/>
                  </a:cubicBezTo>
                  <a:close/>
                  <a:moveTo>
                    <a:pt x="71" y="51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5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69" name="Freeform 1041"/>
            <p:cNvSpPr>
              <a:spLocks/>
            </p:cNvSpPr>
            <p:nvPr/>
          </p:nvSpPr>
          <p:spPr bwMode="auto">
            <a:xfrm>
              <a:off x="12050422" y="2548617"/>
              <a:ext cx="153159" cy="78080"/>
            </a:xfrm>
            <a:custGeom>
              <a:avLst/>
              <a:gdLst>
                <a:gd name="T0" fmla="*/ 21 w 44"/>
                <a:gd name="T1" fmla="*/ 6 h 22"/>
                <a:gd name="T2" fmla="*/ 21 w 44"/>
                <a:gd name="T3" fmla="*/ 20 h 22"/>
                <a:gd name="T4" fmla="*/ 12 w 44"/>
                <a:gd name="T5" fmla="*/ 20 h 22"/>
                <a:gd name="T6" fmla="*/ 12 w 44"/>
                <a:gd name="T7" fmla="*/ 1 h 22"/>
                <a:gd name="T8" fmla="*/ 11 w 44"/>
                <a:gd name="T9" fmla="*/ 0 h 22"/>
                <a:gd name="T10" fmla="*/ 10 w 44"/>
                <a:gd name="T11" fmla="*/ 1 h 22"/>
                <a:gd name="T12" fmla="*/ 10 w 44"/>
                <a:gd name="T13" fmla="*/ 20 h 22"/>
                <a:gd name="T14" fmla="*/ 1 w 44"/>
                <a:gd name="T15" fmla="*/ 20 h 22"/>
                <a:gd name="T16" fmla="*/ 0 w 44"/>
                <a:gd name="T17" fmla="*/ 21 h 22"/>
                <a:gd name="T18" fmla="*/ 1 w 44"/>
                <a:gd name="T19" fmla="*/ 22 h 22"/>
                <a:gd name="T20" fmla="*/ 42 w 44"/>
                <a:gd name="T21" fmla="*/ 22 h 22"/>
                <a:gd name="T22" fmla="*/ 44 w 44"/>
                <a:gd name="T23" fmla="*/ 21 h 22"/>
                <a:gd name="T24" fmla="*/ 42 w 44"/>
                <a:gd name="T25" fmla="*/ 20 h 22"/>
                <a:gd name="T26" fmla="*/ 33 w 44"/>
                <a:gd name="T27" fmla="*/ 20 h 22"/>
                <a:gd name="T28" fmla="*/ 33 w 44"/>
                <a:gd name="T29" fmla="*/ 12 h 22"/>
                <a:gd name="T30" fmla="*/ 32 w 44"/>
                <a:gd name="T31" fmla="*/ 11 h 22"/>
                <a:gd name="T32" fmla="*/ 31 w 44"/>
                <a:gd name="T33" fmla="*/ 12 h 22"/>
                <a:gd name="T34" fmla="*/ 31 w 44"/>
                <a:gd name="T35" fmla="*/ 20 h 22"/>
                <a:gd name="T36" fmla="*/ 23 w 44"/>
                <a:gd name="T37" fmla="*/ 20 h 22"/>
                <a:gd name="T38" fmla="*/ 23 w 44"/>
                <a:gd name="T39" fmla="*/ 6 h 22"/>
                <a:gd name="T40" fmla="*/ 22 w 44"/>
                <a:gd name="T41" fmla="*/ 5 h 22"/>
                <a:gd name="T42" fmla="*/ 21 w 44"/>
                <a:gd name="T43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22">
                  <a:moveTo>
                    <a:pt x="21" y="6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1"/>
                    <a:pt x="0" y="21"/>
                  </a:cubicBezTo>
                  <a:cubicBezTo>
                    <a:pt x="0" y="22"/>
                    <a:pt x="1" y="22"/>
                    <a:pt x="1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3" y="22"/>
                    <a:pt x="44" y="22"/>
                    <a:pt x="44" y="21"/>
                  </a:cubicBezTo>
                  <a:cubicBezTo>
                    <a:pt x="44" y="21"/>
                    <a:pt x="43" y="20"/>
                    <a:pt x="42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1" y="11"/>
                    <a:pt x="31" y="11"/>
                    <a:pt x="31" y="1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2" y="5"/>
                    <a:pt x="22" y="5"/>
                  </a:cubicBezTo>
                  <a:cubicBezTo>
                    <a:pt x="21" y="5"/>
                    <a:pt x="21" y="6"/>
                    <a:pt x="21" y="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870" name="Freeform 134"/>
          <p:cNvSpPr>
            <a:spLocks noEditPoints="1"/>
          </p:cNvSpPr>
          <p:nvPr/>
        </p:nvSpPr>
        <p:spPr bwMode="auto">
          <a:xfrm>
            <a:off x="2755201" y="1437447"/>
            <a:ext cx="217887" cy="262016"/>
          </a:xfrm>
          <a:custGeom>
            <a:avLst/>
            <a:gdLst>
              <a:gd name="T0" fmla="*/ 53 w 68"/>
              <a:gd name="T1" fmla="*/ 0 h 82"/>
              <a:gd name="T2" fmla="*/ 2 w 68"/>
              <a:gd name="T3" fmla="*/ 0 h 82"/>
              <a:gd name="T4" fmla="*/ 0 w 68"/>
              <a:gd name="T5" fmla="*/ 1 h 82"/>
              <a:gd name="T6" fmla="*/ 0 w 68"/>
              <a:gd name="T7" fmla="*/ 65 h 82"/>
              <a:gd name="T8" fmla="*/ 2 w 68"/>
              <a:gd name="T9" fmla="*/ 66 h 82"/>
              <a:gd name="T10" fmla="*/ 15 w 68"/>
              <a:gd name="T11" fmla="*/ 66 h 82"/>
              <a:gd name="T12" fmla="*/ 15 w 68"/>
              <a:gd name="T13" fmla="*/ 81 h 82"/>
              <a:gd name="T14" fmla="*/ 16 w 68"/>
              <a:gd name="T15" fmla="*/ 82 h 82"/>
              <a:gd name="T16" fmla="*/ 54 w 68"/>
              <a:gd name="T17" fmla="*/ 82 h 82"/>
              <a:gd name="T18" fmla="*/ 54 w 68"/>
              <a:gd name="T19" fmla="*/ 82 h 82"/>
              <a:gd name="T20" fmla="*/ 55 w 68"/>
              <a:gd name="T21" fmla="*/ 82 h 82"/>
              <a:gd name="T22" fmla="*/ 55 w 68"/>
              <a:gd name="T23" fmla="*/ 82 h 82"/>
              <a:gd name="T24" fmla="*/ 68 w 68"/>
              <a:gd name="T25" fmla="*/ 68 h 82"/>
              <a:gd name="T26" fmla="*/ 68 w 68"/>
              <a:gd name="T27" fmla="*/ 68 h 82"/>
              <a:gd name="T28" fmla="*/ 68 w 68"/>
              <a:gd name="T29" fmla="*/ 68 h 82"/>
              <a:gd name="T30" fmla="*/ 68 w 68"/>
              <a:gd name="T31" fmla="*/ 67 h 82"/>
              <a:gd name="T32" fmla="*/ 68 w 68"/>
              <a:gd name="T33" fmla="*/ 67 h 82"/>
              <a:gd name="T34" fmla="*/ 68 w 68"/>
              <a:gd name="T35" fmla="*/ 17 h 82"/>
              <a:gd name="T36" fmla="*/ 67 w 68"/>
              <a:gd name="T37" fmla="*/ 16 h 82"/>
              <a:gd name="T38" fmla="*/ 54 w 68"/>
              <a:gd name="T39" fmla="*/ 16 h 82"/>
              <a:gd name="T40" fmla="*/ 54 w 68"/>
              <a:gd name="T41" fmla="*/ 1 h 82"/>
              <a:gd name="T42" fmla="*/ 53 w 68"/>
              <a:gd name="T43" fmla="*/ 0 h 82"/>
              <a:gd name="T44" fmla="*/ 3 w 68"/>
              <a:gd name="T45" fmla="*/ 64 h 82"/>
              <a:gd name="T46" fmla="*/ 3 w 68"/>
              <a:gd name="T47" fmla="*/ 2 h 82"/>
              <a:gd name="T48" fmla="*/ 52 w 68"/>
              <a:gd name="T49" fmla="*/ 2 h 82"/>
              <a:gd name="T50" fmla="*/ 52 w 68"/>
              <a:gd name="T51" fmla="*/ 17 h 82"/>
              <a:gd name="T52" fmla="*/ 52 w 68"/>
              <a:gd name="T53" fmla="*/ 50 h 82"/>
              <a:gd name="T54" fmla="*/ 39 w 68"/>
              <a:gd name="T55" fmla="*/ 50 h 82"/>
              <a:gd name="T56" fmla="*/ 37 w 68"/>
              <a:gd name="T57" fmla="*/ 51 h 82"/>
              <a:gd name="T58" fmla="*/ 37 w 68"/>
              <a:gd name="T59" fmla="*/ 64 h 82"/>
              <a:gd name="T60" fmla="*/ 16 w 68"/>
              <a:gd name="T61" fmla="*/ 64 h 82"/>
              <a:gd name="T62" fmla="*/ 3 w 68"/>
              <a:gd name="T63" fmla="*/ 64 h 82"/>
              <a:gd name="T64" fmla="*/ 50 w 68"/>
              <a:gd name="T65" fmla="*/ 52 h 82"/>
              <a:gd name="T66" fmla="*/ 40 w 68"/>
              <a:gd name="T67" fmla="*/ 62 h 82"/>
              <a:gd name="T68" fmla="*/ 40 w 68"/>
              <a:gd name="T69" fmla="*/ 52 h 82"/>
              <a:gd name="T70" fmla="*/ 50 w 68"/>
              <a:gd name="T71" fmla="*/ 52 h 82"/>
              <a:gd name="T72" fmla="*/ 55 w 68"/>
              <a:gd name="T73" fmla="*/ 78 h 82"/>
              <a:gd name="T74" fmla="*/ 55 w 68"/>
              <a:gd name="T75" fmla="*/ 68 h 82"/>
              <a:gd name="T76" fmla="*/ 64 w 68"/>
              <a:gd name="T77" fmla="*/ 68 h 82"/>
              <a:gd name="T78" fmla="*/ 55 w 68"/>
              <a:gd name="T79" fmla="*/ 78 h 82"/>
              <a:gd name="T80" fmla="*/ 66 w 68"/>
              <a:gd name="T81" fmla="*/ 19 h 82"/>
              <a:gd name="T82" fmla="*/ 66 w 68"/>
              <a:gd name="T83" fmla="*/ 66 h 82"/>
              <a:gd name="T84" fmla="*/ 54 w 68"/>
              <a:gd name="T85" fmla="*/ 66 h 82"/>
              <a:gd name="T86" fmla="*/ 53 w 68"/>
              <a:gd name="T87" fmla="*/ 67 h 82"/>
              <a:gd name="T88" fmla="*/ 53 w 68"/>
              <a:gd name="T89" fmla="*/ 80 h 82"/>
              <a:gd name="T90" fmla="*/ 17 w 68"/>
              <a:gd name="T91" fmla="*/ 80 h 82"/>
              <a:gd name="T92" fmla="*/ 17 w 68"/>
              <a:gd name="T93" fmla="*/ 66 h 82"/>
              <a:gd name="T94" fmla="*/ 39 w 68"/>
              <a:gd name="T95" fmla="*/ 66 h 82"/>
              <a:gd name="T96" fmla="*/ 39 w 68"/>
              <a:gd name="T97" fmla="*/ 66 h 82"/>
              <a:gd name="T98" fmla="*/ 39 w 68"/>
              <a:gd name="T99" fmla="*/ 66 h 82"/>
              <a:gd name="T100" fmla="*/ 39 w 68"/>
              <a:gd name="T101" fmla="*/ 66 h 82"/>
              <a:gd name="T102" fmla="*/ 39 w 68"/>
              <a:gd name="T103" fmla="*/ 66 h 82"/>
              <a:gd name="T104" fmla="*/ 39 w 68"/>
              <a:gd name="T105" fmla="*/ 66 h 82"/>
              <a:gd name="T106" fmla="*/ 39 w 68"/>
              <a:gd name="T107" fmla="*/ 66 h 82"/>
              <a:gd name="T108" fmla="*/ 54 w 68"/>
              <a:gd name="T109" fmla="*/ 52 h 82"/>
              <a:gd name="T110" fmla="*/ 54 w 68"/>
              <a:gd name="T111" fmla="*/ 51 h 82"/>
              <a:gd name="T112" fmla="*/ 54 w 68"/>
              <a:gd name="T113" fmla="*/ 19 h 82"/>
              <a:gd name="T114" fmla="*/ 66 w 68"/>
              <a:gd name="T115" fmla="*/ 19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8" h="82">
                <a:moveTo>
                  <a:pt x="53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5"/>
                  <a:pt x="1" y="66"/>
                  <a:pt x="2" y="66"/>
                </a:cubicBezTo>
                <a:cubicBezTo>
                  <a:pt x="15" y="66"/>
                  <a:pt x="15" y="66"/>
                  <a:pt x="15" y="66"/>
                </a:cubicBezTo>
                <a:cubicBezTo>
                  <a:pt x="15" y="81"/>
                  <a:pt x="15" y="81"/>
                  <a:pt x="15" y="81"/>
                </a:cubicBezTo>
                <a:cubicBezTo>
                  <a:pt x="15" y="82"/>
                  <a:pt x="15" y="82"/>
                  <a:pt x="16" y="82"/>
                </a:cubicBezTo>
                <a:cubicBezTo>
                  <a:pt x="54" y="82"/>
                  <a:pt x="54" y="82"/>
                  <a:pt x="54" y="82"/>
                </a:cubicBezTo>
                <a:cubicBezTo>
                  <a:pt x="54" y="82"/>
                  <a:pt x="54" y="82"/>
                  <a:pt x="54" y="82"/>
                </a:cubicBezTo>
                <a:cubicBezTo>
                  <a:pt x="54" y="82"/>
                  <a:pt x="54" y="82"/>
                  <a:pt x="55" y="82"/>
                </a:cubicBezTo>
                <a:cubicBezTo>
                  <a:pt x="55" y="82"/>
                  <a:pt x="55" y="82"/>
                  <a:pt x="55" y="82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68"/>
                  <a:pt x="68" y="67"/>
                  <a:pt x="68" y="67"/>
                </a:cubicBezTo>
                <a:cubicBezTo>
                  <a:pt x="68" y="67"/>
                  <a:pt x="68" y="67"/>
                  <a:pt x="68" y="67"/>
                </a:cubicBezTo>
                <a:cubicBezTo>
                  <a:pt x="68" y="17"/>
                  <a:pt x="68" y="17"/>
                  <a:pt x="68" y="17"/>
                </a:cubicBezTo>
                <a:cubicBezTo>
                  <a:pt x="68" y="17"/>
                  <a:pt x="68" y="16"/>
                  <a:pt x="67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54" y="1"/>
                  <a:pt x="54" y="1"/>
                  <a:pt x="54" y="1"/>
                </a:cubicBezTo>
                <a:cubicBezTo>
                  <a:pt x="54" y="1"/>
                  <a:pt x="54" y="0"/>
                  <a:pt x="53" y="0"/>
                </a:cubicBezTo>
                <a:close/>
                <a:moveTo>
                  <a:pt x="3" y="64"/>
                </a:moveTo>
                <a:cubicBezTo>
                  <a:pt x="3" y="2"/>
                  <a:pt x="3" y="2"/>
                  <a:pt x="3" y="2"/>
                </a:cubicBezTo>
                <a:cubicBezTo>
                  <a:pt x="52" y="2"/>
                  <a:pt x="52" y="2"/>
                  <a:pt x="52" y="2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50"/>
                  <a:pt x="52" y="50"/>
                  <a:pt x="52" y="50"/>
                </a:cubicBezTo>
                <a:cubicBezTo>
                  <a:pt x="39" y="50"/>
                  <a:pt x="39" y="50"/>
                  <a:pt x="39" y="50"/>
                </a:cubicBezTo>
                <a:cubicBezTo>
                  <a:pt x="38" y="50"/>
                  <a:pt x="37" y="50"/>
                  <a:pt x="37" y="51"/>
                </a:cubicBezTo>
                <a:cubicBezTo>
                  <a:pt x="37" y="64"/>
                  <a:pt x="37" y="64"/>
                  <a:pt x="37" y="64"/>
                </a:cubicBezTo>
                <a:cubicBezTo>
                  <a:pt x="16" y="64"/>
                  <a:pt x="16" y="64"/>
                  <a:pt x="16" y="64"/>
                </a:cubicBezTo>
                <a:lnTo>
                  <a:pt x="3" y="64"/>
                </a:lnTo>
                <a:close/>
                <a:moveTo>
                  <a:pt x="50" y="52"/>
                </a:moveTo>
                <a:cubicBezTo>
                  <a:pt x="40" y="62"/>
                  <a:pt x="40" y="62"/>
                  <a:pt x="40" y="62"/>
                </a:cubicBezTo>
                <a:cubicBezTo>
                  <a:pt x="40" y="52"/>
                  <a:pt x="40" y="52"/>
                  <a:pt x="40" y="52"/>
                </a:cubicBezTo>
                <a:lnTo>
                  <a:pt x="50" y="52"/>
                </a:lnTo>
                <a:close/>
                <a:moveTo>
                  <a:pt x="55" y="78"/>
                </a:moveTo>
                <a:cubicBezTo>
                  <a:pt x="55" y="68"/>
                  <a:pt x="55" y="68"/>
                  <a:pt x="55" y="68"/>
                </a:cubicBezTo>
                <a:cubicBezTo>
                  <a:pt x="64" y="68"/>
                  <a:pt x="64" y="68"/>
                  <a:pt x="64" y="68"/>
                </a:cubicBezTo>
                <a:lnTo>
                  <a:pt x="55" y="78"/>
                </a:lnTo>
                <a:close/>
                <a:moveTo>
                  <a:pt x="66" y="19"/>
                </a:moveTo>
                <a:cubicBezTo>
                  <a:pt x="66" y="66"/>
                  <a:pt x="66" y="66"/>
                  <a:pt x="66" y="66"/>
                </a:cubicBezTo>
                <a:cubicBezTo>
                  <a:pt x="54" y="66"/>
                  <a:pt x="54" y="66"/>
                  <a:pt x="54" y="66"/>
                </a:cubicBezTo>
                <a:cubicBezTo>
                  <a:pt x="53" y="66"/>
                  <a:pt x="53" y="67"/>
                  <a:pt x="53" y="67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17" y="80"/>
                  <a:pt x="17" y="80"/>
                </a:cubicBezTo>
                <a:cubicBezTo>
                  <a:pt x="17" y="66"/>
                  <a:pt x="17" y="66"/>
                  <a:pt x="17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54" y="52"/>
                  <a:pt x="54" y="52"/>
                  <a:pt x="54" y="52"/>
                </a:cubicBezTo>
                <a:cubicBezTo>
                  <a:pt x="54" y="52"/>
                  <a:pt x="54" y="51"/>
                  <a:pt x="54" y="51"/>
                </a:cubicBezTo>
                <a:cubicBezTo>
                  <a:pt x="54" y="19"/>
                  <a:pt x="54" y="19"/>
                  <a:pt x="54" y="19"/>
                </a:cubicBezTo>
                <a:lnTo>
                  <a:pt x="66" y="19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871" name="그룹 870"/>
          <p:cNvGrpSpPr/>
          <p:nvPr/>
        </p:nvGrpSpPr>
        <p:grpSpPr>
          <a:xfrm>
            <a:off x="3475812" y="1442700"/>
            <a:ext cx="183186" cy="228234"/>
            <a:chOff x="650785" y="1857912"/>
            <a:chExt cx="183186" cy="228234"/>
          </a:xfrm>
          <a:solidFill>
            <a:srgbClr val="FE6500"/>
          </a:solidFill>
        </p:grpSpPr>
        <p:sp>
          <p:nvSpPr>
            <p:cNvPr id="872" name="Freeform 16"/>
            <p:cNvSpPr>
              <a:spLocks noEditPoints="1"/>
            </p:cNvSpPr>
            <p:nvPr/>
          </p:nvSpPr>
          <p:spPr bwMode="auto">
            <a:xfrm>
              <a:off x="650785" y="1857912"/>
              <a:ext cx="183186" cy="228234"/>
            </a:xfrm>
            <a:custGeom>
              <a:avLst/>
              <a:gdLst>
                <a:gd name="T0" fmla="*/ 52 w 53"/>
                <a:gd name="T1" fmla="*/ 66 h 66"/>
                <a:gd name="T2" fmla="*/ 53 w 53"/>
                <a:gd name="T3" fmla="*/ 65 h 66"/>
                <a:gd name="T4" fmla="*/ 53 w 53"/>
                <a:gd name="T5" fmla="*/ 15 h 66"/>
                <a:gd name="T6" fmla="*/ 53 w 53"/>
                <a:gd name="T7" fmla="*/ 14 h 66"/>
                <a:gd name="T8" fmla="*/ 39 w 53"/>
                <a:gd name="T9" fmla="*/ 1 h 66"/>
                <a:gd name="T10" fmla="*/ 39 w 53"/>
                <a:gd name="T11" fmla="*/ 1 h 66"/>
                <a:gd name="T12" fmla="*/ 39 w 53"/>
                <a:gd name="T13" fmla="*/ 1 h 66"/>
                <a:gd name="T14" fmla="*/ 38 w 53"/>
                <a:gd name="T15" fmla="*/ 0 h 66"/>
                <a:gd name="T16" fmla="*/ 38 w 53"/>
                <a:gd name="T17" fmla="*/ 0 h 66"/>
                <a:gd name="T18" fmla="*/ 38 w 53"/>
                <a:gd name="T19" fmla="*/ 0 h 66"/>
                <a:gd name="T20" fmla="*/ 1 w 53"/>
                <a:gd name="T21" fmla="*/ 0 h 66"/>
                <a:gd name="T22" fmla="*/ 0 w 53"/>
                <a:gd name="T23" fmla="*/ 1 h 66"/>
                <a:gd name="T24" fmla="*/ 0 w 53"/>
                <a:gd name="T25" fmla="*/ 65 h 66"/>
                <a:gd name="T26" fmla="*/ 1 w 53"/>
                <a:gd name="T27" fmla="*/ 66 h 66"/>
                <a:gd name="T28" fmla="*/ 52 w 53"/>
                <a:gd name="T29" fmla="*/ 66 h 66"/>
                <a:gd name="T30" fmla="*/ 39 w 53"/>
                <a:gd name="T31" fmla="*/ 4 h 66"/>
                <a:gd name="T32" fmla="*/ 49 w 53"/>
                <a:gd name="T33" fmla="*/ 14 h 66"/>
                <a:gd name="T34" fmla="*/ 39 w 53"/>
                <a:gd name="T35" fmla="*/ 14 h 66"/>
                <a:gd name="T36" fmla="*/ 39 w 53"/>
                <a:gd name="T37" fmla="*/ 4 h 66"/>
                <a:gd name="T38" fmla="*/ 2 w 53"/>
                <a:gd name="T39" fmla="*/ 3 h 66"/>
                <a:gd name="T40" fmla="*/ 37 w 53"/>
                <a:gd name="T41" fmla="*/ 3 h 66"/>
                <a:gd name="T42" fmla="*/ 37 w 53"/>
                <a:gd name="T43" fmla="*/ 15 h 66"/>
                <a:gd name="T44" fmla="*/ 38 w 53"/>
                <a:gd name="T45" fmla="*/ 16 h 66"/>
                <a:gd name="T46" fmla="*/ 51 w 53"/>
                <a:gd name="T47" fmla="*/ 16 h 66"/>
                <a:gd name="T48" fmla="*/ 51 w 53"/>
                <a:gd name="T49" fmla="*/ 64 h 66"/>
                <a:gd name="T50" fmla="*/ 2 w 53"/>
                <a:gd name="T51" fmla="*/ 64 h 66"/>
                <a:gd name="T52" fmla="*/ 2 w 53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" h="66">
                  <a:moveTo>
                    <a:pt x="52" y="66"/>
                  </a:moveTo>
                  <a:cubicBezTo>
                    <a:pt x="53" y="66"/>
                    <a:pt x="53" y="66"/>
                    <a:pt x="53" y="6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6"/>
                    <a:pt x="1" y="66"/>
                  </a:cubicBezTo>
                  <a:lnTo>
                    <a:pt x="52" y="66"/>
                  </a:lnTo>
                  <a:close/>
                  <a:moveTo>
                    <a:pt x="39" y="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39" y="14"/>
                    <a:pt x="39" y="14"/>
                    <a:pt x="39" y="14"/>
                  </a:cubicBezTo>
                  <a:lnTo>
                    <a:pt x="39" y="4"/>
                  </a:lnTo>
                  <a:close/>
                  <a:moveTo>
                    <a:pt x="2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6"/>
                    <a:pt x="37" y="16"/>
                    <a:pt x="38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2" y="64"/>
                    <a:pt x="2" y="64"/>
                    <a:pt x="2" y="6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73" name="Freeform 17"/>
            <p:cNvSpPr>
              <a:spLocks/>
            </p:cNvSpPr>
            <p:nvPr/>
          </p:nvSpPr>
          <p:spPr bwMode="auto">
            <a:xfrm>
              <a:off x="704838" y="1954009"/>
              <a:ext cx="72073" cy="60060"/>
            </a:xfrm>
            <a:custGeom>
              <a:avLst/>
              <a:gdLst>
                <a:gd name="T0" fmla="*/ 19 w 21"/>
                <a:gd name="T1" fmla="*/ 0 h 17"/>
                <a:gd name="T2" fmla="*/ 5 w 21"/>
                <a:gd name="T3" fmla="*/ 14 h 17"/>
                <a:gd name="T4" fmla="*/ 2 w 21"/>
                <a:gd name="T5" fmla="*/ 11 h 17"/>
                <a:gd name="T6" fmla="*/ 1 w 21"/>
                <a:gd name="T7" fmla="*/ 10 h 17"/>
                <a:gd name="T8" fmla="*/ 1 w 21"/>
                <a:gd name="T9" fmla="*/ 12 h 17"/>
                <a:gd name="T10" fmla="*/ 4 w 21"/>
                <a:gd name="T11" fmla="*/ 17 h 17"/>
                <a:gd name="T12" fmla="*/ 5 w 21"/>
                <a:gd name="T13" fmla="*/ 17 h 17"/>
                <a:gd name="T14" fmla="*/ 5 w 21"/>
                <a:gd name="T15" fmla="*/ 17 h 17"/>
                <a:gd name="T16" fmla="*/ 5 w 21"/>
                <a:gd name="T17" fmla="*/ 17 h 17"/>
                <a:gd name="T18" fmla="*/ 20 w 21"/>
                <a:gd name="T19" fmla="*/ 2 h 17"/>
                <a:gd name="T20" fmla="*/ 20 w 21"/>
                <a:gd name="T21" fmla="*/ 0 h 17"/>
                <a:gd name="T22" fmla="*/ 19 w 21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7">
                  <a:moveTo>
                    <a:pt x="19" y="0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1"/>
                    <a:pt x="21" y="1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74" name="그룹 873"/>
          <p:cNvGrpSpPr/>
          <p:nvPr/>
        </p:nvGrpSpPr>
        <p:grpSpPr>
          <a:xfrm>
            <a:off x="9085366" y="1442700"/>
            <a:ext cx="183186" cy="228234"/>
            <a:chOff x="2782961" y="2491557"/>
            <a:chExt cx="183186" cy="228234"/>
          </a:xfrm>
          <a:solidFill>
            <a:srgbClr val="FE6500"/>
          </a:solidFill>
        </p:grpSpPr>
        <p:sp>
          <p:nvSpPr>
            <p:cNvPr id="875" name="Freeform 180"/>
            <p:cNvSpPr>
              <a:spLocks noEditPoints="1"/>
            </p:cNvSpPr>
            <p:nvPr/>
          </p:nvSpPr>
          <p:spPr bwMode="auto">
            <a:xfrm>
              <a:off x="2782961" y="2491557"/>
              <a:ext cx="183186" cy="228234"/>
            </a:xfrm>
            <a:custGeom>
              <a:avLst/>
              <a:gdLst>
                <a:gd name="T0" fmla="*/ 38 w 53"/>
                <a:gd name="T1" fmla="*/ 66 h 66"/>
                <a:gd name="T2" fmla="*/ 38 w 53"/>
                <a:gd name="T3" fmla="*/ 66 h 66"/>
                <a:gd name="T4" fmla="*/ 39 w 53"/>
                <a:gd name="T5" fmla="*/ 66 h 66"/>
                <a:gd name="T6" fmla="*/ 39 w 53"/>
                <a:gd name="T7" fmla="*/ 66 h 66"/>
                <a:gd name="T8" fmla="*/ 39 w 53"/>
                <a:gd name="T9" fmla="*/ 66 h 66"/>
                <a:gd name="T10" fmla="*/ 39 w 53"/>
                <a:gd name="T11" fmla="*/ 66 h 66"/>
                <a:gd name="T12" fmla="*/ 53 w 53"/>
                <a:gd name="T13" fmla="*/ 52 h 66"/>
                <a:gd name="T14" fmla="*/ 53 w 53"/>
                <a:gd name="T15" fmla="*/ 51 h 66"/>
                <a:gd name="T16" fmla="*/ 53 w 53"/>
                <a:gd name="T17" fmla="*/ 2 h 66"/>
                <a:gd name="T18" fmla="*/ 52 w 53"/>
                <a:gd name="T19" fmla="*/ 0 h 66"/>
                <a:gd name="T20" fmla="*/ 1 w 53"/>
                <a:gd name="T21" fmla="*/ 0 h 66"/>
                <a:gd name="T22" fmla="*/ 0 w 53"/>
                <a:gd name="T23" fmla="*/ 2 h 66"/>
                <a:gd name="T24" fmla="*/ 0 w 53"/>
                <a:gd name="T25" fmla="*/ 65 h 66"/>
                <a:gd name="T26" fmla="*/ 1 w 53"/>
                <a:gd name="T27" fmla="*/ 66 h 66"/>
                <a:gd name="T28" fmla="*/ 38 w 53"/>
                <a:gd name="T29" fmla="*/ 66 h 66"/>
                <a:gd name="T30" fmla="*/ 39 w 53"/>
                <a:gd name="T31" fmla="*/ 63 h 66"/>
                <a:gd name="T32" fmla="*/ 39 w 53"/>
                <a:gd name="T33" fmla="*/ 53 h 66"/>
                <a:gd name="T34" fmla="*/ 50 w 53"/>
                <a:gd name="T35" fmla="*/ 53 h 66"/>
                <a:gd name="T36" fmla="*/ 39 w 53"/>
                <a:gd name="T37" fmla="*/ 63 h 66"/>
                <a:gd name="T38" fmla="*/ 2 w 53"/>
                <a:gd name="T39" fmla="*/ 3 h 66"/>
                <a:gd name="T40" fmla="*/ 51 w 53"/>
                <a:gd name="T41" fmla="*/ 3 h 66"/>
                <a:gd name="T42" fmla="*/ 51 w 53"/>
                <a:gd name="T43" fmla="*/ 50 h 66"/>
                <a:gd name="T44" fmla="*/ 38 w 53"/>
                <a:gd name="T45" fmla="*/ 50 h 66"/>
                <a:gd name="T46" fmla="*/ 37 w 53"/>
                <a:gd name="T47" fmla="*/ 51 h 66"/>
                <a:gd name="T48" fmla="*/ 37 w 53"/>
                <a:gd name="T49" fmla="*/ 64 h 66"/>
                <a:gd name="T50" fmla="*/ 2 w 53"/>
                <a:gd name="T51" fmla="*/ 64 h 66"/>
                <a:gd name="T52" fmla="*/ 2 w 53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" h="66">
                  <a:moveTo>
                    <a:pt x="38" y="66"/>
                  </a:moveTo>
                  <a:cubicBezTo>
                    <a:pt x="38" y="66"/>
                    <a:pt x="38" y="66"/>
                    <a:pt x="38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3" y="52"/>
                    <a:pt x="53" y="5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1"/>
                    <a:pt x="53" y="0"/>
                    <a:pt x="5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6"/>
                    <a:pt x="1" y="66"/>
                  </a:cubicBezTo>
                  <a:lnTo>
                    <a:pt x="38" y="66"/>
                  </a:lnTo>
                  <a:close/>
                  <a:moveTo>
                    <a:pt x="39" y="6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50" y="53"/>
                    <a:pt x="50" y="53"/>
                    <a:pt x="50" y="53"/>
                  </a:cubicBezTo>
                  <a:lnTo>
                    <a:pt x="39" y="63"/>
                  </a:lnTo>
                  <a:close/>
                  <a:moveTo>
                    <a:pt x="2" y="3"/>
                  </a:moveTo>
                  <a:cubicBezTo>
                    <a:pt x="51" y="3"/>
                    <a:pt x="51" y="3"/>
                    <a:pt x="51" y="3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7" y="50"/>
                    <a:pt x="37" y="51"/>
                    <a:pt x="37" y="51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2" y="64"/>
                    <a:pt x="2" y="64"/>
                    <a:pt x="2" y="6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76" name="Freeform 181"/>
            <p:cNvSpPr>
              <a:spLocks/>
            </p:cNvSpPr>
            <p:nvPr/>
          </p:nvSpPr>
          <p:spPr bwMode="auto">
            <a:xfrm>
              <a:off x="2846025" y="2578648"/>
              <a:ext cx="63065" cy="57061"/>
            </a:xfrm>
            <a:custGeom>
              <a:avLst/>
              <a:gdLst>
                <a:gd name="T0" fmla="*/ 10 w 18"/>
                <a:gd name="T1" fmla="*/ 8 h 17"/>
                <a:gd name="T2" fmla="*/ 17 w 18"/>
                <a:gd name="T3" fmla="*/ 2 h 17"/>
                <a:gd name="T4" fmla="*/ 17 w 18"/>
                <a:gd name="T5" fmla="*/ 0 h 17"/>
                <a:gd name="T6" fmla="*/ 15 w 18"/>
                <a:gd name="T7" fmla="*/ 0 h 17"/>
                <a:gd name="T8" fmla="*/ 9 w 18"/>
                <a:gd name="T9" fmla="*/ 7 h 17"/>
                <a:gd name="T10" fmla="*/ 2 w 18"/>
                <a:gd name="T11" fmla="*/ 0 h 17"/>
                <a:gd name="T12" fmla="*/ 1 w 18"/>
                <a:gd name="T13" fmla="*/ 0 h 17"/>
                <a:gd name="T14" fmla="*/ 1 w 18"/>
                <a:gd name="T15" fmla="*/ 2 h 17"/>
                <a:gd name="T16" fmla="*/ 7 w 18"/>
                <a:gd name="T17" fmla="*/ 8 h 17"/>
                <a:gd name="T18" fmla="*/ 0 w 18"/>
                <a:gd name="T19" fmla="*/ 15 h 17"/>
                <a:gd name="T20" fmla="*/ 0 w 18"/>
                <a:gd name="T21" fmla="*/ 17 h 17"/>
                <a:gd name="T22" fmla="*/ 1 w 18"/>
                <a:gd name="T23" fmla="*/ 17 h 17"/>
                <a:gd name="T24" fmla="*/ 2 w 18"/>
                <a:gd name="T25" fmla="*/ 17 h 17"/>
                <a:gd name="T26" fmla="*/ 9 w 18"/>
                <a:gd name="T27" fmla="*/ 10 h 17"/>
                <a:gd name="T28" fmla="*/ 16 w 18"/>
                <a:gd name="T29" fmla="*/ 17 h 17"/>
                <a:gd name="T30" fmla="*/ 16 w 18"/>
                <a:gd name="T31" fmla="*/ 17 h 17"/>
                <a:gd name="T32" fmla="*/ 17 w 18"/>
                <a:gd name="T33" fmla="*/ 17 h 17"/>
                <a:gd name="T34" fmla="*/ 17 w 18"/>
                <a:gd name="T35" fmla="*/ 15 h 17"/>
                <a:gd name="T36" fmla="*/ 10 w 18"/>
                <a:gd name="T3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17">
                  <a:moveTo>
                    <a:pt x="10" y="8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7"/>
                    <a:pt x="1" y="17"/>
                    <a:pt x="1" y="17"/>
                  </a:cubicBezTo>
                  <a:cubicBezTo>
                    <a:pt x="1" y="17"/>
                    <a:pt x="2" y="17"/>
                    <a:pt x="2" y="1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6"/>
                    <a:pt x="18" y="16"/>
                    <a:pt x="17" y="15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877" name="Freeform 71"/>
          <p:cNvSpPr>
            <a:spLocks noEditPoints="1"/>
          </p:cNvSpPr>
          <p:nvPr/>
        </p:nvSpPr>
        <p:spPr bwMode="auto">
          <a:xfrm>
            <a:off x="1322485" y="1445930"/>
            <a:ext cx="291298" cy="252255"/>
          </a:xfrm>
          <a:custGeom>
            <a:avLst/>
            <a:gdLst>
              <a:gd name="T0" fmla="*/ 41 w 84"/>
              <a:gd name="T1" fmla="*/ 10 h 73"/>
              <a:gd name="T2" fmla="*/ 11 w 84"/>
              <a:gd name="T3" fmla="*/ 10 h 73"/>
              <a:gd name="T4" fmla="*/ 10 w 84"/>
              <a:gd name="T5" fmla="*/ 11 h 73"/>
              <a:gd name="T6" fmla="*/ 10 w 84"/>
              <a:gd name="T7" fmla="*/ 52 h 73"/>
              <a:gd name="T8" fmla="*/ 11 w 84"/>
              <a:gd name="T9" fmla="*/ 53 h 73"/>
              <a:gd name="T10" fmla="*/ 39 w 84"/>
              <a:gd name="T11" fmla="*/ 53 h 73"/>
              <a:gd name="T12" fmla="*/ 20 w 84"/>
              <a:gd name="T13" fmla="*/ 71 h 73"/>
              <a:gd name="T14" fmla="*/ 20 w 84"/>
              <a:gd name="T15" fmla="*/ 73 h 73"/>
              <a:gd name="T16" fmla="*/ 22 w 84"/>
              <a:gd name="T17" fmla="*/ 73 h 73"/>
              <a:gd name="T18" fmla="*/ 41 w 84"/>
              <a:gd name="T19" fmla="*/ 55 h 73"/>
              <a:gd name="T20" fmla="*/ 41 w 84"/>
              <a:gd name="T21" fmla="*/ 72 h 73"/>
              <a:gd name="T22" fmla="*/ 42 w 84"/>
              <a:gd name="T23" fmla="*/ 73 h 73"/>
              <a:gd name="T24" fmla="*/ 43 w 84"/>
              <a:gd name="T25" fmla="*/ 72 h 73"/>
              <a:gd name="T26" fmla="*/ 43 w 84"/>
              <a:gd name="T27" fmla="*/ 55 h 73"/>
              <a:gd name="T28" fmla="*/ 62 w 84"/>
              <a:gd name="T29" fmla="*/ 73 h 73"/>
              <a:gd name="T30" fmla="*/ 62 w 84"/>
              <a:gd name="T31" fmla="*/ 73 h 73"/>
              <a:gd name="T32" fmla="*/ 63 w 84"/>
              <a:gd name="T33" fmla="*/ 73 h 73"/>
              <a:gd name="T34" fmla="*/ 63 w 84"/>
              <a:gd name="T35" fmla="*/ 71 h 73"/>
              <a:gd name="T36" fmla="*/ 45 w 84"/>
              <a:gd name="T37" fmla="*/ 53 h 73"/>
              <a:gd name="T38" fmla="*/ 72 w 84"/>
              <a:gd name="T39" fmla="*/ 53 h 73"/>
              <a:gd name="T40" fmla="*/ 73 w 84"/>
              <a:gd name="T41" fmla="*/ 52 h 73"/>
              <a:gd name="T42" fmla="*/ 73 w 84"/>
              <a:gd name="T43" fmla="*/ 11 h 73"/>
              <a:gd name="T44" fmla="*/ 72 w 84"/>
              <a:gd name="T45" fmla="*/ 10 h 73"/>
              <a:gd name="T46" fmla="*/ 43 w 84"/>
              <a:gd name="T47" fmla="*/ 10 h 73"/>
              <a:gd name="T48" fmla="*/ 43 w 84"/>
              <a:gd name="T49" fmla="*/ 2 h 73"/>
              <a:gd name="T50" fmla="*/ 83 w 84"/>
              <a:gd name="T51" fmla="*/ 2 h 73"/>
              <a:gd name="T52" fmla="*/ 84 w 84"/>
              <a:gd name="T53" fmla="*/ 1 h 73"/>
              <a:gd name="T54" fmla="*/ 83 w 84"/>
              <a:gd name="T55" fmla="*/ 0 h 73"/>
              <a:gd name="T56" fmla="*/ 1 w 84"/>
              <a:gd name="T57" fmla="*/ 0 h 73"/>
              <a:gd name="T58" fmla="*/ 0 w 84"/>
              <a:gd name="T59" fmla="*/ 1 h 73"/>
              <a:gd name="T60" fmla="*/ 1 w 84"/>
              <a:gd name="T61" fmla="*/ 2 h 73"/>
              <a:gd name="T62" fmla="*/ 41 w 84"/>
              <a:gd name="T63" fmla="*/ 2 h 73"/>
              <a:gd name="T64" fmla="*/ 41 w 84"/>
              <a:gd name="T65" fmla="*/ 10 h 73"/>
              <a:gd name="T66" fmla="*/ 71 w 84"/>
              <a:gd name="T67" fmla="*/ 12 h 73"/>
              <a:gd name="T68" fmla="*/ 71 w 84"/>
              <a:gd name="T69" fmla="*/ 51 h 73"/>
              <a:gd name="T70" fmla="*/ 42 w 84"/>
              <a:gd name="T71" fmla="*/ 51 h 73"/>
              <a:gd name="T72" fmla="*/ 42 w 84"/>
              <a:gd name="T73" fmla="*/ 51 h 73"/>
              <a:gd name="T74" fmla="*/ 12 w 84"/>
              <a:gd name="T75" fmla="*/ 51 h 73"/>
              <a:gd name="T76" fmla="*/ 12 w 84"/>
              <a:gd name="T77" fmla="*/ 12 h 73"/>
              <a:gd name="T78" fmla="*/ 71 w 84"/>
              <a:gd name="T79" fmla="*/ 12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4" h="73">
                <a:moveTo>
                  <a:pt x="41" y="10"/>
                </a:moveTo>
                <a:cubicBezTo>
                  <a:pt x="11" y="10"/>
                  <a:pt x="11" y="10"/>
                  <a:pt x="11" y="10"/>
                </a:cubicBezTo>
                <a:cubicBezTo>
                  <a:pt x="10" y="10"/>
                  <a:pt x="10" y="11"/>
                  <a:pt x="10" y="11"/>
                </a:cubicBezTo>
                <a:cubicBezTo>
                  <a:pt x="10" y="52"/>
                  <a:pt x="10" y="52"/>
                  <a:pt x="10" y="52"/>
                </a:cubicBezTo>
                <a:cubicBezTo>
                  <a:pt x="10" y="53"/>
                  <a:pt x="10" y="53"/>
                  <a:pt x="11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71"/>
                  <a:pt x="20" y="72"/>
                  <a:pt x="20" y="73"/>
                </a:cubicBezTo>
                <a:cubicBezTo>
                  <a:pt x="21" y="73"/>
                  <a:pt x="21" y="73"/>
                  <a:pt x="22" y="73"/>
                </a:cubicBezTo>
                <a:cubicBezTo>
                  <a:pt x="41" y="55"/>
                  <a:pt x="41" y="55"/>
                  <a:pt x="41" y="5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2"/>
                  <a:pt x="41" y="73"/>
                  <a:pt x="42" y="73"/>
                </a:cubicBezTo>
                <a:cubicBezTo>
                  <a:pt x="43" y="73"/>
                  <a:pt x="43" y="72"/>
                  <a:pt x="43" y="72"/>
                </a:cubicBezTo>
                <a:cubicBezTo>
                  <a:pt x="43" y="55"/>
                  <a:pt x="43" y="55"/>
                  <a:pt x="43" y="55"/>
                </a:cubicBezTo>
                <a:cubicBezTo>
                  <a:pt x="62" y="73"/>
                  <a:pt x="62" y="73"/>
                  <a:pt x="62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63" y="73"/>
                  <a:pt x="63" y="73"/>
                  <a:pt x="63" y="73"/>
                </a:cubicBezTo>
                <a:cubicBezTo>
                  <a:pt x="64" y="72"/>
                  <a:pt x="64" y="71"/>
                  <a:pt x="63" y="71"/>
                </a:cubicBezTo>
                <a:cubicBezTo>
                  <a:pt x="45" y="53"/>
                  <a:pt x="45" y="53"/>
                  <a:pt x="45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3" y="53"/>
                  <a:pt x="73" y="53"/>
                  <a:pt x="73" y="52"/>
                </a:cubicBezTo>
                <a:cubicBezTo>
                  <a:pt x="73" y="11"/>
                  <a:pt x="73" y="11"/>
                  <a:pt x="73" y="11"/>
                </a:cubicBezTo>
                <a:cubicBezTo>
                  <a:pt x="73" y="11"/>
                  <a:pt x="73" y="10"/>
                  <a:pt x="72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2"/>
                  <a:pt x="43" y="2"/>
                  <a:pt x="43" y="2"/>
                </a:cubicBezTo>
                <a:cubicBezTo>
                  <a:pt x="83" y="2"/>
                  <a:pt x="83" y="2"/>
                  <a:pt x="83" y="2"/>
                </a:cubicBezTo>
                <a:cubicBezTo>
                  <a:pt x="84" y="2"/>
                  <a:pt x="84" y="1"/>
                  <a:pt x="84" y="1"/>
                </a:cubicBezTo>
                <a:cubicBezTo>
                  <a:pt x="84" y="0"/>
                  <a:pt x="84" y="0"/>
                  <a:pt x="83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2"/>
                  <a:pt x="1" y="2"/>
                </a:cubicBezTo>
                <a:cubicBezTo>
                  <a:pt x="41" y="2"/>
                  <a:pt x="41" y="2"/>
                  <a:pt x="41" y="2"/>
                </a:cubicBezTo>
                <a:lnTo>
                  <a:pt x="41" y="10"/>
                </a:lnTo>
                <a:close/>
                <a:moveTo>
                  <a:pt x="71" y="12"/>
                </a:moveTo>
                <a:cubicBezTo>
                  <a:pt x="71" y="51"/>
                  <a:pt x="71" y="51"/>
                  <a:pt x="71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12" y="51"/>
                  <a:pt x="12" y="51"/>
                  <a:pt x="12" y="51"/>
                </a:cubicBezTo>
                <a:cubicBezTo>
                  <a:pt x="12" y="12"/>
                  <a:pt x="12" y="12"/>
                  <a:pt x="12" y="12"/>
                </a:cubicBezTo>
                <a:lnTo>
                  <a:pt x="71" y="12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878" name="그룹 877"/>
          <p:cNvGrpSpPr/>
          <p:nvPr/>
        </p:nvGrpSpPr>
        <p:grpSpPr>
          <a:xfrm>
            <a:off x="4879327" y="1441198"/>
            <a:ext cx="186190" cy="231239"/>
            <a:chOff x="3494685" y="1221260"/>
            <a:chExt cx="186190" cy="231239"/>
          </a:xfrm>
          <a:solidFill>
            <a:srgbClr val="FE6500"/>
          </a:solidFill>
        </p:grpSpPr>
        <p:sp>
          <p:nvSpPr>
            <p:cNvPr id="879" name="Freeform 251"/>
            <p:cNvSpPr>
              <a:spLocks noEditPoints="1"/>
            </p:cNvSpPr>
            <p:nvPr/>
          </p:nvSpPr>
          <p:spPr bwMode="auto">
            <a:xfrm>
              <a:off x="3494685" y="1221260"/>
              <a:ext cx="186190" cy="231239"/>
            </a:xfrm>
            <a:custGeom>
              <a:avLst/>
              <a:gdLst>
                <a:gd name="T0" fmla="*/ 1 w 54"/>
                <a:gd name="T1" fmla="*/ 66 h 66"/>
                <a:gd name="T2" fmla="*/ 53 w 54"/>
                <a:gd name="T3" fmla="*/ 66 h 66"/>
                <a:gd name="T4" fmla="*/ 54 w 54"/>
                <a:gd name="T5" fmla="*/ 65 h 66"/>
                <a:gd name="T6" fmla="*/ 54 w 54"/>
                <a:gd name="T7" fmla="*/ 15 h 66"/>
                <a:gd name="T8" fmla="*/ 54 w 54"/>
                <a:gd name="T9" fmla="*/ 14 h 66"/>
                <a:gd name="T10" fmla="*/ 39 w 54"/>
                <a:gd name="T11" fmla="*/ 1 h 66"/>
                <a:gd name="T12" fmla="*/ 39 w 54"/>
                <a:gd name="T13" fmla="*/ 1 h 66"/>
                <a:gd name="T14" fmla="*/ 39 w 54"/>
                <a:gd name="T15" fmla="*/ 1 h 66"/>
                <a:gd name="T16" fmla="*/ 39 w 54"/>
                <a:gd name="T17" fmla="*/ 1 h 66"/>
                <a:gd name="T18" fmla="*/ 39 w 54"/>
                <a:gd name="T19" fmla="*/ 0 h 66"/>
                <a:gd name="T20" fmla="*/ 38 w 54"/>
                <a:gd name="T21" fmla="*/ 0 h 66"/>
                <a:gd name="T22" fmla="*/ 1 w 54"/>
                <a:gd name="T23" fmla="*/ 0 h 66"/>
                <a:gd name="T24" fmla="*/ 0 w 54"/>
                <a:gd name="T25" fmla="*/ 1 h 66"/>
                <a:gd name="T26" fmla="*/ 0 w 54"/>
                <a:gd name="T27" fmla="*/ 65 h 66"/>
                <a:gd name="T28" fmla="*/ 1 w 54"/>
                <a:gd name="T29" fmla="*/ 66 h 66"/>
                <a:gd name="T30" fmla="*/ 40 w 54"/>
                <a:gd name="T31" fmla="*/ 4 h 66"/>
                <a:gd name="T32" fmla="*/ 50 w 54"/>
                <a:gd name="T33" fmla="*/ 14 h 66"/>
                <a:gd name="T34" fmla="*/ 40 w 54"/>
                <a:gd name="T35" fmla="*/ 14 h 66"/>
                <a:gd name="T36" fmla="*/ 40 w 54"/>
                <a:gd name="T37" fmla="*/ 4 h 66"/>
                <a:gd name="T38" fmla="*/ 3 w 54"/>
                <a:gd name="T39" fmla="*/ 3 h 66"/>
                <a:gd name="T40" fmla="*/ 37 w 54"/>
                <a:gd name="T41" fmla="*/ 3 h 66"/>
                <a:gd name="T42" fmla="*/ 37 w 54"/>
                <a:gd name="T43" fmla="*/ 15 h 66"/>
                <a:gd name="T44" fmla="*/ 38 w 54"/>
                <a:gd name="T45" fmla="*/ 16 h 66"/>
                <a:gd name="T46" fmla="*/ 52 w 54"/>
                <a:gd name="T47" fmla="*/ 16 h 66"/>
                <a:gd name="T48" fmla="*/ 52 w 54"/>
                <a:gd name="T49" fmla="*/ 64 h 66"/>
                <a:gd name="T50" fmla="*/ 3 w 54"/>
                <a:gd name="T51" fmla="*/ 64 h 66"/>
                <a:gd name="T52" fmla="*/ 3 w 54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66">
                  <a:moveTo>
                    <a:pt x="1" y="66"/>
                  </a:move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4" y="66"/>
                    <a:pt x="54" y="6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6"/>
                    <a:pt x="1" y="66"/>
                  </a:cubicBezTo>
                  <a:close/>
                  <a:moveTo>
                    <a:pt x="40" y="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40" y="14"/>
                    <a:pt x="40" y="14"/>
                    <a:pt x="40" y="14"/>
                  </a:cubicBezTo>
                  <a:lnTo>
                    <a:pt x="40" y="4"/>
                  </a:lnTo>
                  <a:close/>
                  <a:moveTo>
                    <a:pt x="3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6"/>
                    <a:pt x="38" y="16"/>
                    <a:pt x="38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3" y="64"/>
                    <a:pt x="3" y="64"/>
                    <a:pt x="3" y="64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80" name="Freeform 252"/>
            <p:cNvSpPr>
              <a:spLocks/>
            </p:cNvSpPr>
            <p:nvPr/>
          </p:nvSpPr>
          <p:spPr bwMode="auto">
            <a:xfrm>
              <a:off x="3545739" y="1299342"/>
              <a:ext cx="84085" cy="78080"/>
            </a:xfrm>
            <a:custGeom>
              <a:avLst/>
              <a:gdLst>
                <a:gd name="T0" fmla="*/ 23 w 24"/>
                <a:gd name="T1" fmla="*/ 11 h 23"/>
                <a:gd name="T2" fmla="*/ 13 w 24"/>
                <a:gd name="T3" fmla="*/ 11 h 23"/>
                <a:gd name="T4" fmla="*/ 13 w 24"/>
                <a:gd name="T5" fmla="*/ 1 h 23"/>
                <a:gd name="T6" fmla="*/ 12 w 24"/>
                <a:gd name="T7" fmla="*/ 0 h 23"/>
                <a:gd name="T8" fmla="*/ 11 w 24"/>
                <a:gd name="T9" fmla="*/ 1 h 23"/>
                <a:gd name="T10" fmla="*/ 11 w 24"/>
                <a:gd name="T11" fmla="*/ 11 h 23"/>
                <a:gd name="T12" fmla="*/ 1 w 24"/>
                <a:gd name="T13" fmla="*/ 11 h 23"/>
                <a:gd name="T14" fmla="*/ 0 w 24"/>
                <a:gd name="T15" fmla="*/ 12 h 23"/>
                <a:gd name="T16" fmla="*/ 1 w 24"/>
                <a:gd name="T17" fmla="*/ 13 h 23"/>
                <a:gd name="T18" fmla="*/ 11 w 24"/>
                <a:gd name="T19" fmla="*/ 13 h 23"/>
                <a:gd name="T20" fmla="*/ 11 w 24"/>
                <a:gd name="T21" fmla="*/ 22 h 23"/>
                <a:gd name="T22" fmla="*/ 12 w 24"/>
                <a:gd name="T23" fmla="*/ 23 h 23"/>
                <a:gd name="T24" fmla="*/ 13 w 24"/>
                <a:gd name="T25" fmla="*/ 22 h 23"/>
                <a:gd name="T26" fmla="*/ 13 w 24"/>
                <a:gd name="T27" fmla="*/ 13 h 23"/>
                <a:gd name="T28" fmla="*/ 23 w 24"/>
                <a:gd name="T29" fmla="*/ 13 h 23"/>
                <a:gd name="T30" fmla="*/ 24 w 24"/>
                <a:gd name="T31" fmla="*/ 12 h 23"/>
                <a:gd name="T32" fmla="*/ 23 w 24"/>
                <a:gd name="T3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3">
                  <a:moveTo>
                    <a:pt x="2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1"/>
                    <a:pt x="0" y="12"/>
                  </a:cubicBezTo>
                  <a:cubicBezTo>
                    <a:pt x="0" y="12"/>
                    <a:pt x="1" y="13"/>
                    <a:pt x="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3"/>
                    <a:pt x="12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4" y="12"/>
                    <a:pt x="24" y="12"/>
                  </a:cubicBezTo>
                  <a:cubicBezTo>
                    <a:pt x="24" y="11"/>
                    <a:pt x="23" y="11"/>
                    <a:pt x="23" y="1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881" name="Freeform 815"/>
          <p:cNvSpPr>
            <a:spLocks noEditPoints="1"/>
          </p:cNvSpPr>
          <p:nvPr/>
        </p:nvSpPr>
        <p:spPr bwMode="auto">
          <a:xfrm>
            <a:off x="4146040" y="1442700"/>
            <a:ext cx="252255" cy="228234"/>
          </a:xfrm>
          <a:custGeom>
            <a:avLst/>
            <a:gdLst>
              <a:gd name="T0" fmla="*/ 72 w 73"/>
              <a:gd name="T1" fmla="*/ 28 h 66"/>
              <a:gd name="T2" fmla="*/ 72 w 73"/>
              <a:gd name="T3" fmla="*/ 26 h 66"/>
              <a:gd name="T4" fmla="*/ 62 w 73"/>
              <a:gd name="T5" fmla="*/ 20 h 66"/>
              <a:gd name="T6" fmla="*/ 61 w 73"/>
              <a:gd name="T7" fmla="*/ 20 h 66"/>
              <a:gd name="T8" fmla="*/ 53 w 73"/>
              <a:gd name="T9" fmla="*/ 31 h 66"/>
              <a:gd name="T10" fmla="*/ 53 w 73"/>
              <a:gd name="T11" fmla="*/ 15 h 66"/>
              <a:gd name="T12" fmla="*/ 53 w 73"/>
              <a:gd name="T13" fmla="*/ 14 h 66"/>
              <a:gd name="T14" fmla="*/ 39 w 73"/>
              <a:gd name="T15" fmla="*/ 1 h 66"/>
              <a:gd name="T16" fmla="*/ 38 w 73"/>
              <a:gd name="T17" fmla="*/ 0 h 66"/>
              <a:gd name="T18" fmla="*/ 1 w 73"/>
              <a:gd name="T19" fmla="*/ 0 h 66"/>
              <a:gd name="T20" fmla="*/ 0 w 73"/>
              <a:gd name="T21" fmla="*/ 1 h 66"/>
              <a:gd name="T22" fmla="*/ 0 w 73"/>
              <a:gd name="T23" fmla="*/ 65 h 66"/>
              <a:gd name="T24" fmla="*/ 1 w 73"/>
              <a:gd name="T25" fmla="*/ 66 h 66"/>
              <a:gd name="T26" fmla="*/ 52 w 73"/>
              <a:gd name="T27" fmla="*/ 66 h 66"/>
              <a:gd name="T28" fmla="*/ 53 w 73"/>
              <a:gd name="T29" fmla="*/ 65 h 66"/>
              <a:gd name="T30" fmla="*/ 53 w 73"/>
              <a:gd name="T31" fmla="*/ 58 h 66"/>
              <a:gd name="T32" fmla="*/ 53 w 73"/>
              <a:gd name="T33" fmla="*/ 58 h 66"/>
              <a:gd name="T34" fmla="*/ 53 w 73"/>
              <a:gd name="T35" fmla="*/ 57 h 66"/>
              <a:gd name="T36" fmla="*/ 72 w 73"/>
              <a:gd name="T37" fmla="*/ 28 h 66"/>
              <a:gd name="T38" fmla="*/ 39 w 73"/>
              <a:gd name="T39" fmla="*/ 4 h 66"/>
              <a:gd name="T40" fmla="*/ 49 w 73"/>
              <a:gd name="T41" fmla="*/ 14 h 66"/>
              <a:gd name="T42" fmla="*/ 40 w 73"/>
              <a:gd name="T43" fmla="*/ 14 h 66"/>
              <a:gd name="T44" fmla="*/ 39 w 73"/>
              <a:gd name="T45" fmla="*/ 13 h 66"/>
              <a:gd name="T46" fmla="*/ 39 w 73"/>
              <a:gd name="T47" fmla="*/ 4 h 66"/>
              <a:gd name="T48" fmla="*/ 51 w 73"/>
              <a:gd name="T49" fmla="*/ 60 h 66"/>
              <a:gd name="T50" fmla="*/ 51 w 73"/>
              <a:gd name="T51" fmla="*/ 64 h 66"/>
              <a:gd name="T52" fmla="*/ 2 w 73"/>
              <a:gd name="T53" fmla="*/ 64 h 66"/>
              <a:gd name="T54" fmla="*/ 2 w 73"/>
              <a:gd name="T55" fmla="*/ 2 h 66"/>
              <a:gd name="T56" fmla="*/ 37 w 73"/>
              <a:gd name="T57" fmla="*/ 2 h 66"/>
              <a:gd name="T58" fmla="*/ 37 w 73"/>
              <a:gd name="T59" fmla="*/ 15 h 66"/>
              <a:gd name="T60" fmla="*/ 38 w 73"/>
              <a:gd name="T61" fmla="*/ 16 h 66"/>
              <a:gd name="T62" fmla="*/ 50 w 73"/>
              <a:gd name="T63" fmla="*/ 16 h 66"/>
              <a:gd name="T64" fmla="*/ 50 w 73"/>
              <a:gd name="T65" fmla="*/ 16 h 66"/>
              <a:gd name="T66" fmla="*/ 51 w 73"/>
              <a:gd name="T67" fmla="*/ 16 h 66"/>
              <a:gd name="T68" fmla="*/ 51 w 73"/>
              <a:gd name="T69" fmla="*/ 30 h 66"/>
              <a:gd name="T70" fmla="*/ 51 w 73"/>
              <a:gd name="T71" fmla="*/ 30 h 66"/>
              <a:gd name="T72" fmla="*/ 51 w 73"/>
              <a:gd name="T73" fmla="*/ 34 h 66"/>
              <a:gd name="T74" fmla="*/ 41 w 73"/>
              <a:gd name="T75" fmla="*/ 50 h 66"/>
              <a:gd name="T76" fmla="*/ 41 w 73"/>
              <a:gd name="T77" fmla="*/ 50 h 66"/>
              <a:gd name="T78" fmla="*/ 40 w 73"/>
              <a:gd name="T79" fmla="*/ 60 h 66"/>
              <a:gd name="T80" fmla="*/ 41 w 73"/>
              <a:gd name="T81" fmla="*/ 61 h 66"/>
              <a:gd name="T82" fmla="*/ 51 w 73"/>
              <a:gd name="T83" fmla="*/ 60 h 66"/>
              <a:gd name="T84" fmla="*/ 52 w 73"/>
              <a:gd name="T85" fmla="*/ 56 h 66"/>
              <a:gd name="T86" fmla="*/ 52 w 73"/>
              <a:gd name="T87" fmla="*/ 56 h 66"/>
              <a:gd name="T88" fmla="*/ 52 w 73"/>
              <a:gd name="T89" fmla="*/ 56 h 66"/>
              <a:gd name="T90" fmla="*/ 51 w 73"/>
              <a:gd name="T91" fmla="*/ 57 h 66"/>
              <a:gd name="T92" fmla="*/ 50 w 73"/>
              <a:gd name="T93" fmla="*/ 58 h 66"/>
              <a:gd name="T94" fmla="*/ 44 w 73"/>
              <a:gd name="T95" fmla="*/ 58 h 66"/>
              <a:gd name="T96" fmla="*/ 42 w 73"/>
              <a:gd name="T97" fmla="*/ 57 h 66"/>
              <a:gd name="T98" fmla="*/ 43 w 73"/>
              <a:gd name="T99" fmla="*/ 51 h 66"/>
              <a:gd name="T100" fmla="*/ 43 w 73"/>
              <a:gd name="T101" fmla="*/ 51 h 66"/>
              <a:gd name="T102" fmla="*/ 61 w 73"/>
              <a:gd name="T103" fmla="*/ 23 h 66"/>
              <a:gd name="T104" fmla="*/ 63 w 73"/>
              <a:gd name="T105" fmla="*/ 23 h 66"/>
              <a:gd name="T106" fmla="*/ 69 w 73"/>
              <a:gd name="T107" fmla="*/ 27 h 66"/>
              <a:gd name="T108" fmla="*/ 69 w 73"/>
              <a:gd name="T109" fmla="*/ 29 h 66"/>
              <a:gd name="T110" fmla="*/ 52 w 73"/>
              <a:gd name="T111" fmla="*/ 5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3" h="66">
                <a:moveTo>
                  <a:pt x="72" y="28"/>
                </a:moveTo>
                <a:cubicBezTo>
                  <a:pt x="73" y="27"/>
                  <a:pt x="73" y="27"/>
                  <a:pt x="72" y="26"/>
                </a:cubicBezTo>
                <a:cubicBezTo>
                  <a:pt x="62" y="20"/>
                  <a:pt x="62" y="20"/>
                  <a:pt x="62" y="20"/>
                </a:cubicBezTo>
                <a:cubicBezTo>
                  <a:pt x="62" y="20"/>
                  <a:pt x="61" y="20"/>
                  <a:pt x="61" y="20"/>
                </a:cubicBezTo>
                <a:cubicBezTo>
                  <a:pt x="53" y="31"/>
                  <a:pt x="53" y="31"/>
                  <a:pt x="53" y="31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5"/>
                  <a:pt x="53" y="15"/>
                  <a:pt x="53" y="14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0"/>
                  <a:pt x="38" y="0"/>
                  <a:pt x="38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6"/>
                  <a:pt x="0" y="66"/>
                  <a:pt x="1" y="66"/>
                </a:cubicBezTo>
                <a:cubicBezTo>
                  <a:pt x="52" y="66"/>
                  <a:pt x="52" y="66"/>
                  <a:pt x="52" y="66"/>
                </a:cubicBezTo>
                <a:cubicBezTo>
                  <a:pt x="53" y="66"/>
                  <a:pt x="53" y="66"/>
                  <a:pt x="53" y="65"/>
                </a:cubicBezTo>
                <a:cubicBezTo>
                  <a:pt x="53" y="58"/>
                  <a:pt x="53" y="58"/>
                  <a:pt x="53" y="58"/>
                </a:cubicBezTo>
                <a:cubicBezTo>
                  <a:pt x="53" y="58"/>
                  <a:pt x="53" y="58"/>
                  <a:pt x="53" y="58"/>
                </a:cubicBezTo>
                <a:cubicBezTo>
                  <a:pt x="53" y="57"/>
                  <a:pt x="53" y="57"/>
                  <a:pt x="53" y="57"/>
                </a:cubicBezTo>
                <a:lnTo>
                  <a:pt x="72" y="28"/>
                </a:lnTo>
                <a:close/>
                <a:moveTo>
                  <a:pt x="39" y="4"/>
                </a:moveTo>
                <a:cubicBezTo>
                  <a:pt x="49" y="14"/>
                  <a:pt x="49" y="14"/>
                  <a:pt x="49" y="14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39" y="14"/>
                  <a:pt x="39" y="13"/>
                </a:cubicBezTo>
                <a:lnTo>
                  <a:pt x="39" y="4"/>
                </a:lnTo>
                <a:close/>
                <a:moveTo>
                  <a:pt x="51" y="60"/>
                </a:moveTo>
                <a:cubicBezTo>
                  <a:pt x="51" y="64"/>
                  <a:pt x="51" y="64"/>
                  <a:pt x="51" y="64"/>
                </a:cubicBezTo>
                <a:cubicBezTo>
                  <a:pt x="2" y="64"/>
                  <a:pt x="2" y="64"/>
                  <a:pt x="2" y="64"/>
                </a:cubicBezTo>
                <a:cubicBezTo>
                  <a:pt x="2" y="2"/>
                  <a:pt x="2" y="2"/>
                  <a:pt x="2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6"/>
                  <a:pt x="37" y="16"/>
                  <a:pt x="38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4"/>
                  <a:pt x="51" y="34"/>
                  <a:pt x="51" y="34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0" y="60"/>
                  <a:pt x="40" y="60"/>
                  <a:pt x="40" y="60"/>
                </a:cubicBezTo>
                <a:cubicBezTo>
                  <a:pt x="40" y="60"/>
                  <a:pt x="40" y="61"/>
                  <a:pt x="41" y="61"/>
                </a:cubicBezTo>
                <a:lnTo>
                  <a:pt x="51" y="60"/>
                </a:lnTo>
                <a:close/>
                <a:moveTo>
                  <a:pt x="52" y="56"/>
                </a:moveTo>
                <a:cubicBezTo>
                  <a:pt x="52" y="56"/>
                  <a:pt x="52" y="56"/>
                  <a:pt x="52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1" y="57"/>
                  <a:pt x="51" y="57"/>
                  <a:pt x="51" y="57"/>
                </a:cubicBezTo>
                <a:cubicBezTo>
                  <a:pt x="51" y="57"/>
                  <a:pt x="50" y="58"/>
                  <a:pt x="50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3" y="58"/>
                  <a:pt x="42" y="58"/>
                  <a:pt x="42" y="57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61" y="23"/>
                  <a:pt x="61" y="23"/>
                  <a:pt x="61" y="23"/>
                </a:cubicBezTo>
                <a:cubicBezTo>
                  <a:pt x="62" y="23"/>
                  <a:pt x="62" y="23"/>
                  <a:pt x="63" y="23"/>
                </a:cubicBezTo>
                <a:cubicBezTo>
                  <a:pt x="69" y="27"/>
                  <a:pt x="69" y="27"/>
                  <a:pt x="69" y="27"/>
                </a:cubicBezTo>
                <a:cubicBezTo>
                  <a:pt x="70" y="27"/>
                  <a:pt x="70" y="28"/>
                  <a:pt x="69" y="29"/>
                </a:cubicBezTo>
                <a:lnTo>
                  <a:pt x="52" y="56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882" name="그룹 881"/>
          <p:cNvGrpSpPr/>
          <p:nvPr/>
        </p:nvGrpSpPr>
        <p:grpSpPr>
          <a:xfrm>
            <a:off x="9839674" y="1442700"/>
            <a:ext cx="186190" cy="228234"/>
            <a:chOff x="3494685" y="2491557"/>
            <a:chExt cx="186190" cy="228234"/>
          </a:xfrm>
          <a:solidFill>
            <a:srgbClr val="FE6500"/>
          </a:solidFill>
        </p:grpSpPr>
        <p:sp>
          <p:nvSpPr>
            <p:cNvPr id="883" name="Freeform 246"/>
            <p:cNvSpPr>
              <a:spLocks noEditPoints="1"/>
            </p:cNvSpPr>
            <p:nvPr/>
          </p:nvSpPr>
          <p:spPr bwMode="auto">
            <a:xfrm>
              <a:off x="3494685" y="2491557"/>
              <a:ext cx="186190" cy="228234"/>
            </a:xfrm>
            <a:custGeom>
              <a:avLst/>
              <a:gdLst>
                <a:gd name="T0" fmla="*/ 0 w 54"/>
                <a:gd name="T1" fmla="*/ 2 h 66"/>
                <a:gd name="T2" fmla="*/ 0 w 54"/>
                <a:gd name="T3" fmla="*/ 65 h 66"/>
                <a:gd name="T4" fmla="*/ 1 w 54"/>
                <a:gd name="T5" fmla="*/ 66 h 66"/>
                <a:gd name="T6" fmla="*/ 38 w 54"/>
                <a:gd name="T7" fmla="*/ 66 h 66"/>
                <a:gd name="T8" fmla="*/ 39 w 54"/>
                <a:gd name="T9" fmla="*/ 66 h 66"/>
                <a:gd name="T10" fmla="*/ 39 w 54"/>
                <a:gd name="T11" fmla="*/ 66 h 66"/>
                <a:gd name="T12" fmla="*/ 39 w 54"/>
                <a:gd name="T13" fmla="*/ 66 h 66"/>
                <a:gd name="T14" fmla="*/ 39 w 54"/>
                <a:gd name="T15" fmla="*/ 66 h 66"/>
                <a:gd name="T16" fmla="*/ 39 w 54"/>
                <a:gd name="T17" fmla="*/ 66 h 66"/>
                <a:gd name="T18" fmla="*/ 54 w 54"/>
                <a:gd name="T19" fmla="*/ 52 h 66"/>
                <a:gd name="T20" fmla="*/ 54 w 54"/>
                <a:gd name="T21" fmla="*/ 51 h 66"/>
                <a:gd name="T22" fmla="*/ 54 w 54"/>
                <a:gd name="T23" fmla="*/ 2 h 66"/>
                <a:gd name="T24" fmla="*/ 53 w 54"/>
                <a:gd name="T25" fmla="*/ 0 h 66"/>
                <a:gd name="T26" fmla="*/ 1 w 54"/>
                <a:gd name="T27" fmla="*/ 0 h 66"/>
                <a:gd name="T28" fmla="*/ 0 w 54"/>
                <a:gd name="T29" fmla="*/ 2 h 66"/>
                <a:gd name="T30" fmla="*/ 40 w 54"/>
                <a:gd name="T31" fmla="*/ 63 h 66"/>
                <a:gd name="T32" fmla="*/ 40 w 54"/>
                <a:gd name="T33" fmla="*/ 53 h 66"/>
                <a:gd name="T34" fmla="*/ 50 w 54"/>
                <a:gd name="T35" fmla="*/ 53 h 66"/>
                <a:gd name="T36" fmla="*/ 40 w 54"/>
                <a:gd name="T37" fmla="*/ 63 h 66"/>
                <a:gd name="T38" fmla="*/ 3 w 54"/>
                <a:gd name="T39" fmla="*/ 3 h 66"/>
                <a:gd name="T40" fmla="*/ 52 w 54"/>
                <a:gd name="T41" fmla="*/ 3 h 66"/>
                <a:gd name="T42" fmla="*/ 52 w 54"/>
                <a:gd name="T43" fmla="*/ 50 h 66"/>
                <a:gd name="T44" fmla="*/ 38 w 54"/>
                <a:gd name="T45" fmla="*/ 50 h 66"/>
                <a:gd name="T46" fmla="*/ 37 w 54"/>
                <a:gd name="T47" fmla="*/ 51 h 66"/>
                <a:gd name="T48" fmla="*/ 37 w 54"/>
                <a:gd name="T49" fmla="*/ 64 h 66"/>
                <a:gd name="T50" fmla="*/ 3 w 54"/>
                <a:gd name="T51" fmla="*/ 64 h 66"/>
                <a:gd name="T52" fmla="*/ 3 w 54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66">
                  <a:moveTo>
                    <a:pt x="0" y="2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6"/>
                    <a:pt x="1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4" y="52"/>
                    <a:pt x="54" y="52"/>
                    <a:pt x="54" y="51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1"/>
                    <a:pt x="53" y="0"/>
                    <a:pt x="5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lose/>
                  <a:moveTo>
                    <a:pt x="40" y="63"/>
                  </a:moveTo>
                  <a:cubicBezTo>
                    <a:pt x="40" y="53"/>
                    <a:pt x="40" y="53"/>
                    <a:pt x="40" y="53"/>
                  </a:cubicBezTo>
                  <a:cubicBezTo>
                    <a:pt x="50" y="53"/>
                    <a:pt x="50" y="53"/>
                    <a:pt x="50" y="53"/>
                  </a:cubicBezTo>
                  <a:lnTo>
                    <a:pt x="40" y="63"/>
                  </a:lnTo>
                  <a:close/>
                  <a:moveTo>
                    <a:pt x="3" y="3"/>
                  </a:moveTo>
                  <a:cubicBezTo>
                    <a:pt x="52" y="3"/>
                    <a:pt x="52" y="3"/>
                    <a:pt x="52" y="3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0"/>
                    <a:pt x="37" y="51"/>
                    <a:pt x="37" y="51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" y="64"/>
                    <a:pt x="3" y="64"/>
                    <a:pt x="3" y="64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84" name="Freeform 247"/>
            <p:cNvSpPr>
              <a:spLocks/>
            </p:cNvSpPr>
            <p:nvPr/>
          </p:nvSpPr>
          <p:spPr bwMode="auto">
            <a:xfrm>
              <a:off x="3551748" y="2578646"/>
              <a:ext cx="69074" cy="57061"/>
            </a:xfrm>
            <a:custGeom>
              <a:avLst/>
              <a:gdLst>
                <a:gd name="T0" fmla="*/ 18 w 20"/>
                <a:gd name="T1" fmla="*/ 0 h 17"/>
                <a:gd name="T2" fmla="*/ 4 w 20"/>
                <a:gd name="T3" fmla="*/ 14 h 17"/>
                <a:gd name="T4" fmla="*/ 2 w 20"/>
                <a:gd name="T5" fmla="*/ 10 h 17"/>
                <a:gd name="T6" fmla="*/ 0 w 20"/>
                <a:gd name="T7" fmla="*/ 10 h 17"/>
                <a:gd name="T8" fmla="*/ 0 w 20"/>
                <a:gd name="T9" fmla="*/ 12 h 17"/>
                <a:gd name="T10" fmla="*/ 3 w 20"/>
                <a:gd name="T11" fmla="*/ 16 h 17"/>
                <a:gd name="T12" fmla="*/ 4 w 20"/>
                <a:gd name="T13" fmla="*/ 17 h 17"/>
                <a:gd name="T14" fmla="*/ 4 w 20"/>
                <a:gd name="T15" fmla="*/ 17 h 17"/>
                <a:gd name="T16" fmla="*/ 5 w 20"/>
                <a:gd name="T17" fmla="*/ 17 h 17"/>
                <a:gd name="T18" fmla="*/ 20 w 20"/>
                <a:gd name="T19" fmla="*/ 2 h 17"/>
                <a:gd name="T20" fmla="*/ 20 w 20"/>
                <a:gd name="T21" fmla="*/ 0 h 17"/>
                <a:gd name="T22" fmla="*/ 18 w 20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17">
                  <a:moveTo>
                    <a:pt x="18" y="0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0" y="10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0" y="1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85" name="그룹 884"/>
          <p:cNvGrpSpPr/>
          <p:nvPr/>
        </p:nvGrpSpPr>
        <p:grpSpPr>
          <a:xfrm>
            <a:off x="632582" y="2591483"/>
            <a:ext cx="273596" cy="273596"/>
            <a:chOff x="6290544" y="1827880"/>
            <a:chExt cx="285292" cy="285292"/>
          </a:xfrm>
          <a:solidFill>
            <a:srgbClr val="FE6500"/>
          </a:solidFill>
        </p:grpSpPr>
        <p:sp>
          <p:nvSpPr>
            <p:cNvPr id="886" name="Freeform 535"/>
            <p:cNvSpPr>
              <a:spLocks noEditPoints="1"/>
            </p:cNvSpPr>
            <p:nvPr/>
          </p:nvSpPr>
          <p:spPr bwMode="auto">
            <a:xfrm>
              <a:off x="6290544" y="1827880"/>
              <a:ext cx="285292" cy="285292"/>
            </a:xfrm>
            <a:custGeom>
              <a:avLst/>
              <a:gdLst>
                <a:gd name="T0" fmla="*/ 82 w 83"/>
                <a:gd name="T1" fmla="*/ 0 h 82"/>
                <a:gd name="T2" fmla="*/ 1 w 83"/>
                <a:gd name="T3" fmla="*/ 0 h 82"/>
                <a:gd name="T4" fmla="*/ 0 w 83"/>
                <a:gd name="T5" fmla="*/ 1 h 82"/>
                <a:gd name="T6" fmla="*/ 0 w 83"/>
                <a:gd name="T7" fmla="*/ 81 h 82"/>
                <a:gd name="T8" fmla="*/ 1 w 83"/>
                <a:gd name="T9" fmla="*/ 82 h 82"/>
                <a:gd name="T10" fmla="*/ 82 w 83"/>
                <a:gd name="T11" fmla="*/ 82 h 82"/>
                <a:gd name="T12" fmla="*/ 83 w 83"/>
                <a:gd name="T13" fmla="*/ 81 h 82"/>
                <a:gd name="T14" fmla="*/ 83 w 83"/>
                <a:gd name="T15" fmla="*/ 1 h 82"/>
                <a:gd name="T16" fmla="*/ 82 w 83"/>
                <a:gd name="T17" fmla="*/ 0 h 82"/>
                <a:gd name="T18" fmla="*/ 81 w 83"/>
                <a:gd name="T19" fmla="*/ 2 h 82"/>
                <a:gd name="T20" fmla="*/ 81 w 83"/>
                <a:gd name="T21" fmla="*/ 17 h 82"/>
                <a:gd name="T22" fmla="*/ 2 w 83"/>
                <a:gd name="T23" fmla="*/ 17 h 82"/>
                <a:gd name="T24" fmla="*/ 2 w 83"/>
                <a:gd name="T25" fmla="*/ 2 h 82"/>
                <a:gd name="T26" fmla="*/ 81 w 83"/>
                <a:gd name="T27" fmla="*/ 2 h 82"/>
                <a:gd name="T28" fmla="*/ 2 w 83"/>
                <a:gd name="T29" fmla="*/ 80 h 82"/>
                <a:gd name="T30" fmla="*/ 2 w 83"/>
                <a:gd name="T31" fmla="*/ 19 h 82"/>
                <a:gd name="T32" fmla="*/ 81 w 83"/>
                <a:gd name="T33" fmla="*/ 19 h 82"/>
                <a:gd name="T34" fmla="*/ 81 w 83"/>
                <a:gd name="T35" fmla="*/ 80 h 82"/>
                <a:gd name="T36" fmla="*/ 2 w 83"/>
                <a:gd name="T3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lose/>
                  <a:moveTo>
                    <a:pt x="81" y="2"/>
                  </a:moveTo>
                  <a:cubicBezTo>
                    <a:pt x="81" y="17"/>
                    <a:pt x="81" y="17"/>
                    <a:pt x="8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81" y="2"/>
                  </a:lnTo>
                  <a:close/>
                  <a:moveTo>
                    <a:pt x="2" y="8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80"/>
                    <a:pt x="81" y="80"/>
                    <a:pt x="81" y="80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87" name="Freeform 536"/>
            <p:cNvSpPr>
              <a:spLocks noEditPoints="1"/>
            </p:cNvSpPr>
            <p:nvPr/>
          </p:nvSpPr>
          <p:spPr bwMode="auto">
            <a:xfrm>
              <a:off x="6305557" y="1848902"/>
              <a:ext cx="30031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6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6" y="3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88" name="Freeform 537"/>
            <p:cNvSpPr>
              <a:spLocks noEditPoints="1"/>
            </p:cNvSpPr>
            <p:nvPr/>
          </p:nvSpPr>
          <p:spPr bwMode="auto">
            <a:xfrm>
              <a:off x="6341592" y="1848902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4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4 h 7"/>
                <a:gd name="T14" fmla="*/ 4 w 7"/>
                <a:gd name="T15" fmla="*/ 5 h 7"/>
                <a:gd name="T16" fmla="*/ 2 w 7"/>
                <a:gd name="T17" fmla="*/ 4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lose/>
                  <a:moveTo>
                    <a:pt x="4" y="2"/>
                  </a:move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89" name="Freeform 538"/>
            <p:cNvSpPr>
              <a:spLocks noEditPoints="1"/>
            </p:cNvSpPr>
            <p:nvPr/>
          </p:nvSpPr>
          <p:spPr bwMode="auto">
            <a:xfrm>
              <a:off x="6371623" y="1848902"/>
              <a:ext cx="30031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5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90" name="Freeform 539"/>
            <p:cNvSpPr>
              <a:spLocks/>
            </p:cNvSpPr>
            <p:nvPr/>
          </p:nvSpPr>
          <p:spPr bwMode="auto">
            <a:xfrm>
              <a:off x="6296548" y="1890946"/>
              <a:ext cx="276281" cy="219225"/>
            </a:xfrm>
            <a:custGeom>
              <a:avLst/>
              <a:gdLst>
                <a:gd name="T0" fmla="*/ 90 w 92"/>
                <a:gd name="T1" fmla="*/ 73 h 73"/>
                <a:gd name="T2" fmla="*/ 0 w 92"/>
                <a:gd name="T3" fmla="*/ 2 h 73"/>
                <a:gd name="T4" fmla="*/ 1 w 92"/>
                <a:gd name="T5" fmla="*/ 0 h 73"/>
                <a:gd name="T6" fmla="*/ 92 w 92"/>
                <a:gd name="T7" fmla="*/ 71 h 73"/>
                <a:gd name="T8" fmla="*/ 90 w 9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90" y="73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92" y="71"/>
                  </a:lnTo>
                  <a:lnTo>
                    <a:pt x="90" y="7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91" name="Freeform 540"/>
            <p:cNvSpPr>
              <a:spLocks/>
            </p:cNvSpPr>
            <p:nvPr/>
          </p:nvSpPr>
          <p:spPr bwMode="auto">
            <a:xfrm>
              <a:off x="6296548" y="1890946"/>
              <a:ext cx="276281" cy="219225"/>
            </a:xfrm>
            <a:custGeom>
              <a:avLst/>
              <a:gdLst>
                <a:gd name="T0" fmla="*/ 1 w 92"/>
                <a:gd name="T1" fmla="*/ 73 h 73"/>
                <a:gd name="T2" fmla="*/ 0 w 92"/>
                <a:gd name="T3" fmla="*/ 71 h 73"/>
                <a:gd name="T4" fmla="*/ 90 w 92"/>
                <a:gd name="T5" fmla="*/ 0 h 73"/>
                <a:gd name="T6" fmla="*/ 92 w 92"/>
                <a:gd name="T7" fmla="*/ 2 h 73"/>
                <a:gd name="T8" fmla="*/ 1 w 9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1" y="73"/>
                  </a:moveTo>
                  <a:lnTo>
                    <a:pt x="0" y="71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1" y="7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92" name="그룹 891"/>
          <p:cNvGrpSpPr/>
          <p:nvPr/>
        </p:nvGrpSpPr>
        <p:grpSpPr>
          <a:xfrm>
            <a:off x="623731" y="3172869"/>
            <a:ext cx="291298" cy="282288"/>
            <a:chOff x="3440633" y="6903062"/>
            <a:chExt cx="291298" cy="282288"/>
          </a:xfrm>
          <a:solidFill>
            <a:srgbClr val="FE6500"/>
          </a:solidFill>
        </p:grpSpPr>
        <p:sp>
          <p:nvSpPr>
            <p:cNvPr id="893" name="Freeform 262"/>
            <p:cNvSpPr>
              <a:spLocks noEditPoints="1"/>
            </p:cNvSpPr>
            <p:nvPr/>
          </p:nvSpPr>
          <p:spPr bwMode="auto">
            <a:xfrm>
              <a:off x="3440633" y="6903062"/>
              <a:ext cx="291298" cy="282288"/>
            </a:xfrm>
            <a:custGeom>
              <a:avLst/>
              <a:gdLst>
                <a:gd name="T0" fmla="*/ 83 w 84"/>
                <a:gd name="T1" fmla="*/ 9 h 82"/>
                <a:gd name="T2" fmla="*/ 64 w 84"/>
                <a:gd name="T3" fmla="*/ 9 h 82"/>
                <a:gd name="T4" fmla="*/ 64 w 84"/>
                <a:gd name="T5" fmla="*/ 1 h 82"/>
                <a:gd name="T6" fmla="*/ 63 w 84"/>
                <a:gd name="T7" fmla="*/ 0 h 82"/>
                <a:gd name="T8" fmla="*/ 61 w 84"/>
                <a:gd name="T9" fmla="*/ 1 h 82"/>
                <a:gd name="T10" fmla="*/ 61 w 84"/>
                <a:gd name="T11" fmla="*/ 9 h 82"/>
                <a:gd name="T12" fmla="*/ 22 w 84"/>
                <a:gd name="T13" fmla="*/ 9 h 82"/>
                <a:gd name="T14" fmla="*/ 22 w 84"/>
                <a:gd name="T15" fmla="*/ 1 h 82"/>
                <a:gd name="T16" fmla="*/ 21 w 84"/>
                <a:gd name="T17" fmla="*/ 0 h 82"/>
                <a:gd name="T18" fmla="*/ 20 w 84"/>
                <a:gd name="T19" fmla="*/ 1 h 82"/>
                <a:gd name="T20" fmla="*/ 20 w 84"/>
                <a:gd name="T21" fmla="*/ 9 h 82"/>
                <a:gd name="T22" fmla="*/ 2 w 84"/>
                <a:gd name="T23" fmla="*/ 9 h 82"/>
                <a:gd name="T24" fmla="*/ 0 w 84"/>
                <a:gd name="T25" fmla="*/ 10 h 82"/>
                <a:gd name="T26" fmla="*/ 0 w 84"/>
                <a:gd name="T27" fmla="*/ 81 h 82"/>
                <a:gd name="T28" fmla="*/ 2 w 84"/>
                <a:gd name="T29" fmla="*/ 82 h 82"/>
                <a:gd name="T30" fmla="*/ 83 w 84"/>
                <a:gd name="T31" fmla="*/ 82 h 82"/>
                <a:gd name="T32" fmla="*/ 84 w 84"/>
                <a:gd name="T33" fmla="*/ 81 h 82"/>
                <a:gd name="T34" fmla="*/ 84 w 84"/>
                <a:gd name="T35" fmla="*/ 21 h 82"/>
                <a:gd name="T36" fmla="*/ 84 w 84"/>
                <a:gd name="T37" fmla="*/ 10 h 82"/>
                <a:gd name="T38" fmla="*/ 83 w 84"/>
                <a:gd name="T39" fmla="*/ 9 h 82"/>
                <a:gd name="T40" fmla="*/ 81 w 84"/>
                <a:gd name="T41" fmla="*/ 80 h 82"/>
                <a:gd name="T42" fmla="*/ 3 w 84"/>
                <a:gd name="T43" fmla="*/ 80 h 82"/>
                <a:gd name="T44" fmla="*/ 3 w 84"/>
                <a:gd name="T45" fmla="*/ 22 h 82"/>
                <a:gd name="T46" fmla="*/ 81 w 84"/>
                <a:gd name="T47" fmla="*/ 22 h 82"/>
                <a:gd name="T48" fmla="*/ 81 w 84"/>
                <a:gd name="T49" fmla="*/ 80 h 82"/>
                <a:gd name="T50" fmla="*/ 81 w 84"/>
                <a:gd name="T51" fmla="*/ 20 h 82"/>
                <a:gd name="T52" fmla="*/ 3 w 84"/>
                <a:gd name="T53" fmla="*/ 20 h 82"/>
                <a:gd name="T54" fmla="*/ 3 w 84"/>
                <a:gd name="T55" fmla="*/ 11 h 82"/>
                <a:gd name="T56" fmla="*/ 20 w 84"/>
                <a:gd name="T57" fmla="*/ 11 h 82"/>
                <a:gd name="T58" fmla="*/ 20 w 84"/>
                <a:gd name="T59" fmla="*/ 16 h 82"/>
                <a:gd name="T60" fmla="*/ 21 w 84"/>
                <a:gd name="T61" fmla="*/ 17 h 82"/>
                <a:gd name="T62" fmla="*/ 22 w 84"/>
                <a:gd name="T63" fmla="*/ 16 h 82"/>
                <a:gd name="T64" fmla="*/ 22 w 84"/>
                <a:gd name="T65" fmla="*/ 11 h 82"/>
                <a:gd name="T66" fmla="*/ 61 w 84"/>
                <a:gd name="T67" fmla="*/ 11 h 82"/>
                <a:gd name="T68" fmla="*/ 61 w 84"/>
                <a:gd name="T69" fmla="*/ 16 h 82"/>
                <a:gd name="T70" fmla="*/ 63 w 84"/>
                <a:gd name="T71" fmla="*/ 17 h 82"/>
                <a:gd name="T72" fmla="*/ 64 w 84"/>
                <a:gd name="T73" fmla="*/ 16 h 82"/>
                <a:gd name="T74" fmla="*/ 64 w 84"/>
                <a:gd name="T75" fmla="*/ 11 h 82"/>
                <a:gd name="T76" fmla="*/ 81 w 84"/>
                <a:gd name="T77" fmla="*/ 11 h 82"/>
                <a:gd name="T78" fmla="*/ 81 w 84"/>
                <a:gd name="T79" fmla="*/ 2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82">
                  <a:moveTo>
                    <a:pt x="83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3" y="0"/>
                    <a:pt x="63" y="0"/>
                  </a:cubicBezTo>
                  <a:cubicBezTo>
                    <a:pt x="62" y="0"/>
                    <a:pt x="61" y="0"/>
                    <a:pt x="61" y="1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2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4" y="82"/>
                    <a:pt x="84" y="81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9"/>
                    <a:pt x="83" y="9"/>
                    <a:pt x="83" y="9"/>
                  </a:cubicBezTo>
                  <a:close/>
                  <a:moveTo>
                    <a:pt x="81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81" y="22"/>
                    <a:pt x="81" y="22"/>
                    <a:pt x="81" y="22"/>
                  </a:cubicBezTo>
                  <a:lnTo>
                    <a:pt x="81" y="80"/>
                  </a:lnTo>
                  <a:close/>
                  <a:moveTo>
                    <a:pt x="81" y="20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7"/>
                    <a:pt x="21" y="17"/>
                  </a:cubicBezTo>
                  <a:cubicBezTo>
                    <a:pt x="22" y="17"/>
                    <a:pt x="22" y="16"/>
                    <a:pt x="22" y="1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2" y="17"/>
                    <a:pt x="63" y="17"/>
                  </a:cubicBezTo>
                  <a:cubicBezTo>
                    <a:pt x="63" y="17"/>
                    <a:pt x="64" y="16"/>
                    <a:pt x="64" y="16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81" y="11"/>
                    <a:pt x="81" y="11"/>
                    <a:pt x="81" y="11"/>
                  </a:cubicBezTo>
                  <a:lnTo>
                    <a:pt x="81" y="2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94" name="Freeform 263"/>
            <p:cNvSpPr>
              <a:spLocks/>
            </p:cNvSpPr>
            <p:nvPr/>
          </p:nvSpPr>
          <p:spPr bwMode="auto">
            <a:xfrm>
              <a:off x="3548743" y="7038201"/>
              <a:ext cx="81082" cy="78080"/>
            </a:xfrm>
            <a:custGeom>
              <a:avLst/>
              <a:gdLst>
                <a:gd name="T0" fmla="*/ 1 w 23"/>
                <a:gd name="T1" fmla="*/ 13 h 23"/>
                <a:gd name="T2" fmla="*/ 10 w 23"/>
                <a:gd name="T3" fmla="*/ 13 h 23"/>
                <a:gd name="T4" fmla="*/ 10 w 23"/>
                <a:gd name="T5" fmla="*/ 22 h 23"/>
                <a:gd name="T6" fmla="*/ 11 w 23"/>
                <a:gd name="T7" fmla="*/ 23 h 23"/>
                <a:gd name="T8" fmla="*/ 12 w 23"/>
                <a:gd name="T9" fmla="*/ 22 h 23"/>
                <a:gd name="T10" fmla="*/ 12 w 23"/>
                <a:gd name="T11" fmla="*/ 13 h 23"/>
                <a:gd name="T12" fmla="*/ 21 w 23"/>
                <a:gd name="T13" fmla="*/ 13 h 23"/>
                <a:gd name="T14" fmla="*/ 23 w 23"/>
                <a:gd name="T15" fmla="*/ 12 h 23"/>
                <a:gd name="T16" fmla="*/ 21 w 23"/>
                <a:gd name="T17" fmla="*/ 11 h 23"/>
                <a:gd name="T18" fmla="*/ 12 w 23"/>
                <a:gd name="T19" fmla="*/ 11 h 23"/>
                <a:gd name="T20" fmla="*/ 12 w 23"/>
                <a:gd name="T21" fmla="*/ 2 h 23"/>
                <a:gd name="T22" fmla="*/ 11 w 23"/>
                <a:gd name="T23" fmla="*/ 0 h 23"/>
                <a:gd name="T24" fmla="*/ 10 w 23"/>
                <a:gd name="T25" fmla="*/ 2 h 23"/>
                <a:gd name="T26" fmla="*/ 10 w 23"/>
                <a:gd name="T27" fmla="*/ 11 h 23"/>
                <a:gd name="T28" fmla="*/ 1 w 23"/>
                <a:gd name="T29" fmla="*/ 11 h 23"/>
                <a:gd name="T30" fmla="*/ 0 w 23"/>
                <a:gd name="T31" fmla="*/ 12 h 23"/>
                <a:gd name="T32" fmla="*/ 1 w 23"/>
                <a:gd name="T33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3">
                  <a:moveTo>
                    <a:pt x="1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3"/>
                    <a:pt x="11" y="23"/>
                  </a:cubicBezTo>
                  <a:cubicBezTo>
                    <a:pt x="12" y="23"/>
                    <a:pt x="12" y="22"/>
                    <a:pt x="12" y="2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3"/>
                    <a:pt x="23" y="12"/>
                    <a:pt x="23" y="12"/>
                  </a:cubicBezTo>
                  <a:cubicBezTo>
                    <a:pt x="23" y="11"/>
                    <a:pt x="22" y="11"/>
                    <a:pt x="2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0" y="12"/>
                    <a:pt x="0" y="13"/>
                    <a:pt x="1" y="1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895" name="Freeform 21"/>
          <p:cNvSpPr>
            <a:spLocks noEditPoints="1"/>
          </p:cNvSpPr>
          <p:nvPr/>
        </p:nvSpPr>
        <p:spPr bwMode="auto">
          <a:xfrm>
            <a:off x="625233" y="5008980"/>
            <a:ext cx="288294" cy="222228"/>
          </a:xfrm>
          <a:custGeom>
            <a:avLst/>
            <a:gdLst>
              <a:gd name="T0" fmla="*/ 82 w 83"/>
              <a:gd name="T1" fmla="*/ 64 h 64"/>
              <a:gd name="T2" fmla="*/ 2 w 83"/>
              <a:gd name="T3" fmla="*/ 64 h 64"/>
              <a:gd name="T4" fmla="*/ 0 w 83"/>
              <a:gd name="T5" fmla="*/ 63 h 64"/>
              <a:gd name="T6" fmla="*/ 1 w 83"/>
              <a:gd name="T7" fmla="*/ 61 h 64"/>
              <a:gd name="T8" fmla="*/ 29 w 83"/>
              <a:gd name="T9" fmla="*/ 32 h 64"/>
              <a:gd name="T10" fmla="*/ 1 w 83"/>
              <a:gd name="T11" fmla="*/ 3 h 64"/>
              <a:gd name="T12" fmla="*/ 0 w 83"/>
              <a:gd name="T13" fmla="*/ 1 h 64"/>
              <a:gd name="T14" fmla="*/ 2 w 83"/>
              <a:gd name="T15" fmla="*/ 0 h 64"/>
              <a:gd name="T16" fmla="*/ 82 w 83"/>
              <a:gd name="T17" fmla="*/ 0 h 64"/>
              <a:gd name="T18" fmla="*/ 83 w 83"/>
              <a:gd name="T19" fmla="*/ 1 h 64"/>
              <a:gd name="T20" fmla="*/ 83 w 83"/>
              <a:gd name="T21" fmla="*/ 63 h 64"/>
              <a:gd name="T22" fmla="*/ 82 w 83"/>
              <a:gd name="T23" fmla="*/ 64 h 64"/>
              <a:gd name="T24" fmla="*/ 3 w 83"/>
              <a:gd name="T25" fmla="*/ 62 h 64"/>
              <a:gd name="T26" fmla="*/ 80 w 83"/>
              <a:gd name="T27" fmla="*/ 62 h 64"/>
              <a:gd name="T28" fmla="*/ 80 w 83"/>
              <a:gd name="T29" fmla="*/ 2 h 64"/>
              <a:gd name="T30" fmla="*/ 3 w 83"/>
              <a:gd name="T31" fmla="*/ 2 h 64"/>
              <a:gd name="T32" fmla="*/ 31 w 83"/>
              <a:gd name="T33" fmla="*/ 31 h 64"/>
              <a:gd name="T34" fmla="*/ 31 w 83"/>
              <a:gd name="T35" fmla="*/ 33 h 64"/>
              <a:gd name="T36" fmla="*/ 3 w 83"/>
              <a:gd name="T37" fmla="*/ 6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3" h="64">
                <a:moveTo>
                  <a:pt x="82" y="64"/>
                </a:moveTo>
                <a:cubicBezTo>
                  <a:pt x="2" y="64"/>
                  <a:pt x="2" y="64"/>
                  <a:pt x="2" y="64"/>
                </a:cubicBezTo>
                <a:cubicBezTo>
                  <a:pt x="1" y="64"/>
                  <a:pt x="1" y="64"/>
                  <a:pt x="0" y="63"/>
                </a:cubicBezTo>
                <a:cubicBezTo>
                  <a:pt x="0" y="62"/>
                  <a:pt x="0" y="62"/>
                  <a:pt x="1" y="61"/>
                </a:cubicBezTo>
                <a:cubicBezTo>
                  <a:pt x="29" y="32"/>
                  <a:pt x="29" y="32"/>
                  <a:pt x="29" y="32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1"/>
                </a:cubicBezTo>
                <a:cubicBezTo>
                  <a:pt x="1" y="0"/>
                  <a:pt x="1" y="0"/>
                  <a:pt x="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2" y="0"/>
                  <a:pt x="83" y="1"/>
                  <a:pt x="83" y="1"/>
                </a:cubicBezTo>
                <a:cubicBezTo>
                  <a:pt x="83" y="63"/>
                  <a:pt x="83" y="63"/>
                  <a:pt x="83" y="63"/>
                </a:cubicBezTo>
                <a:cubicBezTo>
                  <a:pt x="83" y="64"/>
                  <a:pt x="82" y="64"/>
                  <a:pt x="82" y="64"/>
                </a:cubicBezTo>
                <a:close/>
                <a:moveTo>
                  <a:pt x="3" y="62"/>
                </a:moveTo>
                <a:cubicBezTo>
                  <a:pt x="80" y="62"/>
                  <a:pt x="80" y="62"/>
                  <a:pt x="80" y="62"/>
                </a:cubicBezTo>
                <a:cubicBezTo>
                  <a:pt x="80" y="2"/>
                  <a:pt x="80" y="2"/>
                  <a:pt x="80" y="2"/>
                </a:cubicBezTo>
                <a:cubicBezTo>
                  <a:pt x="3" y="2"/>
                  <a:pt x="3" y="2"/>
                  <a:pt x="3" y="2"/>
                </a:cubicBezTo>
                <a:cubicBezTo>
                  <a:pt x="31" y="31"/>
                  <a:pt x="31" y="31"/>
                  <a:pt x="31" y="31"/>
                </a:cubicBezTo>
                <a:cubicBezTo>
                  <a:pt x="31" y="32"/>
                  <a:pt x="31" y="33"/>
                  <a:pt x="31" y="33"/>
                </a:cubicBezTo>
                <a:lnTo>
                  <a:pt x="3" y="62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896" name="Freeform 916"/>
          <p:cNvSpPr>
            <a:spLocks noEditPoints="1"/>
          </p:cNvSpPr>
          <p:nvPr/>
        </p:nvSpPr>
        <p:spPr bwMode="auto">
          <a:xfrm>
            <a:off x="635881" y="6877279"/>
            <a:ext cx="266998" cy="140524"/>
          </a:xfrm>
          <a:custGeom>
            <a:avLst/>
            <a:gdLst>
              <a:gd name="T0" fmla="*/ 81 w 82"/>
              <a:gd name="T1" fmla="*/ 22 h 44"/>
              <a:gd name="T2" fmla="*/ 29 w 82"/>
              <a:gd name="T3" fmla="*/ 0 h 44"/>
              <a:gd name="T4" fmla="*/ 28 w 82"/>
              <a:gd name="T5" fmla="*/ 0 h 44"/>
              <a:gd name="T6" fmla="*/ 28 w 82"/>
              <a:gd name="T7" fmla="*/ 2 h 44"/>
              <a:gd name="T8" fmla="*/ 36 w 82"/>
              <a:gd name="T9" fmla="*/ 21 h 44"/>
              <a:gd name="T10" fmla="*/ 2 w 82"/>
              <a:gd name="T11" fmla="*/ 21 h 44"/>
              <a:gd name="T12" fmla="*/ 0 w 82"/>
              <a:gd name="T13" fmla="*/ 22 h 44"/>
              <a:gd name="T14" fmla="*/ 2 w 82"/>
              <a:gd name="T15" fmla="*/ 23 h 44"/>
              <a:gd name="T16" fmla="*/ 36 w 82"/>
              <a:gd name="T17" fmla="*/ 23 h 44"/>
              <a:gd name="T18" fmla="*/ 28 w 82"/>
              <a:gd name="T19" fmla="*/ 42 h 44"/>
              <a:gd name="T20" fmla="*/ 28 w 82"/>
              <a:gd name="T21" fmla="*/ 44 h 44"/>
              <a:gd name="T22" fmla="*/ 29 w 82"/>
              <a:gd name="T23" fmla="*/ 44 h 44"/>
              <a:gd name="T24" fmla="*/ 29 w 82"/>
              <a:gd name="T25" fmla="*/ 44 h 44"/>
              <a:gd name="T26" fmla="*/ 81 w 82"/>
              <a:gd name="T27" fmla="*/ 24 h 44"/>
              <a:gd name="T28" fmla="*/ 82 w 82"/>
              <a:gd name="T29" fmla="*/ 23 h 44"/>
              <a:gd name="T30" fmla="*/ 81 w 82"/>
              <a:gd name="T31" fmla="*/ 22 h 44"/>
              <a:gd name="T32" fmla="*/ 31 w 82"/>
              <a:gd name="T33" fmla="*/ 41 h 44"/>
              <a:gd name="T34" fmla="*/ 39 w 82"/>
              <a:gd name="T35" fmla="*/ 23 h 44"/>
              <a:gd name="T36" fmla="*/ 39 w 82"/>
              <a:gd name="T37" fmla="*/ 23 h 44"/>
              <a:gd name="T38" fmla="*/ 39 w 82"/>
              <a:gd name="T39" fmla="*/ 22 h 44"/>
              <a:gd name="T40" fmla="*/ 39 w 82"/>
              <a:gd name="T41" fmla="*/ 22 h 44"/>
              <a:gd name="T42" fmla="*/ 39 w 82"/>
              <a:gd name="T43" fmla="*/ 22 h 44"/>
              <a:gd name="T44" fmla="*/ 31 w 82"/>
              <a:gd name="T45" fmla="*/ 3 h 44"/>
              <a:gd name="T46" fmla="*/ 78 w 82"/>
              <a:gd name="T47" fmla="*/ 23 h 44"/>
              <a:gd name="T48" fmla="*/ 31 w 82"/>
              <a:gd name="T49" fmla="*/ 41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2" h="44">
                <a:moveTo>
                  <a:pt x="81" y="22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8" y="0"/>
                </a:cubicBezTo>
                <a:cubicBezTo>
                  <a:pt x="28" y="1"/>
                  <a:pt x="28" y="1"/>
                  <a:pt x="28" y="2"/>
                </a:cubicBezTo>
                <a:cubicBezTo>
                  <a:pt x="36" y="21"/>
                  <a:pt x="36" y="21"/>
                  <a:pt x="36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0" y="21"/>
                  <a:pt x="0" y="22"/>
                </a:cubicBezTo>
                <a:cubicBezTo>
                  <a:pt x="0" y="22"/>
                  <a:pt x="1" y="23"/>
                  <a:pt x="2" y="23"/>
                </a:cubicBezTo>
                <a:cubicBezTo>
                  <a:pt x="36" y="23"/>
                  <a:pt x="36" y="23"/>
                  <a:pt x="36" y="23"/>
                </a:cubicBezTo>
                <a:cubicBezTo>
                  <a:pt x="28" y="42"/>
                  <a:pt x="28" y="42"/>
                  <a:pt x="28" y="42"/>
                </a:cubicBezTo>
                <a:cubicBezTo>
                  <a:pt x="27" y="43"/>
                  <a:pt x="27" y="43"/>
                  <a:pt x="28" y="44"/>
                </a:cubicBezTo>
                <a:cubicBezTo>
                  <a:pt x="28" y="44"/>
                  <a:pt x="28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81" y="24"/>
                  <a:pt x="81" y="24"/>
                  <a:pt x="81" y="24"/>
                </a:cubicBezTo>
                <a:cubicBezTo>
                  <a:pt x="81" y="24"/>
                  <a:pt x="82" y="23"/>
                  <a:pt x="82" y="23"/>
                </a:cubicBezTo>
                <a:cubicBezTo>
                  <a:pt x="82" y="22"/>
                  <a:pt x="81" y="22"/>
                  <a:pt x="81" y="22"/>
                </a:cubicBezTo>
                <a:close/>
                <a:moveTo>
                  <a:pt x="31" y="41"/>
                </a:moveTo>
                <a:cubicBezTo>
                  <a:pt x="39" y="23"/>
                  <a:pt x="39" y="23"/>
                  <a:pt x="39" y="23"/>
                </a:cubicBezTo>
                <a:cubicBezTo>
                  <a:pt x="39" y="23"/>
                  <a:pt x="39" y="23"/>
                  <a:pt x="39" y="23"/>
                </a:cubicBezTo>
                <a:cubicBezTo>
                  <a:pt x="39" y="23"/>
                  <a:pt x="39" y="22"/>
                  <a:pt x="39" y="22"/>
                </a:cubicBezTo>
                <a:cubicBezTo>
                  <a:pt x="39" y="22"/>
                  <a:pt x="39" y="22"/>
                  <a:pt x="39" y="22"/>
                </a:cubicBezTo>
                <a:cubicBezTo>
                  <a:pt x="39" y="22"/>
                  <a:pt x="39" y="22"/>
                  <a:pt x="39" y="22"/>
                </a:cubicBezTo>
                <a:cubicBezTo>
                  <a:pt x="31" y="3"/>
                  <a:pt x="31" y="3"/>
                  <a:pt x="31" y="3"/>
                </a:cubicBezTo>
                <a:cubicBezTo>
                  <a:pt x="78" y="23"/>
                  <a:pt x="78" y="23"/>
                  <a:pt x="78" y="23"/>
                </a:cubicBezTo>
                <a:lnTo>
                  <a:pt x="31" y="41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897" name="그룹 896"/>
          <p:cNvGrpSpPr/>
          <p:nvPr/>
        </p:nvGrpSpPr>
        <p:grpSpPr>
          <a:xfrm>
            <a:off x="656765" y="3802980"/>
            <a:ext cx="225231" cy="285292"/>
            <a:chOff x="8455755" y="10068295"/>
            <a:chExt cx="225231" cy="285292"/>
          </a:xfrm>
          <a:solidFill>
            <a:srgbClr val="FE6500"/>
          </a:solidFill>
        </p:grpSpPr>
        <p:sp>
          <p:nvSpPr>
            <p:cNvPr id="898" name="Freeform 741"/>
            <p:cNvSpPr>
              <a:spLocks/>
            </p:cNvSpPr>
            <p:nvPr/>
          </p:nvSpPr>
          <p:spPr bwMode="auto">
            <a:xfrm>
              <a:off x="8455755" y="10068295"/>
              <a:ext cx="225231" cy="285292"/>
            </a:xfrm>
            <a:custGeom>
              <a:avLst/>
              <a:gdLst>
                <a:gd name="T0" fmla="*/ 64 w 65"/>
                <a:gd name="T1" fmla="*/ 31 h 82"/>
                <a:gd name="T2" fmla="*/ 63 w 65"/>
                <a:gd name="T3" fmla="*/ 32 h 82"/>
                <a:gd name="T4" fmla="*/ 63 w 65"/>
                <a:gd name="T5" fmla="*/ 59 h 82"/>
                <a:gd name="T6" fmla="*/ 33 w 65"/>
                <a:gd name="T7" fmla="*/ 79 h 82"/>
                <a:gd name="T8" fmla="*/ 3 w 65"/>
                <a:gd name="T9" fmla="*/ 59 h 82"/>
                <a:gd name="T10" fmla="*/ 3 w 65"/>
                <a:gd name="T11" fmla="*/ 10 h 82"/>
                <a:gd name="T12" fmla="*/ 5 w 65"/>
                <a:gd name="T13" fmla="*/ 10 h 82"/>
                <a:gd name="T14" fmla="*/ 61 w 65"/>
                <a:gd name="T15" fmla="*/ 10 h 82"/>
                <a:gd name="T16" fmla="*/ 64 w 65"/>
                <a:gd name="T17" fmla="*/ 11 h 82"/>
                <a:gd name="T18" fmla="*/ 65 w 65"/>
                <a:gd name="T19" fmla="*/ 10 h 82"/>
                <a:gd name="T20" fmla="*/ 65 w 65"/>
                <a:gd name="T21" fmla="*/ 9 h 82"/>
                <a:gd name="T22" fmla="*/ 62 w 65"/>
                <a:gd name="T23" fmla="*/ 8 h 82"/>
                <a:gd name="T24" fmla="*/ 4 w 65"/>
                <a:gd name="T25" fmla="*/ 8 h 82"/>
                <a:gd name="T26" fmla="*/ 1 w 65"/>
                <a:gd name="T27" fmla="*/ 9 h 82"/>
                <a:gd name="T28" fmla="*/ 0 w 65"/>
                <a:gd name="T29" fmla="*/ 10 h 82"/>
                <a:gd name="T30" fmla="*/ 0 w 65"/>
                <a:gd name="T31" fmla="*/ 60 h 82"/>
                <a:gd name="T32" fmla="*/ 1 w 65"/>
                <a:gd name="T33" fmla="*/ 61 h 82"/>
                <a:gd name="T34" fmla="*/ 32 w 65"/>
                <a:gd name="T35" fmla="*/ 81 h 82"/>
                <a:gd name="T36" fmla="*/ 33 w 65"/>
                <a:gd name="T37" fmla="*/ 82 h 82"/>
                <a:gd name="T38" fmla="*/ 33 w 65"/>
                <a:gd name="T39" fmla="*/ 81 h 82"/>
                <a:gd name="T40" fmla="*/ 65 w 65"/>
                <a:gd name="T41" fmla="*/ 61 h 82"/>
                <a:gd name="T42" fmla="*/ 65 w 65"/>
                <a:gd name="T43" fmla="*/ 60 h 82"/>
                <a:gd name="T44" fmla="*/ 65 w 65"/>
                <a:gd name="T45" fmla="*/ 32 h 82"/>
                <a:gd name="T46" fmla="*/ 64 w 65"/>
                <a:gd name="T47" fmla="*/ 3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82">
                  <a:moveTo>
                    <a:pt x="64" y="31"/>
                  </a:moveTo>
                  <a:cubicBezTo>
                    <a:pt x="63" y="31"/>
                    <a:pt x="63" y="32"/>
                    <a:pt x="63" y="32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3" y="3"/>
                    <a:pt x="43" y="3"/>
                    <a:pt x="61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11"/>
                    <a:pt x="65" y="11"/>
                    <a:pt x="65" y="10"/>
                  </a:cubicBezTo>
                  <a:cubicBezTo>
                    <a:pt x="65" y="10"/>
                    <a:pt x="65" y="9"/>
                    <a:pt x="65" y="9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43" y="0"/>
                    <a:pt x="23" y="0"/>
                    <a:pt x="4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1" y="60"/>
                    <a:pt x="1" y="6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1"/>
                    <a:pt x="33" y="82"/>
                    <a:pt x="33" y="82"/>
                  </a:cubicBezTo>
                  <a:cubicBezTo>
                    <a:pt x="33" y="82"/>
                    <a:pt x="33" y="81"/>
                    <a:pt x="33" y="8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1"/>
                    <a:pt x="64" y="3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99" name="Freeform 742"/>
            <p:cNvSpPr>
              <a:spLocks/>
            </p:cNvSpPr>
            <p:nvPr/>
          </p:nvSpPr>
          <p:spPr bwMode="auto">
            <a:xfrm>
              <a:off x="8566865" y="10122348"/>
              <a:ext cx="6006" cy="120123"/>
            </a:xfrm>
            <a:custGeom>
              <a:avLst/>
              <a:gdLst>
                <a:gd name="T0" fmla="*/ 2 w 2"/>
                <a:gd name="T1" fmla="*/ 34 h 35"/>
                <a:gd name="T2" fmla="*/ 2 w 2"/>
                <a:gd name="T3" fmla="*/ 1 h 35"/>
                <a:gd name="T4" fmla="*/ 1 w 2"/>
                <a:gd name="T5" fmla="*/ 0 h 35"/>
                <a:gd name="T6" fmla="*/ 0 w 2"/>
                <a:gd name="T7" fmla="*/ 1 h 35"/>
                <a:gd name="T8" fmla="*/ 0 w 2"/>
                <a:gd name="T9" fmla="*/ 34 h 35"/>
                <a:gd name="T10" fmla="*/ 1 w 2"/>
                <a:gd name="T11" fmla="*/ 35 h 35"/>
                <a:gd name="T12" fmla="*/ 2 w 2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5">
                  <a:moveTo>
                    <a:pt x="2" y="34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1" y="35"/>
                  </a:cubicBezTo>
                  <a:cubicBezTo>
                    <a:pt x="2" y="35"/>
                    <a:pt x="2" y="34"/>
                    <a:pt x="2" y="3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900" name="Freeform 743"/>
            <p:cNvSpPr>
              <a:spLocks noEditPoints="1"/>
            </p:cNvSpPr>
            <p:nvPr/>
          </p:nvSpPr>
          <p:spPr bwMode="auto">
            <a:xfrm>
              <a:off x="8554852" y="10257490"/>
              <a:ext cx="30031" cy="30031"/>
            </a:xfrm>
            <a:custGeom>
              <a:avLst/>
              <a:gdLst>
                <a:gd name="T0" fmla="*/ 0 w 9"/>
                <a:gd name="T1" fmla="*/ 4 h 9"/>
                <a:gd name="T2" fmla="*/ 4 w 9"/>
                <a:gd name="T3" fmla="*/ 9 h 9"/>
                <a:gd name="T4" fmla="*/ 9 w 9"/>
                <a:gd name="T5" fmla="*/ 4 h 9"/>
                <a:gd name="T6" fmla="*/ 4 w 9"/>
                <a:gd name="T7" fmla="*/ 0 h 9"/>
                <a:gd name="T8" fmla="*/ 0 w 9"/>
                <a:gd name="T9" fmla="*/ 4 h 9"/>
                <a:gd name="T10" fmla="*/ 4 w 9"/>
                <a:gd name="T11" fmla="*/ 2 h 9"/>
                <a:gd name="T12" fmla="*/ 6 w 9"/>
                <a:gd name="T13" fmla="*/ 4 h 9"/>
                <a:gd name="T14" fmla="*/ 4 w 9"/>
                <a:gd name="T15" fmla="*/ 7 h 9"/>
                <a:gd name="T16" fmla="*/ 2 w 9"/>
                <a:gd name="T17" fmla="*/ 4 h 9"/>
                <a:gd name="T18" fmla="*/ 4 w 9"/>
                <a:gd name="T1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9">
                  <a:moveTo>
                    <a:pt x="0" y="4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4" y="2"/>
                  </a:moveTo>
                  <a:cubicBezTo>
                    <a:pt x="5" y="2"/>
                    <a:pt x="6" y="3"/>
                    <a:pt x="6" y="4"/>
                  </a:cubicBezTo>
                  <a:cubicBezTo>
                    <a:pt x="6" y="6"/>
                    <a:pt x="5" y="7"/>
                    <a:pt x="4" y="7"/>
                  </a:cubicBezTo>
                  <a:cubicBezTo>
                    <a:pt x="3" y="7"/>
                    <a:pt x="2" y="6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901" name="Freeform 441"/>
          <p:cNvSpPr>
            <a:spLocks/>
          </p:cNvSpPr>
          <p:nvPr/>
        </p:nvSpPr>
        <p:spPr bwMode="auto">
          <a:xfrm>
            <a:off x="661269" y="4421747"/>
            <a:ext cx="216223" cy="219225"/>
          </a:xfrm>
          <a:custGeom>
            <a:avLst/>
            <a:gdLst>
              <a:gd name="T0" fmla="*/ 48 w 63"/>
              <a:gd name="T1" fmla="*/ 30 h 63"/>
              <a:gd name="T2" fmla="*/ 63 w 63"/>
              <a:gd name="T3" fmla="*/ 3 h 63"/>
              <a:gd name="T4" fmla="*/ 62 w 63"/>
              <a:gd name="T5" fmla="*/ 1 h 63"/>
              <a:gd name="T6" fmla="*/ 62 w 63"/>
              <a:gd name="T7" fmla="*/ 1 h 63"/>
              <a:gd name="T8" fmla="*/ 61 w 63"/>
              <a:gd name="T9" fmla="*/ 2 h 63"/>
              <a:gd name="T10" fmla="*/ 3 w 63"/>
              <a:gd name="T11" fmla="*/ 59 h 63"/>
              <a:gd name="T12" fmla="*/ 2 w 63"/>
              <a:gd name="T13" fmla="*/ 58 h 63"/>
              <a:gd name="T14" fmla="*/ 2 w 63"/>
              <a:gd name="T15" fmla="*/ 1 h 63"/>
              <a:gd name="T16" fmla="*/ 1 w 63"/>
              <a:gd name="T17" fmla="*/ 0 h 63"/>
              <a:gd name="T18" fmla="*/ 1 w 63"/>
              <a:gd name="T19" fmla="*/ 0 h 63"/>
              <a:gd name="T20" fmla="*/ 0 w 63"/>
              <a:gd name="T21" fmla="*/ 1 h 63"/>
              <a:gd name="T22" fmla="*/ 0 w 63"/>
              <a:gd name="T23" fmla="*/ 61 h 63"/>
              <a:gd name="T24" fmla="*/ 1 w 63"/>
              <a:gd name="T25" fmla="*/ 63 h 63"/>
              <a:gd name="T26" fmla="*/ 61 w 63"/>
              <a:gd name="T27" fmla="*/ 63 h 63"/>
              <a:gd name="T28" fmla="*/ 63 w 63"/>
              <a:gd name="T29" fmla="*/ 61 h 63"/>
              <a:gd name="T30" fmla="*/ 63 w 63"/>
              <a:gd name="T31" fmla="*/ 61 h 63"/>
              <a:gd name="T32" fmla="*/ 61 w 63"/>
              <a:gd name="T33" fmla="*/ 60 h 63"/>
              <a:gd name="T34" fmla="*/ 10 w 63"/>
              <a:gd name="T35" fmla="*/ 60 h 63"/>
              <a:gd name="T36" fmla="*/ 48 w 63"/>
              <a:gd name="T37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" h="63">
                <a:moveTo>
                  <a:pt x="48" y="30"/>
                </a:moveTo>
                <a:cubicBezTo>
                  <a:pt x="57" y="18"/>
                  <a:pt x="61" y="7"/>
                  <a:pt x="63" y="3"/>
                </a:cubicBezTo>
                <a:cubicBezTo>
                  <a:pt x="63" y="2"/>
                  <a:pt x="63" y="2"/>
                  <a:pt x="62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61" y="1"/>
                  <a:pt x="61" y="2"/>
                  <a:pt x="61" y="2"/>
                </a:cubicBezTo>
                <a:cubicBezTo>
                  <a:pt x="57" y="10"/>
                  <a:pt x="37" y="56"/>
                  <a:pt x="3" y="59"/>
                </a:cubicBezTo>
                <a:cubicBezTo>
                  <a:pt x="3" y="59"/>
                  <a:pt x="2" y="59"/>
                  <a:pt x="2" y="58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2"/>
                  <a:pt x="0" y="63"/>
                  <a:pt x="1" y="63"/>
                </a:cubicBezTo>
                <a:cubicBezTo>
                  <a:pt x="61" y="63"/>
                  <a:pt x="61" y="63"/>
                  <a:pt x="61" y="63"/>
                </a:cubicBezTo>
                <a:cubicBezTo>
                  <a:pt x="62" y="63"/>
                  <a:pt x="63" y="62"/>
                  <a:pt x="63" y="61"/>
                </a:cubicBezTo>
                <a:cubicBezTo>
                  <a:pt x="63" y="61"/>
                  <a:pt x="63" y="61"/>
                  <a:pt x="63" y="61"/>
                </a:cubicBezTo>
                <a:cubicBezTo>
                  <a:pt x="63" y="61"/>
                  <a:pt x="62" y="60"/>
                  <a:pt x="61" y="60"/>
                </a:cubicBezTo>
                <a:cubicBezTo>
                  <a:pt x="10" y="60"/>
                  <a:pt x="10" y="60"/>
                  <a:pt x="10" y="60"/>
                </a:cubicBezTo>
                <a:cubicBezTo>
                  <a:pt x="23" y="57"/>
                  <a:pt x="36" y="47"/>
                  <a:pt x="48" y="30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902" name="그룹 901"/>
          <p:cNvGrpSpPr/>
          <p:nvPr/>
        </p:nvGrpSpPr>
        <p:grpSpPr>
          <a:xfrm>
            <a:off x="622229" y="2014918"/>
            <a:ext cx="294302" cy="255262"/>
            <a:chOff x="11266623" y="1209247"/>
            <a:chExt cx="294302" cy="255262"/>
          </a:xfrm>
          <a:solidFill>
            <a:srgbClr val="FE6500"/>
          </a:solidFill>
        </p:grpSpPr>
        <p:sp>
          <p:nvSpPr>
            <p:cNvPr id="903" name="Freeform 1019"/>
            <p:cNvSpPr>
              <a:spLocks noEditPoints="1"/>
            </p:cNvSpPr>
            <p:nvPr/>
          </p:nvSpPr>
          <p:spPr bwMode="auto">
            <a:xfrm>
              <a:off x="11266623" y="1209247"/>
              <a:ext cx="294301" cy="255262"/>
            </a:xfrm>
            <a:custGeom>
              <a:avLst/>
              <a:gdLst>
                <a:gd name="T0" fmla="*/ 84 w 85"/>
                <a:gd name="T1" fmla="*/ 52 h 74"/>
                <a:gd name="T2" fmla="*/ 83 w 85"/>
                <a:gd name="T3" fmla="*/ 52 h 74"/>
                <a:gd name="T4" fmla="*/ 63 w 85"/>
                <a:gd name="T5" fmla="*/ 71 h 74"/>
                <a:gd name="T6" fmla="*/ 23 w 85"/>
                <a:gd name="T7" fmla="*/ 32 h 74"/>
                <a:gd name="T8" fmla="*/ 53 w 85"/>
                <a:gd name="T9" fmla="*/ 2 h 74"/>
                <a:gd name="T10" fmla="*/ 53 w 85"/>
                <a:gd name="T11" fmla="*/ 1 h 74"/>
                <a:gd name="T12" fmla="*/ 52 w 85"/>
                <a:gd name="T13" fmla="*/ 1 h 74"/>
                <a:gd name="T14" fmla="*/ 21 w 85"/>
                <a:gd name="T15" fmla="*/ 31 h 74"/>
                <a:gd name="T16" fmla="*/ 21 w 85"/>
                <a:gd name="T17" fmla="*/ 31 h 74"/>
                <a:gd name="T18" fmla="*/ 21 w 85"/>
                <a:gd name="T19" fmla="*/ 31 h 74"/>
                <a:gd name="T20" fmla="*/ 20 w 85"/>
                <a:gd name="T21" fmla="*/ 32 h 74"/>
                <a:gd name="T22" fmla="*/ 20 w 85"/>
                <a:gd name="T23" fmla="*/ 32 h 74"/>
                <a:gd name="T24" fmla="*/ 20 w 85"/>
                <a:gd name="T25" fmla="*/ 32 h 74"/>
                <a:gd name="T26" fmla="*/ 20 w 85"/>
                <a:gd name="T27" fmla="*/ 32 h 74"/>
                <a:gd name="T28" fmla="*/ 20 w 85"/>
                <a:gd name="T29" fmla="*/ 72 h 74"/>
                <a:gd name="T30" fmla="*/ 2 w 85"/>
                <a:gd name="T31" fmla="*/ 72 h 74"/>
                <a:gd name="T32" fmla="*/ 0 w 85"/>
                <a:gd name="T33" fmla="*/ 73 h 74"/>
                <a:gd name="T34" fmla="*/ 2 w 85"/>
                <a:gd name="T35" fmla="*/ 74 h 74"/>
                <a:gd name="T36" fmla="*/ 21 w 85"/>
                <a:gd name="T37" fmla="*/ 74 h 74"/>
                <a:gd name="T38" fmla="*/ 63 w 85"/>
                <a:gd name="T39" fmla="*/ 74 h 74"/>
                <a:gd name="T40" fmla="*/ 64 w 85"/>
                <a:gd name="T41" fmla="*/ 74 h 74"/>
                <a:gd name="T42" fmla="*/ 64 w 85"/>
                <a:gd name="T43" fmla="*/ 74 h 74"/>
                <a:gd name="T44" fmla="*/ 64 w 85"/>
                <a:gd name="T45" fmla="*/ 74 h 74"/>
                <a:gd name="T46" fmla="*/ 64 w 85"/>
                <a:gd name="T47" fmla="*/ 74 h 74"/>
                <a:gd name="T48" fmla="*/ 64 w 85"/>
                <a:gd name="T49" fmla="*/ 74 h 74"/>
                <a:gd name="T50" fmla="*/ 84 w 85"/>
                <a:gd name="T51" fmla="*/ 53 h 74"/>
                <a:gd name="T52" fmla="*/ 84 w 85"/>
                <a:gd name="T53" fmla="*/ 52 h 74"/>
                <a:gd name="T54" fmla="*/ 32 w 85"/>
                <a:gd name="T55" fmla="*/ 72 h 74"/>
                <a:gd name="T56" fmla="*/ 23 w 85"/>
                <a:gd name="T57" fmla="*/ 62 h 74"/>
                <a:gd name="T58" fmla="*/ 23 w 85"/>
                <a:gd name="T59" fmla="*/ 35 h 74"/>
                <a:gd name="T60" fmla="*/ 61 w 85"/>
                <a:gd name="T61" fmla="*/ 72 h 74"/>
                <a:gd name="T62" fmla="*/ 32 w 85"/>
                <a:gd name="T63" fmla="*/ 72 h 74"/>
                <a:gd name="T64" fmla="*/ 23 w 85"/>
                <a:gd name="T65" fmla="*/ 65 h 74"/>
                <a:gd name="T66" fmla="*/ 29 w 85"/>
                <a:gd name="T67" fmla="*/ 72 h 74"/>
                <a:gd name="T68" fmla="*/ 23 w 85"/>
                <a:gd name="T69" fmla="*/ 72 h 74"/>
                <a:gd name="T70" fmla="*/ 23 w 85"/>
                <a:gd name="T71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" h="74">
                  <a:moveTo>
                    <a:pt x="84" y="52"/>
                  </a:moveTo>
                  <a:cubicBezTo>
                    <a:pt x="84" y="51"/>
                    <a:pt x="83" y="51"/>
                    <a:pt x="83" y="52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3" y="0"/>
                    <a:pt x="52" y="0"/>
                    <a:pt x="52" y="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0" y="31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0" y="72"/>
                    <a:pt x="0" y="73"/>
                  </a:cubicBezTo>
                  <a:cubicBezTo>
                    <a:pt x="0" y="74"/>
                    <a:pt x="1" y="74"/>
                    <a:pt x="2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4" y="74"/>
                    <a:pt x="64" y="74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5" y="53"/>
                    <a:pt x="85" y="52"/>
                    <a:pt x="84" y="52"/>
                  </a:cubicBezTo>
                  <a:close/>
                  <a:moveTo>
                    <a:pt x="32" y="72"/>
                  </a:moveTo>
                  <a:cubicBezTo>
                    <a:pt x="23" y="62"/>
                    <a:pt x="23" y="62"/>
                    <a:pt x="23" y="62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61" y="72"/>
                    <a:pt x="61" y="72"/>
                    <a:pt x="61" y="72"/>
                  </a:cubicBezTo>
                  <a:lnTo>
                    <a:pt x="32" y="72"/>
                  </a:lnTo>
                  <a:close/>
                  <a:moveTo>
                    <a:pt x="23" y="65"/>
                  </a:moveTo>
                  <a:cubicBezTo>
                    <a:pt x="29" y="72"/>
                    <a:pt x="29" y="72"/>
                    <a:pt x="29" y="72"/>
                  </a:cubicBezTo>
                  <a:cubicBezTo>
                    <a:pt x="23" y="72"/>
                    <a:pt x="23" y="72"/>
                    <a:pt x="23" y="72"/>
                  </a:cubicBezTo>
                  <a:lnTo>
                    <a:pt x="23" y="65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904" name="Freeform 1020"/>
            <p:cNvSpPr>
              <a:spLocks/>
            </p:cNvSpPr>
            <p:nvPr/>
          </p:nvSpPr>
          <p:spPr bwMode="auto">
            <a:xfrm>
              <a:off x="11410771" y="1209247"/>
              <a:ext cx="150153" cy="153159"/>
            </a:xfrm>
            <a:custGeom>
              <a:avLst/>
              <a:gdLst>
                <a:gd name="T0" fmla="*/ 0 w 44"/>
                <a:gd name="T1" fmla="*/ 44 h 44"/>
                <a:gd name="T2" fmla="*/ 1 w 44"/>
                <a:gd name="T3" fmla="*/ 44 h 44"/>
                <a:gd name="T4" fmla="*/ 2 w 44"/>
                <a:gd name="T5" fmla="*/ 44 h 44"/>
                <a:gd name="T6" fmla="*/ 43 w 44"/>
                <a:gd name="T7" fmla="*/ 2 h 44"/>
                <a:gd name="T8" fmla="*/ 43 w 44"/>
                <a:gd name="T9" fmla="*/ 1 h 44"/>
                <a:gd name="T10" fmla="*/ 42 w 44"/>
                <a:gd name="T11" fmla="*/ 1 h 44"/>
                <a:gd name="T12" fmla="*/ 0 w 44"/>
                <a:gd name="T13" fmla="*/ 42 h 44"/>
                <a:gd name="T14" fmla="*/ 0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0" y="44"/>
                  </a:moveTo>
                  <a:cubicBezTo>
                    <a:pt x="0" y="44"/>
                    <a:pt x="1" y="44"/>
                    <a:pt x="1" y="44"/>
                  </a:cubicBezTo>
                  <a:cubicBezTo>
                    <a:pt x="1" y="44"/>
                    <a:pt x="2" y="44"/>
                    <a:pt x="2" y="4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2"/>
                    <a:pt x="44" y="1"/>
                    <a:pt x="43" y="1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0" y="4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905" name="Freeform 1021"/>
            <p:cNvSpPr>
              <a:spLocks/>
            </p:cNvSpPr>
            <p:nvPr/>
          </p:nvSpPr>
          <p:spPr bwMode="auto">
            <a:xfrm>
              <a:off x="11479843" y="1281322"/>
              <a:ext cx="81082" cy="81082"/>
            </a:xfrm>
            <a:custGeom>
              <a:avLst/>
              <a:gdLst>
                <a:gd name="T0" fmla="*/ 22 w 24"/>
                <a:gd name="T1" fmla="*/ 1 h 23"/>
                <a:gd name="T2" fmla="*/ 1 w 24"/>
                <a:gd name="T3" fmla="*/ 21 h 23"/>
                <a:gd name="T4" fmla="*/ 1 w 24"/>
                <a:gd name="T5" fmla="*/ 23 h 23"/>
                <a:gd name="T6" fmla="*/ 2 w 24"/>
                <a:gd name="T7" fmla="*/ 23 h 23"/>
                <a:gd name="T8" fmla="*/ 2 w 24"/>
                <a:gd name="T9" fmla="*/ 23 h 23"/>
                <a:gd name="T10" fmla="*/ 23 w 24"/>
                <a:gd name="T11" fmla="*/ 2 h 23"/>
                <a:gd name="T12" fmla="*/ 23 w 24"/>
                <a:gd name="T13" fmla="*/ 1 h 23"/>
                <a:gd name="T14" fmla="*/ 22 w 24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3">
                  <a:moveTo>
                    <a:pt x="22" y="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0" y="22"/>
                    <a:pt x="0" y="22"/>
                    <a:pt x="1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2"/>
                    <a:pt x="24" y="1"/>
                    <a:pt x="23" y="1"/>
                  </a:cubicBezTo>
                  <a:cubicBezTo>
                    <a:pt x="23" y="0"/>
                    <a:pt x="22" y="0"/>
                    <a:pt x="22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06" name="그룹 905"/>
          <p:cNvGrpSpPr/>
          <p:nvPr/>
        </p:nvGrpSpPr>
        <p:grpSpPr>
          <a:xfrm>
            <a:off x="646248" y="5606183"/>
            <a:ext cx="246264" cy="243616"/>
            <a:chOff x="11987359" y="13879184"/>
            <a:chExt cx="279286" cy="276282"/>
          </a:xfrm>
          <a:solidFill>
            <a:srgbClr val="FE6500"/>
          </a:solidFill>
        </p:grpSpPr>
        <p:sp>
          <p:nvSpPr>
            <p:cNvPr id="907" name="Freeform 1098"/>
            <p:cNvSpPr>
              <a:spLocks noEditPoints="1"/>
            </p:cNvSpPr>
            <p:nvPr/>
          </p:nvSpPr>
          <p:spPr bwMode="auto">
            <a:xfrm>
              <a:off x="11987359" y="14041349"/>
              <a:ext cx="279286" cy="114117"/>
            </a:xfrm>
            <a:custGeom>
              <a:avLst/>
              <a:gdLst>
                <a:gd name="T0" fmla="*/ 79 w 80"/>
                <a:gd name="T1" fmla="*/ 33 h 33"/>
                <a:gd name="T2" fmla="*/ 1 w 80"/>
                <a:gd name="T3" fmla="*/ 33 h 33"/>
                <a:gd name="T4" fmla="*/ 0 w 80"/>
                <a:gd name="T5" fmla="*/ 32 h 33"/>
                <a:gd name="T6" fmla="*/ 0 w 80"/>
                <a:gd name="T7" fmla="*/ 1 h 33"/>
                <a:gd name="T8" fmla="*/ 1 w 80"/>
                <a:gd name="T9" fmla="*/ 0 h 33"/>
                <a:gd name="T10" fmla="*/ 30 w 80"/>
                <a:gd name="T11" fmla="*/ 0 h 33"/>
                <a:gd name="T12" fmla="*/ 31 w 80"/>
                <a:gd name="T13" fmla="*/ 1 h 33"/>
                <a:gd name="T14" fmla="*/ 31 w 80"/>
                <a:gd name="T15" fmla="*/ 14 h 33"/>
                <a:gd name="T16" fmla="*/ 49 w 80"/>
                <a:gd name="T17" fmla="*/ 14 h 33"/>
                <a:gd name="T18" fmla="*/ 49 w 80"/>
                <a:gd name="T19" fmla="*/ 1 h 33"/>
                <a:gd name="T20" fmla="*/ 50 w 80"/>
                <a:gd name="T21" fmla="*/ 0 h 33"/>
                <a:gd name="T22" fmla="*/ 79 w 80"/>
                <a:gd name="T23" fmla="*/ 0 h 33"/>
                <a:gd name="T24" fmla="*/ 80 w 80"/>
                <a:gd name="T25" fmla="*/ 1 h 33"/>
                <a:gd name="T26" fmla="*/ 80 w 80"/>
                <a:gd name="T27" fmla="*/ 32 h 33"/>
                <a:gd name="T28" fmla="*/ 79 w 80"/>
                <a:gd name="T29" fmla="*/ 33 h 33"/>
                <a:gd name="T30" fmla="*/ 2 w 80"/>
                <a:gd name="T31" fmla="*/ 31 h 33"/>
                <a:gd name="T32" fmla="*/ 77 w 80"/>
                <a:gd name="T33" fmla="*/ 31 h 33"/>
                <a:gd name="T34" fmla="*/ 77 w 80"/>
                <a:gd name="T35" fmla="*/ 2 h 33"/>
                <a:gd name="T36" fmla="*/ 51 w 80"/>
                <a:gd name="T37" fmla="*/ 2 h 33"/>
                <a:gd name="T38" fmla="*/ 51 w 80"/>
                <a:gd name="T39" fmla="*/ 15 h 33"/>
                <a:gd name="T40" fmla="*/ 50 w 80"/>
                <a:gd name="T41" fmla="*/ 16 h 33"/>
                <a:gd name="T42" fmla="*/ 30 w 80"/>
                <a:gd name="T43" fmla="*/ 16 h 33"/>
                <a:gd name="T44" fmla="*/ 29 w 80"/>
                <a:gd name="T45" fmla="*/ 15 h 33"/>
                <a:gd name="T46" fmla="*/ 29 w 80"/>
                <a:gd name="T47" fmla="*/ 2 h 33"/>
                <a:gd name="T48" fmla="*/ 2 w 80"/>
                <a:gd name="T49" fmla="*/ 2 h 33"/>
                <a:gd name="T50" fmla="*/ 2 w 80"/>
                <a:gd name="T51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" h="33">
                  <a:moveTo>
                    <a:pt x="79" y="33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1" y="0"/>
                    <a:pt x="31" y="1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0"/>
                    <a:pt x="49" y="0"/>
                    <a:pt x="5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80" y="0"/>
                    <a:pt x="80" y="1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2"/>
                    <a:pt x="79" y="33"/>
                    <a:pt x="79" y="33"/>
                  </a:cubicBezTo>
                  <a:close/>
                  <a:moveTo>
                    <a:pt x="2" y="31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6"/>
                    <a:pt x="5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5"/>
                    <a:pt x="29" y="15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908" name="Freeform 1099"/>
            <p:cNvSpPr>
              <a:spLocks/>
            </p:cNvSpPr>
            <p:nvPr/>
          </p:nvSpPr>
          <p:spPr bwMode="auto">
            <a:xfrm>
              <a:off x="11987359" y="13879184"/>
              <a:ext cx="279286" cy="168171"/>
            </a:xfrm>
            <a:custGeom>
              <a:avLst/>
              <a:gdLst>
                <a:gd name="T0" fmla="*/ 1 w 80"/>
                <a:gd name="T1" fmla="*/ 48 h 48"/>
                <a:gd name="T2" fmla="*/ 1 w 80"/>
                <a:gd name="T3" fmla="*/ 48 h 48"/>
                <a:gd name="T4" fmla="*/ 0 w 80"/>
                <a:gd name="T5" fmla="*/ 46 h 48"/>
                <a:gd name="T6" fmla="*/ 15 w 80"/>
                <a:gd name="T7" fmla="*/ 1 h 48"/>
                <a:gd name="T8" fmla="*/ 16 w 80"/>
                <a:gd name="T9" fmla="*/ 0 h 48"/>
                <a:gd name="T10" fmla="*/ 65 w 80"/>
                <a:gd name="T11" fmla="*/ 0 h 48"/>
                <a:gd name="T12" fmla="*/ 66 w 80"/>
                <a:gd name="T13" fmla="*/ 1 h 48"/>
                <a:gd name="T14" fmla="*/ 80 w 80"/>
                <a:gd name="T15" fmla="*/ 46 h 48"/>
                <a:gd name="T16" fmla="*/ 79 w 80"/>
                <a:gd name="T17" fmla="*/ 48 h 48"/>
                <a:gd name="T18" fmla="*/ 77 w 80"/>
                <a:gd name="T19" fmla="*/ 47 h 48"/>
                <a:gd name="T20" fmla="*/ 64 w 80"/>
                <a:gd name="T21" fmla="*/ 3 h 48"/>
                <a:gd name="T22" fmla="*/ 17 w 80"/>
                <a:gd name="T23" fmla="*/ 3 h 48"/>
                <a:gd name="T24" fmla="*/ 2 w 80"/>
                <a:gd name="T25" fmla="*/ 47 h 48"/>
                <a:gd name="T26" fmla="*/ 1 w 80"/>
                <a:gd name="T2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48">
                  <a:moveTo>
                    <a:pt x="1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0" y="48"/>
                    <a:pt x="0" y="47"/>
                    <a:pt x="0" y="4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0"/>
                    <a:pt x="1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6" y="1"/>
                    <a:pt x="66" y="1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80" y="48"/>
                    <a:pt x="79" y="48"/>
                  </a:cubicBezTo>
                  <a:cubicBezTo>
                    <a:pt x="78" y="48"/>
                    <a:pt x="78" y="48"/>
                    <a:pt x="77" y="47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1" y="4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09" name="그룹 908"/>
          <p:cNvGrpSpPr/>
          <p:nvPr/>
        </p:nvGrpSpPr>
        <p:grpSpPr>
          <a:xfrm>
            <a:off x="671071" y="6245510"/>
            <a:ext cx="196618" cy="198774"/>
            <a:chOff x="2737913" y="4368476"/>
            <a:chExt cx="273284" cy="276283"/>
          </a:xfrm>
          <a:solidFill>
            <a:srgbClr val="FE6500"/>
          </a:solidFill>
        </p:grpSpPr>
        <p:sp>
          <p:nvSpPr>
            <p:cNvPr id="910" name="Freeform 191"/>
            <p:cNvSpPr>
              <a:spLocks/>
            </p:cNvSpPr>
            <p:nvPr/>
          </p:nvSpPr>
          <p:spPr bwMode="auto">
            <a:xfrm>
              <a:off x="2894077" y="4368476"/>
              <a:ext cx="117120" cy="123128"/>
            </a:xfrm>
            <a:custGeom>
              <a:avLst/>
              <a:gdLst>
                <a:gd name="T0" fmla="*/ 4 w 34"/>
                <a:gd name="T1" fmla="*/ 18 h 35"/>
                <a:gd name="T2" fmla="*/ 3 w 34"/>
                <a:gd name="T3" fmla="*/ 19 h 35"/>
                <a:gd name="T4" fmla="*/ 0 w 34"/>
                <a:gd name="T5" fmla="*/ 33 h 35"/>
                <a:gd name="T6" fmla="*/ 0 w 34"/>
                <a:gd name="T7" fmla="*/ 34 h 35"/>
                <a:gd name="T8" fmla="*/ 1 w 34"/>
                <a:gd name="T9" fmla="*/ 35 h 35"/>
                <a:gd name="T10" fmla="*/ 1 w 34"/>
                <a:gd name="T11" fmla="*/ 35 h 35"/>
                <a:gd name="T12" fmla="*/ 15 w 34"/>
                <a:gd name="T13" fmla="*/ 33 h 35"/>
                <a:gd name="T14" fmla="*/ 16 w 34"/>
                <a:gd name="T15" fmla="*/ 32 h 35"/>
                <a:gd name="T16" fmla="*/ 15 w 34"/>
                <a:gd name="T17" fmla="*/ 31 h 35"/>
                <a:gd name="T18" fmla="*/ 4 w 34"/>
                <a:gd name="T19" fmla="*/ 32 h 35"/>
                <a:gd name="T20" fmla="*/ 34 w 34"/>
                <a:gd name="T21" fmla="*/ 2 h 35"/>
                <a:gd name="T22" fmla="*/ 34 w 34"/>
                <a:gd name="T23" fmla="*/ 1 h 35"/>
                <a:gd name="T24" fmla="*/ 32 w 34"/>
                <a:gd name="T25" fmla="*/ 1 h 35"/>
                <a:gd name="T26" fmla="*/ 3 w 34"/>
                <a:gd name="T27" fmla="*/ 30 h 35"/>
                <a:gd name="T28" fmla="*/ 5 w 34"/>
                <a:gd name="T29" fmla="*/ 20 h 35"/>
                <a:gd name="T30" fmla="*/ 4 w 34"/>
                <a:gd name="T31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35">
                  <a:moveTo>
                    <a:pt x="4" y="18"/>
                  </a:moveTo>
                  <a:cubicBezTo>
                    <a:pt x="4" y="18"/>
                    <a:pt x="3" y="19"/>
                    <a:pt x="3" y="1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5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7" y="33"/>
                    <a:pt x="16" y="32"/>
                  </a:cubicBezTo>
                  <a:cubicBezTo>
                    <a:pt x="16" y="31"/>
                    <a:pt x="16" y="31"/>
                    <a:pt x="15" y="31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1"/>
                    <a:pt x="34" y="1"/>
                  </a:cubicBezTo>
                  <a:cubicBezTo>
                    <a:pt x="34" y="0"/>
                    <a:pt x="33" y="0"/>
                    <a:pt x="32" y="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4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911" name="Freeform 192"/>
            <p:cNvSpPr>
              <a:spLocks/>
            </p:cNvSpPr>
            <p:nvPr/>
          </p:nvSpPr>
          <p:spPr bwMode="auto">
            <a:xfrm>
              <a:off x="2737913" y="4521631"/>
              <a:ext cx="126129" cy="123128"/>
            </a:xfrm>
            <a:custGeom>
              <a:avLst/>
              <a:gdLst>
                <a:gd name="T0" fmla="*/ 0 w 36"/>
                <a:gd name="T1" fmla="*/ 35 h 36"/>
                <a:gd name="T2" fmla="*/ 1 w 36"/>
                <a:gd name="T3" fmla="*/ 36 h 36"/>
                <a:gd name="T4" fmla="*/ 2 w 36"/>
                <a:gd name="T5" fmla="*/ 35 h 36"/>
                <a:gd name="T6" fmla="*/ 33 w 36"/>
                <a:gd name="T7" fmla="*/ 5 h 36"/>
                <a:gd name="T8" fmla="*/ 30 w 36"/>
                <a:gd name="T9" fmla="*/ 15 h 36"/>
                <a:gd name="T10" fmla="*/ 31 w 36"/>
                <a:gd name="T11" fmla="*/ 17 h 36"/>
                <a:gd name="T12" fmla="*/ 32 w 36"/>
                <a:gd name="T13" fmla="*/ 17 h 36"/>
                <a:gd name="T14" fmla="*/ 33 w 36"/>
                <a:gd name="T15" fmla="*/ 16 h 36"/>
                <a:gd name="T16" fmla="*/ 36 w 36"/>
                <a:gd name="T17" fmla="*/ 1 h 36"/>
                <a:gd name="T18" fmla="*/ 35 w 36"/>
                <a:gd name="T19" fmla="*/ 0 h 36"/>
                <a:gd name="T20" fmla="*/ 35 w 36"/>
                <a:gd name="T21" fmla="*/ 0 h 36"/>
                <a:gd name="T22" fmla="*/ 20 w 36"/>
                <a:gd name="T23" fmla="*/ 2 h 36"/>
                <a:gd name="T24" fmla="*/ 19 w 36"/>
                <a:gd name="T25" fmla="*/ 3 h 36"/>
                <a:gd name="T26" fmla="*/ 20 w 36"/>
                <a:gd name="T27" fmla="*/ 4 h 36"/>
                <a:gd name="T28" fmla="*/ 31 w 36"/>
                <a:gd name="T29" fmla="*/ 3 h 36"/>
                <a:gd name="T30" fmla="*/ 0 w 36"/>
                <a:gd name="T31" fmla="*/ 34 h 36"/>
                <a:gd name="T32" fmla="*/ 0 w 36"/>
                <a:gd name="T33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6">
                  <a:moveTo>
                    <a:pt x="0" y="35"/>
                  </a:move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2" y="36"/>
                    <a:pt x="2" y="3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6"/>
                    <a:pt x="31" y="16"/>
                    <a:pt x="31" y="17"/>
                  </a:cubicBezTo>
                  <a:cubicBezTo>
                    <a:pt x="31" y="17"/>
                    <a:pt x="32" y="17"/>
                    <a:pt x="32" y="17"/>
                  </a:cubicBezTo>
                  <a:cubicBezTo>
                    <a:pt x="32" y="17"/>
                    <a:pt x="33" y="16"/>
                    <a:pt x="33" y="16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4"/>
                    <a:pt x="20" y="4"/>
                    <a:pt x="20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12" name="그룹 911"/>
          <p:cNvGrpSpPr/>
          <p:nvPr/>
        </p:nvGrpSpPr>
        <p:grpSpPr>
          <a:xfrm>
            <a:off x="2064921" y="6317889"/>
            <a:ext cx="200936" cy="54016"/>
            <a:chOff x="7005269" y="3203286"/>
            <a:chExt cx="279287" cy="75079"/>
          </a:xfrm>
          <a:solidFill>
            <a:srgbClr val="FE6500"/>
          </a:solidFill>
        </p:grpSpPr>
        <p:sp>
          <p:nvSpPr>
            <p:cNvPr id="913" name="Freeform 621"/>
            <p:cNvSpPr>
              <a:spLocks/>
            </p:cNvSpPr>
            <p:nvPr/>
          </p:nvSpPr>
          <p:spPr bwMode="auto">
            <a:xfrm>
              <a:off x="7158427" y="3203286"/>
              <a:ext cx="126129" cy="72073"/>
            </a:xfrm>
            <a:custGeom>
              <a:avLst/>
              <a:gdLst>
                <a:gd name="T0" fmla="*/ 18 w 36"/>
                <a:gd name="T1" fmla="*/ 19 h 20"/>
                <a:gd name="T2" fmla="*/ 17 w 36"/>
                <a:gd name="T3" fmla="*/ 18 h 20"/>
                <a:gd name="T4" fmla="*/ 6 w 36"/>
                <a:gd name="T5" fmla="*/ 11 h 20"/>
                <a:gd name="T6" fmla="*/ 35 w 36"/>
                <a:gd name="T7" fmla="*/ 11 h 20"/>
                <a:gd name="T8" fmla="*/ 36 w 36"/>
                <a:gd name="T9" fmla="*/ 10 h 20"/>
                <a:gd name="T10" fmla="*/ 35 w 36"/>
                <a:gd name="T11" fmla="*/ 9 h 20"/>
                <a:gd name="T12" fmla="*/ 6 w 36"/>
                <a:gd name="T13" fmla="*/ 9 h 20"/>
                <a:gd name="T14" fmla="*/ 17 w 36"/>
                <a:gd name="T15" fmla="*/ 2 h 20"/>
                <a:gd name="T16" fmla="*/ 18 w 36"/>
                <a:gd name="T17" fmla="*/ 1 h 20"/>
                <a:gd name="T18" fmla="*/ 16 w 36"/>
                <a:gd name="T19" fmla="*/ 0 h 20"/>
                <a:gd name="T20" fmla="*/ 1 w 36"/>
                <a:gd name="T21" fmla="*/ 9 h 20"/>
                <a:gd name="T22" fmla="*/ 0 w 36"/>
                <a:gd name="T23" fmla="*/ 10 h 20"/>
                <a:gd name="T24" fmla="*/ 1 w 36"/>
                <a:gd name="T25" fmla="*/ 11 h 20"/>
                <a:gd name="T26" fmla="*/ 16 w 36"/>
                <a:gd name="T27" fmla="*/ 20 h 20"/>
                <a:gd name="T28" fmla="*/ 18 w 36"/>
                <a:gd name="T2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20">
                  <a:moveTo>
                    <a:pt x="18" y="19"/>
                  </a:moveTo>
                  <a:cubicBezTo>
                    <a:pt x="18" y="19"/>
                    <a:pt x="18" y="18"/>
                    <a:pt x="17" y="1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6" y="11"/>
                    <a:pt x="36" y="11"/>
                    <a:pt x="36" y="10"/>
                  </a:cubicBezTo>
                  <a:cubicBezTo>
                    <a:pt x="36" y="9"/>
                    <a:pt x="36" y="9"/>
                    <a:pt x="3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0"/>
                    <a:pt x="1" y="11"/>
                    <a:pt x="1" y="1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8" y="20"/>
                    <a:pt x="18" y="1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914" name="Freeform 622"/>
            <p:cNvSpPr>
              <a:spLocks/>
            </p:cNvSpPr>
            <p:nvPr/>
          </p:nvSpPr>
          <p:spPr bwMode="auto">
            <a:xfrm>
              <a:off x="7005269" y="3203286"/>
              <a:ext cx="126129" cy="75079"/>
            </a:xfrm>
            <a:custGeom>
              <a:avLst/>
              <a:gdLst>
                <a:gd name="T0" fmla="*/ 18 w 36"/>
                <a:gd name="T1" fmla="*/ 1 h 21"/>
                <a:gd name="T2" fmla="*/ 19 w 36"/>
                <a:gd name="T3" fmla="*/ 2 h 21"/>
                <a:gd name="T4" fmla="*/ 30 w 36"/>
                <a:gd name="T5" fmla="*/ 9 h 21"/>
                <a:gd name="T6" fmla="*/ 1 w 36"/>
                <a:gd name="T7" fmla="*/ 9 h 21"/>
                <a:gd name="T8" fmla="*/ 0 w 36"/>
                <a:gd name="T9" fmla="*/ 10 h 21"/>
                <a:gd name="T10" fmla="*/ 1 w 36"/>
                <a:gd name="T11" fmla="*/ 11 h 21"/>
                <a:gd name="T12" fmla="*/ 31 w 36"/>
                <a:gd name="T13" fmla="*/ 11 h 21"/>
                <a:gd name="T14" fmla="*/ 19 w 36"/>
                <a:gd name="T15" fmla="*/ 18 h 21"/>
                <a:gd name="T16" fmla="*/ 18 w 36"/>
                <a:gd name="T17" fmla="*/ 20 h 21"/>
                <a:gd name="T18" fmla="*/ 20 w 36"/>
                <a:gd name="T19" fmla="*/ 20 h 21"/>
                <a:gd name="T20" fmla="*/ 35 w 36"/>
                <a:gd name="T21" fmla="*/ 11 h 21"/>
                <a:gd name="T22" fmla="*/ 36 w 36"/>
                <a:gd name="T23" fmla="*/ 10 h 21"/>
                <a:gd name="T24" fmla="*/ 35 w 36"/>
                <a:gd name="T25" fmla="*/ 9 h 21"/>
                <a:gd name="T26" fmla="*/ 20 w 36"/>
                <a:gd name="T27" fmla="*/ 0 h 21"/>
                <a:gd name="T28" fmla="*/ 18 w 36"/>
                <a:gd name="T2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21">
                  <a:moveTo>
                    <a:pt x="18" y="1"/>
                  </a:moveTo>
                  <a:cubicBezTo>
                    <a:pt x="18" y="1"/>
                    <a:pt x="18" y="2"/>
                    <a:pt x="19" y="2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9"/>
                    <a:pt x="18" y="19"/>
                    <a:pt x="18" y="20"/>
                  </a:cubicBezTo>
                  <a:cubicBezTo>
                    <a:pt x="19" y="20"/>
                    <a:pt x="19" y="21"/>
                    <a:pt x="20" y="20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6" y="11"/>
                    <a:pt x="36" y="11"/>
                    <a:pt x="36" y="10"/>
                  </a:cubicBezTo>
                  <a:cubicBezTo>
                    <a:pt x="36" y="10"/>
                    <a:pt x="36" y="10"/>
                    <a:pt x="35" y="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8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915" name="Freeform 1048"/>
          <p:cNvSpPr>
            <a:spLocks/>
          </p:cNvSpPr>
          <p:nvPr/>
        </p:nvSpPr>
        <p:spPr bwMode="auto">
          <a:xfrm>
            <a:off x="2782041" y="6262793"/>
            <a:ext cx="164206" cy="164206"/>
          </a:xfrm>
          <a:custGeom>
            <a:avLst/>
            <a:gdLst>
              <a:gd name="T0" fmla="*/ 65 w 66"/>
              <a:gd name="T1" fmla="*/ 64 h 66"/>
              <a:gd name="T2" fmla="*/ 5 w 66"/>
              <a:gd name="T3" fmla="*/ 3 h 66"/>
              <a:gd name="T4" fmla="*/ 31 w 66"/>
              <a:gd name="T5" fmla="*/ 8 h 66"/>
              <a:gd name="T6" fmla="*/ 33 w 66"/>
              <a:gd name="T7" fmla="*/ 7 h 66"/>
              <a:gd name="T8" fmla="*/ 32 w 66"/>
              <a:gd name="T9" fmla="*/ 6 h 66"/>
              <a:gd name="T10" fmla="*/ 2 w 66"/>
              <a:gd name="T11" fmla="*/ 0 h 66"/>
              <a:gd name="T12" fmla="*/ 1 w 66"/>
              <a:gd name="T13" fmla="*/ 1 h 66"/>
              <a:gd name="T14" fmla="*/ 0 w 66"/>
              <a:gd name="T15" fmla="*/ 2 h 66"/>
              <a:gd name="T16" fmla="*/ 5 w 66"/>
              <a:gd name="T17" fmla="*/ 32 h 66"/>
              <a:gd name="T18" fmla="*/ 6 w 66"/>
              <a:gd name="T19" fmla="*/ 33 h 66"/>
              <a:gd name="T20" fmla="*/ 7 w 66"/>
              <a:gd name="T21" fmla="*/ 33 h 66"/>
              <a:gd name="T22" fmla="*/ 8 w 66"/>
              <a:gd name="T23" fmla="*/ 32 h 66"/>
              <a:gd name="T24" fmla="*/ 3 w 66"/>
              <a:gd name="T25" fmla="*/ 5 h 66"/>
              <a:gd name="T26" fmla="*/ 64 w 66"/>
              <a:gd name="T27" fmla="*/ 65 h 66"/>
              <a:gd name="T28" fmla="*/ 64 w 66"/>
              <a:gd name="T29" fmla="*/ 66 h 66"/>
              <a:gd name="T30" fmla="*/ 65 w 66"/>
              <a:gd name="T31" fmla="*/ 65 h 66"/>
              <a:gd name="T32" fmla="*/ 65 w 66"/>
              <a:gd name="T33" fmla="*/ 64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6" h="66">
                <a:moveTo>
                  <a:pt x="65" y="64"/>
                </a:moveTo>
                <a:cubicBezTo>
                  <a:pt x="5" y="3"/>
                  <a:pt x="5" y="3"/>
                  <a:pt x="5" y="3"/>
                </a:cubicBezTo>
                <a:cubicBezTo>
                  <a:pt x="31" y="8"/>
                  <a:pt x="31" y="8"/>
                  <a:pt x="31" y="8"/>
                </a:cubicBezTo>
                <a:cubicBezTo>
                  <a:pt x="32" y="8"/>
                  <a:pt x="33" y="7"/>
                  <a:pt x="33" y="7"/>
                </a:cubicBezTo>
                <a:cubicBezTo>
                  <a:pt x="33" y="6"/>
                  <a:pt x="32" y="6"/>
                  <a:pt x="32" y="6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1"/>
                  <a:pt x="1" y="1"/>
                </a:cubicBezTo>
                <a:cubicBezTo>
                  <a:pt x="0" y="1"/>
                  <a:pt x="0" y="1"/>
                  <a:pt x="0" y="2"/>
                </a:cubicBezTo>
                <a:cubicBezTo>
                  <a:pt x="5" y="32"/>
                  <a:pt x="5" y="32"/>
                  <a:pt x="5" y="32"/>
                </a:cubicBezTo>
                <a:cubicBezTo>
                  <a:pt x="5" y="33"/>
                  <a:pt x="6" y="33"/>
                  <a:pt x="6" y="33"/>
                </a:cubicBezTo>
                <a:cubicBezTo>
                  <a:pt x="6" y="33"/>
                  <a:pt x="7" y="33"/>
                  <a:pt x="7" y="33"/>
                </a:cubicBezTo>
                <a:cubicBezTo>
                  <a:pt x="7" y="33"/>
                  <a:pt x="8" y="32"/>
                  <a:pt x="8" y="32"/>
                </a:cubicBezTo>
                <a:cubicBezTo>
                  <a:pt x="3" y="5"/>
                  <a:pt x="3" y="5"/>
                  <a:pt x="3" y="5"/>
                </a:cubicBezTo>
                <a:cubicBezTo>
                  <a:pt x="64" y="65"/>
                  <a:pt x="64" y="65"/>
                  <a:pt x="64" y="65"/>
                </a:cubicBezTo>
                <a:cubicBezTo>
                  <a:pt x="64" y="66"/>
                  <a:pt x="64" y="66"/>
                  <a:pt x="64" y="66"/>
                </a:cubicBezTo>
                <a:cubicBezTo>
                  <a:pt x="65" y="66"/>
                  <a:pt x="65" y="66"/>
                  <a:pt x="65" y="65"/>
                </a:cubicBezTo>
                <a:cubicBezTo>
                  <a:pt x="66" y="65"/>
                  <a:pt x="66" y="64"/>
                  <a:pt x="65" y="64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916" name="Freeform 1123"/>
          <p:cNvSpPr>
            <a:spLocks/>
          </p:cNvSpPr>
          <p:nvPr/>
        </p:nvSpPr>
        <p:spPr bwMode="auto">
          <a:xfrm>
            <a:off x="3485302" y="6262793"/>
            <a:ext cx="164206" cy="164206"/>
          </a:xfrm>
          <a:custGeom>
            <a:avLst/>
            <a:gdLst>
              <a:gd name="T0" fmla="*/ 66 w 66"/>
              <a:gd name="T1" fmla="*/ 1 h 66"/>
              <a:gd name="T2" fmla="*/ 65 w 66"/>
              <a:gd name="T3" fmla="*/ 0 h 66"/>
              <a:gd name="T4" fmla="*/ 34 w 66"/>
              <a:gd name="T5" fmla="*/ 6 h 66"/>
              <a:gd name="T6" fmla="*/ 33 w 66"/>
              <a:gd name="T7" fmla="*/ 7 h 66"/>
              <a:gd name="T8" fmla="*/ 35 w 66"/>
              <a:gd name="T9" fmla="*/ 8 h 66"/>
              <a:gd name="T10" fmla="*/ 61 w 66"/>
              <a:gd name="T11" fmla="*/ 3 h 66"/>
              <a:gd name="T12" fmla="*/ 1 w 66"/>
              <a:gd name="T13" fmla="*/ 64 h 66"/>
              <a:gd name="T14" fmla="*/ 1 w 66"/>
              <a:gd name="T15" fmla="*/ 65 h 66"/>
              <a:gd name="T16" fmla="*/ 2 w 66"/>
              <a:gd name="T17" fmla="*/ 66 h 66"/>
              <a:gd name="T18" fmla="*/ 3 w 66"/>
              <a:gd name="T19" fmla="*/ 65 h 66"/>
              <a:gd name="T20" fmla="*/ 63 w 66"/>
              <a:gd name="T21" fmla="*/ 5 h 66"/>
              <a:gd name="T22" fmla="*/ 59 w 66"/>
              <a:gd name="T23" fmla="*/ 32 h 66"/>
              <a:gd name="T24" fmla="*/ 59 w 66"/>
              <a:gd name="T25" fmla="*/ 33 h 66"/>
              <a:gd name="T26" fmla="*/ 60 w 66"/>
              <a:gd name="T27" fmla="*/ 33 h 66"/>
              <a:gd name="T28" fmla="*/ 61 w 66"/>
              <a:gd name="T29" fmla="*/ 32 h 66"/>
              <a:gd name="T30" fmla="*/ 66 w 66"/>
              <a:gd name="T31" fmla="*/ 2 h 66"/>
              <a:gd name="T32" fmla="*/ 66 w 66"/>
              <a:gd name="T33" fmla="*/ 1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6" h="66">
                <a:moveTo>
                  <a:pt x="66" y="1"/>
                </a:moveTo>
                <a:cubicBezTo>
                  <a:pt x="65" y="1"/>
                  <a:pt x="65" y="0"/>
                  <a:pt x="65" y="0"/>
                </a:cubicBezTo>
                <a:cubicBezTo>
                  <a:pt x="34" y="6"/>
                  <a:pt x="34" y="6"/>
                  <a:pt x="34" y="6"/>
                </a:cubicBezTo>
                <a:cubicBezTo>
                  <a:pt x="34" y="6"/>
                  <a:pt x="33" y="6"/>
                  <a:pt x="33" y="7"/>
                </a:cubicBezTo>
                <a:cubicBezTo>
                  <a:pt x="33" y="7"/>
                  <a:pt x="34" y="8"/>
                  <a:pt x="35" y="8"/>
                </a:cubicBezTo>
                <a:cubicBezTo>
                  <a:pt x="61" y="3"/>
                  <a:pt x="61" y="3"/>
                  <a:pt x="61" y="3"/>
                </a:cubicBezTo>
                <a:cubicBezTo>
                  <a:pt x="1" y="64"/>
                  <a:pt x="1" y="64"/>
                  <a:pt x="1" y="64"/>
                </a:cubicBezTo>
                <a:cubicBezTo>
                  <a:pt x="0" y="64"/>
                  <a:pt x="0" y="65"/>
                  <a:pt x="1" y="65"/>
                </a:cubicBezTo>
                <a:cubicBezTo>
                  <a:pt x="1" y="66"/>
                  <a:pt x="1" y="66"/>
                  <a:pt x="2" y="66"/>
                </a:cubicBezTo>
                <a:cubicBezTo>
                  <a:pt x="2" y="66"/>
                  <a:pt x="2" y="66"/>
                  <a:pt x="3" y="65"/>
                </a:cubicBezTo>
                <a:cubicBezTo>
                  <a:pt x="63" y="5"/>
                  <a:pt x="63" y="5"/>
                  <a:pt x="63" y="5"/>
                </a:cubicBezTo>
                <a:cubicBezTo>
                  <a:pt x="59" y="32"/>
                  <a:pt x="59" y="32"/>
                  <a:pt x="59" y="32"/>
                </a:cubicBezTo>
                <a:cubicBezTo>
                  <a:pt x="58" y="32"/>
                  <a:pt x="59" y="33"/>
                  <a:pt x="59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60" y="33"/>
                  <a:pt x="61" y="33"/>
                  <a:pt x="61" y="32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1"/>
                  <a:pt x="66" y="1"/>
                  <a:pt x="66" y="1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917" name="Freeform 1355"/>
          <p:cNvSpPr>
            <a:spLocks/>
          </p:cNvSpPr>
          <p:nvPr/>
        </p:nvSpPr>
        <p:spPr bwMode="auto">
          <a:xfrm>
            <a:off x="9070247" y="6317707"/>
            <a:ext cx="207416" cy="97226"/>
          </a:xfrm>
          <a:custGeom>
            <a:avLst/>
            <a:gdLst>
              <a:gd name="T0" fmla="*/ 83 w 83"/>
              <a:gd name="T1" fmla="*/ 20 h 39"/>
              <a:gd name="T2" fmla="*/ 83 w 83"/>
              <a:gd name="T3" fmla="*/ 20 h 39"/>
              <a:gd name="T4" fmla="*/ 83 w 83"/>
              <a:gd name="T5" fmla="*/ 20 h 39"/>
              <a:gd name="T6" fmla="*/ 83 w 83"/>
              <a:gd name="T7" fmla="*/ 20 h 39"/>
              <a:gd name="T8" fmla="*/ 83 w 83"/>
              <a:gd name="T9" fmla="*/ 20 h 39"/>
              <a:gd name="T10" fmla="*/ 83 w 83"/>
              <a:gd name="T11" fmla="*/ 20 h 39"/>
              <a:gd name="T12" fmla="*/ 83 w 83"/>
              <a:gd name="T13" fmla="*/ 19 h 39"/>
              <a:gd name="T14" fmla="*/ 83 w 83"/>
              <a:gd name="T15" fmla="*/ 19 h 39"/>
              <a:gd name="T16" fmla="*/ 83 w 83"/>
              <a:gd name="T17" fmla="*/ 19 h 39"/>
              <a:gd name="T18" fmla="*/ 83 w 83"/>
              <a:gd name="T19" fmla="*/ 19 h 39"/>
              <a:gd name="T20" fmla="*/ 83 w 83"/>
              <a:gd name="T21" fmla="*/ 19 h 39"/>
              <a:gd name="T22" fmla="*/ 57 w 83"/>
              <a:gd name="T23" fmla="*/ 2 h 39"/>
              <a:gd name="T24" fmla="*/ 56 w 83"/>
              <a:gd name="T25" fmla="*/ 2 h 39"/>
              <a:gd name="T26" fmla="*/ 56 w 83"/>
              <a:gd name="T27" fmla="*/ 4 h 39"/>
              <a:gd name="T28" fmla="*/ 78 w 83"/>
              <a:gd name="T29" fmla="*/ 19 h 39"/>
              <a:gd name="T30" fmla="*/ 4 w 83"/>
              <a:gd name="T31" fmla="*/ 19 h 39"/>
              <a:gd name="T32" fmla="*/ 26 w 83"/>
              <a:gd name="T33" fmla="*/ 2 h 39"/>
              <a:gd name="T34" fmla="*/ 26 w 83"/>
              <a:gd name="T35" fmla="*/ 1 h 39"/>
              <a:gd name="T36" fmla="*/ 25 w 83"/>
              <a:gd name="T37" fmla="*/ 0 h 39"/>
              <a:gd name="T38" fmla="*/ 0 w 83"/>
              <a:gd name="T39" fmla="*/ 19 h 39"/>
              <a:gd name="T40" fmla="*/ 0 w 83"/>
              <a:gd name="T41" fmla="*/ 20 h 39"/>
              <a:gd name="T42" fmla="*/ 0 w 83"/>
              <a:gd name="T43" fmla="*/ 21 h 39"/>
              <a:gd name="T44" fmla="*/ 26 w 83"/>
              <a:gd name="T45" fmla="*/ 38 h 39"/>
              <a:gd name="T46" fmla="*/ 26 w 83"/>
              <a:gd name="T47" fmla="*/ 38 h 39"/>
              <a:gd name="T48" fmla="*/ 27 w 83"/>
              <a:gd name="T49" fmla="*/ 38 h 39"/>
              <a:gd name="T50" fmla="*/ 27 w 83"/>
              <a:gd name="T51" fmla="*/ 36 h 39"/>
              <a:gd name="T52" fmla="*/ 4 w 83"/>
              <a:gd name="T53" fmla="*/ 21 h 39"/>
              <a:gd name="T54" fmla="*/ 79 w 83"/>
              <a:gd name="T55" fmla="*/ 21 h 39"/>
              <a:gd name="T56" fmla="*/ 57 w 83"/>
              <a:gd name="T57" fmla="*/ 37 h 39"/>
              <a:gd name="T58" fmla="*/ 57 w 83"/>
              <a:gd name="T59" fmla="*/ 39 h 39"/>
              <a:gd name="T60" fmla="*/ 58 w 83"/>
              <a:gd name="T61" fmla="*/ 39 h 39"/>
              <a:gd name="T62" fmla="*/ 58 w 83"/>
              <a:gd name="T63" fmla="*/ 39 h 39"/>
              <a:gd name="T64" fmla="*/ 83 w 83"/>
              <a:gd name="T65" fmla="*/ 21 h 39"/>
              <a:gd name="T66" fmla="*/ 83 w 83"/>
              <a:gd name="T67" fmla="*/ 21 h 39"/>
              <a:gd name="T68" fmla="*/ 83 w 83"/>
              <a:gd name="T69" fmla="*/ 21 h 39"/>
              <a:gd name="T70" fmla="*/ 83 w 83"/>
              <a:gd name="T71" fmla="*/ 2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3" h="39">
                <a:moveTo>
                  <a:pt x="83" y="20"/>
                </a:moveTo>
                <a:cubicBezTo>
                  <a:pt x="83" y="20"/>
                  <a:pt x="83" y="20"/>
                  <a:pt x="83" y="20"/>
                </a:cubicBezTo>
                <a:cubicBezTo>
                  <a:pt x="83" y="20"/>
                  <a:pt x="83" y="20"/>
                  <a:pt x="83" y="20"/>
                </a:cubicBezTo>
                <a:cubicBezTo>
                  <a:pt x="83" y="20"/>
                  <a:pt x="83" y="20"/>
                  <a:pt x="83" y="20"/>
                </a:cubicBezTo>
                <a:cubicBezTo>
                  <a:pt x="83" y="20"/>
                  <a:pt x="83" y="20"/>
                  <a:pt x="83" y="20"/>
                </a:cubicBezTo>
                <a:cubicBezTo>
                  <a:pt x="83" y="20"/>
                  <a:pt x="83" y="20"/>
                  <a:pt x="83" y="20"/>
                </a:cubicBezTo>
                <a:cubicBezTo>
                  <a:pt x="83" y="20"/>
                  <a:pt x="83" y="20"/>
                  <a:pt x="83" y="19"/>
                </a:cubicBezTo>
                <a:cubicBezTo>
                  <a:pt x="83" y="19"/>
                  <a:pt x="83" y="19"/>
                  <a:pt x="83" y="19"/>
                </a:cubicBezTo>
                <a:cubicBezTo>
                  <a:pt x="83" y="19"/>
                  <a:pt x="83" y="19"/>
                  <a:pt x="83" y="19"/>
                </a:cubicBezTo>
                <a:cubicBezTo>
                  <a:pt x="83" y="19"/>
                  <a:pt x="83" y="19"/>
                  <a:pt x="83" y="19"/>
                </a:cubicBezTo>
                <a:cubicBezTo>
                  <a:pt x="83" y="19"/>
                  <a:pt x="83" y="19"/>
                  <a:pt x="83" y="19"/>
                </a:cubicBezTo>
                <a:cubicBezTo>
                  <a:pt x="57" y="2"/>
                  <a:pt x="57" y="2"/>
                  <a:pt x="57" y="2"/>
                </a:cubicBezTo>
                <a:cubicBezTo>
                  <a:pt x="57" y="1"/>
                  <a:pt x="56" y="1"/>
                  <a:pt x="56" y="2"/>
                </a:cubicBezTo>
                <a:cubicBezTo>
                  <a:pt x="55" y="3"/>
                  <a:pt x="55" y="3"/>
                  <a:pt x="56" y="4"/>
                </a:cubicBezTo>
                <a:cubicBezTo>
                  <a:pt x="78" y="19"/>
                  <a:pt x="78" y="19"/>
                  <a:pt x="78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2"/>
                  <a:pt x="27" y="1"/>
                  <a:pt x="26" y="1"/>
                </a:cubicBezTo>
                <a:cubicBezTo>
                  <a:pt x="26" y="0"/>
                  <a:pt x="25" y="0"/>
                  <a:pt x="25" y="0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20"/>
                </a:cubicBezTo>
                <a:cubicBezTo>
                  <a:pt x="0" y="20"/>
                  <a:pt x="0" y="21"/>
                  <a:pt x="0" y="21"/>
                </a:cubicBezTo>
                <a:cubicBezTo>
                  <a:pt x="26" y="38"/>
                  <a:pt x="26" y="38"/>
                  <a:pt x="26" y="38"/>
                </a:cubicBezTo>
                <a:cubicBezTo>
                  <a:pt x="26" y="38"/>
                  <a:pt x="26" y="38"/>
                  <a:pt x="26" y="38"/>
                </a:cubicBezTo>
                <a:cubicBezTo>
                  <a:pt x="27" y="38"/>
                  <a:pt x="27" y="38"/>
                  <a:pt x="27" y="38"/>
                </a:cubicBezTo>
                <a:cubicBezTo>
                  <a:pt x="27" y="37"/>
                  <a:pt x="27" y="36"/>
                  <a:pt x="27" y="36"/>
                </a:cubicBezTo>
                <a:cubicBezTo>
                  <a:pt x="4" y="21"/>
                  <a:pt x="4" y="21"/>
                  <a:pt x="4" y="21"/>
                </a:cubicBezTo>
                <a:cubicBezTo>
                  <a:pt x="79" y="21"/>
                  <a:pt x="79" y="21"/>
                  <a:pt x="79" y="21"/>
                </a:cubicBezTo>
                <a:cubicBezTo>
                  <a:pt x="57" y="37"/>
                  <a:pt x="57" y="37"/>
                  <a:pt x="57" y="37"/>
                </a:cubicBezTo>
                <a:cubicBezTo>
                  <a:pt x="56" y="38"/>
                  <a:pt x="56" y="38"/>
                  <a:pt x="57" y="39"/>
                </a:cubicBezTo>
                <a:cubicBezTo>
                  <a:pt x="57" y="39"/>
                  <a:pt x="57" y="39"/>
                  <a:pt x="58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83" y="21"/>
                  <a:pt x="83" y="21"/>
                  <a:pt x="83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3" y="21"/>
                  <a:pt x="83" y="20"/>
                  <a:pt x="83" y="20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918" name="그룹 917"/>
          <p:cNvGrpSpPr/>
          <p:nvPr/>
        </p:nvGrpSpPr>
        <p:grpSpPr>
          <a:xfrm>
            <a:off x="1441127" y="6244430"/>
            <a:ext cx="54016" cy="200934"/>
            <a:chOff x="6395648" y="3101179"/>
            <a:chExt cx="75081" cy="279287"/>
          </a:xfrm>
          <a:solidFill>
            <a:srgbClr val="FE6500"/>
          </a:solidFill>
        </p:grpSpPr>
        <p:sp>
          <p:nvSpPr>
            <p:cNvPr id="919" name="Freeform 545"/>
            <p:cNvSpPr>
              <a:spLocks/>
            </p:cNvSpPr>
            <p:nvPr/>
          </p:nvSpPr>
          <p:spPr bwMode="auto">
            <a:xfrm>
              <a:off x="6395648" y="3101179"/>
              <a:ext cx="75079" cy="123128"/>
            </a:xfrm>
            <a:custGeom>
              <a:avLst/>
              <a:gdLst>
                <a:gd name="T0" fmla="*/ 20 w 21"/>
                <a:gd name="T1" fmla="*/ 18 h 36"/>
                <a:gd name="T2" fmla="*/ 18 w 21"/>
                <a:gd name="T3" fmla="*/ 19 h 36"/>
                <a:gd name="T4" fmla="*/ 12 w 21"/>
                <a:gd name="T5" fmla="*/ 30 h 36"/>
                <a:gd name="T6" fmla="*/ 12 w 21"/>
                <a:gd name="T7" fmla="*/ 1 h 36"/>
                <a:gd name="T8" fmla="*/ 11 w 21"/>
                <a:gd name="T9" fmla="*/ 0 h 36"/>
                <a:gd name="T10" fmla="*/ 9 w 21"/>
                <a:gd name="T11" fmla="*/ 1 h 36"/>
                <a:gd name="T12" fmla="*/ 9 w 21"/>
                <a:gd name="T13" fmla="*/ 31 h 36"/>
                <a:gd name="T14" fmla="*/ 3 w 21"/>
                <a:gd name="T15" fmla="*/ 19 h 36"/>
                <a:gd name="T16" fmla="*/ 1 w 21"/>
                <a:gd name="T17" fmla="*/ 18 h 36"/>
                <a:gd name="T18" fmla="*/ 1 w 21"/>
                <a:gd name="T19" fmla="*/ 20 h 36"/>
                <a:gd name="T20" fmla="*/ 9 w 21"/>
                <a:gd name="T21" fmla="*/ 35 h 36"/>
                <a:gd name="T22" fmla="*/ 10 w 21"/>
                <a:gd name="T23" fmla="*/ 36 h 36"/>
                <a:gd name="T24" fmla="*/ 11 w 21"/>
                <a:gd name="T25" fmla="*/ 35 h 36"/>
                <a:gd name="T26" fmla="*/ 20 w 21"/>
                <a:gd name="T27" fmla="*/ 20 h 36"/>
                <a:gd name="T28" fmla="*/ 20 w 21"/>
                <a:gd name="T2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36">
                  <a:moveTo>
                    <a:pt x="20" y="18"/>
                  </a:moveTo>
                  <a:cubicBezTo>
                    <a:pt x="19" y="18"/>
                    <a:pt x="19" y="18"/>
                    <a:pt x="18" y="1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8"/>
                    <a:pt x="2" y="18"/>
                    <a:pt x="1" y="18"/>
                  </a:cubicBezTo>
                  <a:cubicBezTo>
                    <a:pt x="0" y="19"/>
                    <a:pt x="0" y="19"/>
                    <a:pt x="1" y="20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5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19"/>
                    <a:pt x="20" y="19"/>
                    <a:pt x="20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920" name="Freeform 546"/>
            <p:cNvSpPr>
              <a:spLocks/>
            </p:cNvSpPr>
            <p:nvPr/>
          </p:nvSpPr>
          <p:spPr bwMode="auto">
            <a:xfrm>
              <a:off x="6401655" y="3254337"/>
              <a:ext cx="69074" cy="126129"/>
            </a:xfrm>
            <a:custGeom>
              <a:avLst/>
              <a:gdLst>
                <a:gd name="T0" fmla="*/ 0 w 20"/>
                <a:gd name="T1" fmla="*/ 18 h 37"/>
                <a:gd name="T2" fmla="*/ 2 w 20"/>
                <a:gd name="T3" fmla="*/ 18 h 37"/>
                <a:gd name="T4" fmla="*/ 9 w 20"/>
                <a:gd name="T5" fmla="*/ 6 h 37"/>
                <a:gd name="T6" fmla="*/ 9 w 20"/>
                <a:gd name="T7" fmla="*/ 35 h 37"/>
                <a:gd name="T8" fmla="*/ 10 w 20"/>
                <a:gd name="T9" fmla="*/ 37 h 37"/>
                <a:gd name="T10" fmla="*/ 11 w 20"/>
                <a:gd name="T11" fmla="*/ 35 h 37"/>
                <a:gd name="T12" fmla="*/ 11 w 20"/>
                <a:gd name="T13" fmla="*/ 6 h 37"/>
                <a:gd name="T14" fmla="*/ 18 w 20"/>
                <a:gd name="T15" fmla="*/ 18 h 37"/>
                <a:gd name="T16" fmla="*/ 19 w 20"/>
                <a:gd name="T17" fmla="*/ 18 h 37"/>
                <a:gd name="T18" fmla="*/ 20 w 20"/>
                <a:gd name="T19" fmla="*/ 16 h 37"/>
                <a:gd name="T20" fmla="*/ 11 w 20"/>
                <a:gd name="T21" fmla="*/ 1 h 37"/>
                <a:gd name="T22" fmla="*/ 10 w 20"/>
                <a:gd name="T23" fmla="*/ 0 h 37"/>
                <a:gd name="T24" fmla="*/ 9 w 20"/>
                <a:gd name="T25" fmla="*/ 1 h 37"/>
                <a:gd name="T26" fmla="*/ 0 w 20"/>
                <a:gd name="T27" fmla="*/ 16 h 37"/>
                <a:gd name="T28" fmla="*/ 0 w 20"/>
                <a:gd name="T2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37">
                  <a:moveTo>
                    <a:pt x="0" y="18"/>
                  </a:moveTo>
                  <a:cubicBezTo>
                    <a:pt x="1" y="18"/>
                    <a:pt x="2" y="18"/>
                    <a:pt x="2" y="1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6"/>
                    <a:pt x="9" y="37"/>
                    <a:pt x="10" y="37"/>
                  </a:cubicBezTo>
                  <a:cubicBezTo>
                    <a:pt x="10" y="37"/>
                    <a:pt x="11" y="36"/>
                    <a:pt x="11" y="3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0" y="17"/>
                    <a:pt x="20" y="1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0" y="0"/>
                    <a:pt x="10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0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921" name="Freeform 1268"/>
          <p:cNvSpPr>
            <a:spLocks/>
          </p:cNvSpPr>
          <p:nvPr/>
        </p:nvSpPr>
        <p:spPr bwMode="auto">
          <a:xfrm>
            <a:off x="4890319" y="6262793"/>
            <a:ext cx="164206" cy="164206"/>
          </a:xfrm>
          <a:custGeom>
            <a:avLst/>
            <a:gdLst>
              <a:gd name="T0" fmla="*/ 66 w 66"/>
              <a:gd name="T1" fmla="*/ 64 h 66"/>
              <a:gd name="T2" fmla="*/ 61 w 66"/>
              <a:gd name="T3" fmla="*/ 34 h 66"/>
              <a:gd name="T4" fmla="*/ 59 w 66"/>
              <a:gd name="T5" fmla="*/ 33 h 66"/>
              <a:gd name="T6" fmla="*/ 58 w 66"/>
              <a:gd name="T7" fmla="*/ 34 h 66"/>
              <a:gd name="T8" fmla="*/ 63 w 66"/>
              <a:gd name="T9" fmla="*/ 61 h 66"/>
              <a:gd name="T10" fmla="*/ 2 w 66"/>
              <a:gd name="T11" fmla="*/ 1 h 66"/>
              <a:gd name="T12" fmla="*/ 1 w 66"/>
              <a:gd name="T13" fmla="*/ 1 h 66"/>
              <a:gd name="T14" fmla="*/ 1 w 66"/>
              <a:gd name="T15" fmla="*/ 2 h 66"/>
              <a:gd name="T16" fmla="*/ 61 w 66"/>
              <a:gd name="T17" fmla="*/ 63 h 66"/>
              <a:gd name="T18" fmla="*/ 34 w 66"/>
              <a:gd name="T19" fmla="*/ 58 h 66"/>
              <a:gd name="T20" fmla="*/ 33 w 66"/>
              <a:gd name="T21" fmla="*/ 59 h 66"/>
              <a:gd name="T22" fmla="*/ 34 w 66"/>
              <a:gd name="T23" fmla="*/ 61 h 66"/>
              <a:gd name="T24" fmla="*/ 64 w 66"/>
              <a:gd name="T25" fmla="*/ 66 h 66"/>
              <a:gd name="T26" fmla="*/ 65 w 66"/>
              <a:gd name="T27" fmla="*/ 66 h 66"/>
              <a:gd name="T28" fmla="*/ 65 w 66"/>
              <a:gd name="T29" fmla="*/ 65 h 66"/>
              <a:gd name="T30" fmla="*/ 66 w 66"/>
              <a:gd name="T31" fmla="*/ 64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6" h="66">
                <a:moveTo>
                  <a:pt x="66" y="64"/>
                </a:moveTo>
                <a:cubicBezTo>
                  <a:pt x="61" y="34"/>
                  <a:pt x="61" y="34"/>
                  <a:pt x="61" y="34"/>
                </a:cubicBezTo>
                <a:cubicBezTo>
                  <a:pt x="60" y="33"/>
                  <a:pt x="60" y="33"/>
                  <a:pt x="59" y="33"/>
                </a:cubicBezTo>
                <a:cubicBezTo>
                  <a:pt x="59" y="33"/>
                  <a:pt x="58" y="34"/>
                  <a:pt x="58" y="34"/>
                </a:cubicBezTo>
                <a:cubicBezTo>
                  <a:pt x="63" y="61"/>
                  <a:pt x="63" y="61"/>
                  <a:pt x="63" y="61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1" y="0"/>
                  <a:pt x="1" y="1"/>
                </a:cubicBezTo>
                <a:cubicBezTo>
                  <a:pt x="0" y="1"/>
                  <a:pt x="0" y="2"/>
                  <a:pt x="1" y="2"/>
                </a:cubicBezTo>
                <a:cubicBezTo>
                  <a:pt x="61" y="63"/>
                  <a:pt x="61" y="63"/>
                  <a:pt x="61" y="63"/>
                </a:cubicBezTo>
                <a:cubicBezTo>
                  <a:pt x="34" y="58"/>
                  <a:pt x="34" y="58"/>
                  <a:pt x="34" y="58"/>
                </a:cubicBezTo>
                <a:cubicBezTo>
                  <a:pt x="34" y="58"/>
                  <a:pt x="33" y="59"/>
                  <a:pt x="33" y="59"/>
                </a:cubicBezTo>
                <a:cubicBezTo>
                  <a:pt x="33" y="60"/>
                  <a:pt x="33" y="60"/>
                  <a:pt x="34" y="61"/>
                </a:cubicBezTo>
                <a:cubicBezTo>
                  <a:pt x="64" y="66"/>
                  <a:pt x="64" y="66"/>
                  <a:pt x="64" y="66"/>
                </a:cubicBezTo>
                <a:cubicBezTo>
                  <a:pt x="64" y="66"/>
                  <a:pt x="64" y="66"/>
                  <a:pt x="65" y="66"/>
                </a:cubicBezTo>
                <a:cubicBezTo>
                  <a:pt x="65" y="66"/>
                  <a:pt x="65" y="66"/>
                  <a:pt x="65" y="65"/>
                </a:cubicBezTo>
                <a:cubicBezTo>
                  <a:pt x="66" y="65"/>
                  <a:pt x="66" y="65"/>
                  <a:pt x="66" y="64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922" name="Freeform 1189"/>
          <p:cNvSpPr>
            <a:spLocks/>
          </p:cNvSpPr>
          <p:nvPr/>
        </p:nvSpPr>
        <p:spPr bwMode="auto">
          <a:xfrm>
            <a:off x="4191146" y="6262793"/>
            <a:ext cx="162044" cy="164206"/>
          </a:xfrm>
          <a:custGeom>
            <a:avLst/>
            <a:gdLst>
              <a:gd name="T0" fmla="*/ 65 w 65"/>
              <a:gd name="T1" fmla="*/ 1 h 66"/>
              <a:gd name="T2" fmla="*/ 63 w 65"/>
              <a:gd name="T3" fmla="*/ 1 h 66"/>
              <a:gd name="T4" fmla="*/ 3 w 65"/>
              <a:gd name="T5" fmla="*/ 61 h 66"/>
              <a:gd name="T6" fmla="*/ 7 w 65"/>
              <a:gd name="T7" fmla="*/ 34 h 66"/>
              <a:gd name="T8" fmla="*/ 6 w 65"/>
              <a:gd name="T9" fmla="*/ 33 h 66"/>
              <a:gd name="T10" fmla="*/ 5 w 65"/>
              <a:gd name="T11" fmla="*/ 34 h 66"/>
              <a:gd name="T12" fmla="*/ 0 w 65"/>
              <a:gd name="T13" fmla="*/ 64 h 66"/>
              <a:gd name="T14" fmla="*/ 0 w 65"/>
              <a:gd name="T15" fmla="*/ 65 h 66"/>
              <a:gd name="T16" fmla="*/ 1 w 65"/>
              <a:gd name="T17" fmla="*/ 66 h 66"/>
              <a:gd name="T18" fmla="*/ 1 w 65"/>
              <a:gd name="T19" fmla="*/ 66 h 66"/>
              <a:gd name="T20" fmla="*/ 32 w 65"/>
              <a:gd name="T21" fmla="*/ 61 h 66"/>
              <a:gd name="T22" fmla="*/ 33 w 65"/>
              <a:gd name="T23" fmla="*/ 59 h 66"/>
              <a:gd name="T24" fmla="*/ 31 w 65"/>
              <a:gd name="T25" fmla="*/ 58 h 66"/>
              <a:gd name="T26" fmla="*/ 4 w 65"/>
              <a:gd name="T27" fmla="*/ 63 h 66"/>
              <a:gd name="T28" fmla="*/ 65 w 65"/>
              <a:gd name="T29" fmla="*/ 2 h 66"/>
              <a:gd name="T30" fmla="*/ 65 w 65"/>
              <a:gd name="T31" fmla="*/ 1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5" h="66">
                <a:moveTo>
                  <a:pt x="65" y="1"/>
                </a:moveTo>
                <a:cubicBezTo>
                  <a:pt x="64" y="0"/>
                  <a:pt x="64" y="0"/>
                  <a:pt x="63" y="1"/>
                </a:cubicBezTo>
                <a:cubicBezTo>
                  <a:pt x="3" y="61"/>
                  <a:pt x="3" y="61"/>
                  <a:pt x="3" y="61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3"/>
                  <a:pt x="6" y="33"/>
                </a:cubicBezTo>
                <a:cubicBezTo>
                  <a:pt x="6" y="33"/>
                  <a:pt x="5" y="33"/>
                  <a:pt x="5" y="3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5"/>
                  <a:pt x="0" y="65"/>
                  <a:pt x="0" y="65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32" y="61"/>
                  <a:pt x="32" y="61"/>
                  <a:pt x="32" y="61"/>
                </a:cubicBezTo>
                <a:cubicBezTo>
                  <a:pt x="32" y="60"/>
                  <a:pt x="33" y="60"/>
                  <a:pt x="33" y="59"/>
                </a:cubicBezTo>
                <a:cubicBezTo>
                  <a:pt x="32" y="59"/>
                  <a:pt x="32" y="58"/>
                  <a:pt x="31" y="58"/>
                </a:cubicBezTo>
                <a:cubicBezTo>
                  <a:pt x="4" y="63"/>
                  <a:pt x="4" y="63"/>
                  <a:pt x="4" y="63"/>
                </a:cubicBezTo>
                <a:cubicBezTo>
                  <a:pt x="65" y="2"/>
                  <a:pt x="65" y="2"/>
                  <a:pt x="65" y="2"/>
                </a:cubicBezTo>
                <a:cubicBezTo>
                  <a:pt x="65" y="2"/>
                  <a:pt x="65" y="1"/>
                  <a:pt x="65" y="1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923" name="그룹 922"/>
          <p:cNvGrpSpPr/>
          <p:nvPr/>
        </p:nvGrpSpPr>
        <p:grpSpPr>
          <a:xfrm>
            <a:off x="9826900" y="6271272"/>
            <a:ext cx="211738" cy="209576"/>
            <a:chOff x="12690075" y="6263409"/>
            <a:chExt cx="294300" cy="291297"/>
          </a:xfrm>
          <a:solidFill>
            <a:srgbClr val="FE6500"/>
          </a:solidFill>
        </p:grpSpPr>
        <p:sp>
          <p:nvSpPr>
            <p:cNvPr id="924" name="Freeform 1110"/>
            <p:cNvSpPr>
              <a:spLocks/>
            </p:cNvSpPr>
            <p:nvPr/>
          </p:nvSpPr>
          <p:spPr bwMode="auto">
            <a:xfrm>
              <a:off x="12690075" y="6263409"/>
              <a:ext cx="99102" cy="99102"/>
            </a:xfrm>
            <a:custGeom>
              <a:avLst/>
              <a:gdLst>
                <a:gd name="T0" fmla="*/ 11 w 28"/>
                <a:gd name="T1" fmla="*/ 26 h 28"/>
                <a:gd name="T2" fmla="*/ 10 w 28"/>
                <a:gd name="T3" fmla="*/ 27 h 28"/>
                <a:gd name="T4" fmla="*/ 11 w 28"/>
                <a:gd name="T5" fmla="*/ 28 h 28"/>
                <a:gd name="T6" fmla="*/ 27 w 28"/>
                <a:gd name="T7" fmla="*/ 28 h 28"/>
                <a:gd name="T8" fmla="*/ 27 w 28"/>
                <a:gd name="T9" fmla="*/ 28 h 28"/>
                <a:gd name="T10" fmla="*/ 27 w 28"/>
                <a:gd name="T11" fmla="*/ 28 h 28"/>
                <a:gd name="T12" fmla="*/ 28 w 28"/>
                <a:gd name="T13" fmla="*/ 28 h 28"/>
                <a:gd name="T14" fmla="*/ 28 w 28"/>
                <a:gd name="T15" fmla="*/ 28 h 28"/>
                <a:gd name="T16" fmla="*/ 28 w 28"/>
                <a:gd name="T17" fmla="*/ 27 h 28"/>
                <a:gd name="T18" fmla="*/ 28 w 28"/>
                <a:gd name="T19" fmla="*/ 27 h 28"/>
                <a:gd name="T20" fmla="*/ 28 w 28"/>
                <a:gd name="T21" fmla="*/ 27 h 28"/>
                <a:gd name="T22" fmla="*/ 28 w 28"/>
                <a:gd name="T23" fmla="*/ 12 h 28"/>
                <a:gd name="T24" fmla="*/ 27 w 28"/>
                <a:gd name="T25" fmla="*/ 11 h 28"/>
                <a:gd name="T26" fmla="*/ 26 w 28"/>
                <a:gd name="T27" fmla="*/ 12 h 28"/>
                <a:gd name="T28" fmla="*/ 26 w 28"/>
                <a:gd name="T29" fmla="*/ 24 h 28"/>
                <a:gd name="T30" fmla="*/ 2 w 28"/>
                <a:gd name="T31" fmla="*/ 0 h 28"/>
                <a:gd name="T32" fmla="*/ 0 w 28"/>
                <a:gd name="T33" fmla="*/ 0 h 28"/>
                <a:gd name="T34" fmla="*/ 0 w 28"/>
                <a:gd name="T35" fmla="*/ 2 h 28"/>
                <a:gd name="T36" fmla="*/ 24 w 28"/>
                <a:gd name="T37" fmla="*/ 26 h 28"/>
                <a:gd name="T38" fmla="*/ 11 w 28"/>
                <a:gd name="T3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8">
                  <a:moveTo>
                    <a:pt x="11" y="26"/>
                  </a:moveTo>
                  <a:cubicBezTo>
                    <a:pt x="11" y="26"/>
                    <a:pt x="10" y="26"/>
                    <a:pt x="10" y="27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4" y="26"/>
                    <a:pt x="24" y="26"/>
                    <a:pt x="24" y="26"/>
                  </a:cubicBezTo>
                  <a:lnTo>
                    <a:pt x="11" y="26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925" name="Freeform 1111"/>
            <p:cNvSpPr>
              <a:spLocks noEditPoints="1"/>
            </p:cNvSpPr>
            <p:nvPr/>
          </p:nvSpPr>
          <p:spPr bwMode="auto">
            <a:xfrm>
              <a:off x="12789179" y="6362511"/>
              <a:ext cx="99102" cy="99102"/>
            </a:xfrm>
            <a:custGeom>
              <a:avLst/>
              <a:gdLst>
                <a:gd name="T0" fmla="*/ 14 w 29"/>
                <a:gd name="T1" fmla="*/ 0 h 29"/>
                <a:gd name="T2" fmla="*/ 0 w 29"/>
                <a:gd name="T3" fmla="*/ 15 h 29"/>
                <a:gd name="T4" fmla="*/ 14 w 29"/>
                <a:gd name="T5" fmla="*/ 29 h 29"/>
                <a:gd name="T6" fmla="*/ 29 w 29"/>
                <a:gd name="T7" fmla="*/ 15 h 29"/>
                <a:gd name="T8" fmla="*/ 14 w 29"/>
                <a:gd name="T9" fmla="*/ 0 h 29"/>
                <a:gd name="T10" fmla="*/ 14 w 29"/>
                <a:gd name="T11" fmla="*/ 27 h 29"/>
                <a:gd name="T12" fmla="*/ 2 w 29"/>
                <a:gd name="T13" fmla="*/ 15 h 29"/>
                <a:gd name="T14" fmla="*/ 14 w 29"/>
                <a:gd name="T15" fmla="*/ 2 h 29"/>
                <a:gd name="T16" fmla="*/ 27 w 29"/>
                <a:gd name="T17" fmla="*/ 15 h 29"/>
                <a:gd name="T18" fmla="*/ 14 w 29"/>
                <a:gd name="T1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4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29"/>
                    <a:pt x="14" y="29"/>
                  </a:cubicBezTo>
                  <a:cubicBezTo>
                    <a:pt x="22" y="29"/>
                    <a:pt x="29" y="23"/>
                    <a:pt x="29" y="15"/>
                  </a:cubicBezTo>
                  <a:cubicBezTo>
                    <a:pt x="29" y="7"/>
                    <a:pt x="22" y="0"/>
                    <a:pt x="14" y="0"/>
                  </a:cubicBezTo>
                  <a:close/>
                  <a:moveTo>
                    <a:pt x="14" y="27"/>
                  </a:moveTo>
                  <a:cubicBezTo>
                    <a:pt x="8" y="27"/>
                    <a:pt x="2" y="21"/>
                    <a:pt x="2" y="15"/>
                  </a:cubicBezTo>
                  <a:cubicBezTo>
                    <a:pt x="2" y="8"/>
                    <a:pt x="8" y="2"/>
                    <a:pt x="14" y="2"/>
                  </a:cubicBezTo>
                  <a:cubicBezTo>
                    <a:pt x="21" y="2"/>
                    <a:pt x="27" y="8"/>
                    <a:pt x="27" y="15"/>
                  </a:cubicBezTo>
                  <a:cubicBezTo>
                    <a:pt x="27" y="21"/>
                    <a:pt x="21" y="27"/>
                    <a:pt x="14" y="2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926" name="Freeform 1112"/>
            <p:cNvSpPr>
              <a:spLocks/>
            </p:cNvSpPr>
            <p:nvPr/>
          </p:nvSpPr>
          <p:spPr bwMode="auto">
            <a:xfrm>
              <a:off x="12885278" y="6263409"/>
              <a:ext cx="96098" cy="99102"/>
            </a:xfrm>
            <a:custGeom>
              <a:avLst/>
              <a:gdLst>
                <a:gd name="T0" fmla="*/ 0 w 28"/>
                <a:gd name="T1" fmla="*/ 27 h 28"/>
                <a:gd name="T2" fmla="*/ 0 w 28"/>
                <a:gd name="T3" fmla="*/ 28 h 28"/>
                <a:gd name="T4" fmla="*/ 0 w 28"/>
                <a:gd name="T5" fmla="*/ 28 h 28"/>
                <a:gd name="T6" fmla="*/ 0 w 28"/>
                <a:gd name="T7" fmla="*/ 28 h 28"/>
                <a:gd name="T8" fmla="*/ 1 w 28"/>
                <a:gd name="T9" fmla="*/ 28 h 28"/>
                <a:gd name="T10" fmla="*/ 1 w 28"/>
                <a:gd name="T11" fmla="*/ 28 h 28"/>
                <a:gd name="T12" fmla="*/ 16 w 28"/>
                <a:gd name="T13" fmla="*/ 28 h 28"/>
                <a:gd name="T14" fmla="*/ 17 w 28"/>
                <a:gd name="T15" fmla="*/ 27 h 28"/>
                <a:gd name="T16" fmla="*/ 16 w 28"/>
                <a:gd name="T17" fmla="*/ 26 h 28"/>
                <a:gd name="T18" fmla="*/ 4 w 28"/>
                <a:gd name="T19" fmla="*/ 26 h 28"/>
                <a:gd name="T20" fmla="*/ 28 w 28"/>
                <a:gd name="T21" fmla="*/ 2 h 28"/>
                <a:gd name="T22" fmla="*/ 28 w 28"/>
                <a:gd name="T23" fmla="*/ 0 h 28"/>
                <a:gd name="T24" fmla="*/ 26 w 28"/>
                <a:gd name="T25" fmla="*/ 0 h 28"/>
                <a:gd name="T26" fmla="*/ 2 w 28"/>
                <a:gd name="T27" fmla="*/ 24 h 28"/>
                <a:gd name="T28" fmla="*/ 2 w 28"/>
                <a:gd name="T29" fmla="*/ 11 h 28"/>
                <a:gd name="T30" fmla="*/ 1 w 28"/>
                <a:gd name="T31" fmla="*/ 10 h 28"/>
                <a:gd name="T32" fmla="*/ 0 w 28"/>
                <a:gd name="T33" fmla="*/ 11 h 28"/>
                <a:gd name="T34" fmla="*/ 0 w 28"/>
                <a:gd name="T35" fmla="*/ 27 h 28"/>
                <a:gd name="T36" fmla="*/ 0 w 28"/>
                <a:gd name="T37" fmla="*/ 27 h 28"/>
                <a:gd name="T38" fmla="*/ 0 w 28"/>
                <a:gd name="T39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8">
                  <a:moveTo>
                    <a:pt x="0" y="27"/>
                  </a:moveTo>
                  <a:cubicBezTo>
                    <a:pt x="0" y="27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7"/>
                    <a:pt x="17" y="27"/>
                  </a:cubicBezTo>
                  <a:cubicBezTo>
                    <a:pt x="17" y="26"/>
                    <a:pt x="17" y="26"/>
                    <a:pt x="16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1"/>
                    <a:pt x="28" y="0"/>
                  </a:cubicBezTo>
                  <a:cubicBezTo>
                    <a:pt x="27" y="0"/>
                    <a:pt x="27" y="0"/>
                    <a:pt x="26" y="0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10"/>
                    <a:pt x="0" y="11"/>
                    <a:pt x="0" y="1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927" name="Freeform 1113"/>
            <p:cNvSpPr>
              <a:spLocks/>
            </p:cNvSpPr>
            <p:nvPr/>
          </p:nvSpPr>
          <p:spPr bwMode="auto">
            <a:xfrm>
              <a:off x="12888277" y="6458608"/>
              <a:ext cx="96098" cy="96098"/>
            </a:xfrm>
            <a:custGeom>
              <a:avLst/>
              <a:gdLst>
                <a:gd name="T0" fmla="*/ 27 w 28"/>
                <a:gd name="T1" fmla="*/ 26 h 28"/>
                <a:gd name="T2" fmla="*/ 3 w 28"/>
                <a:gd name="T3" fmla="*/ 2 h 28"/>
                <a:gd name="T4" fmla="*/ 16 w 28"/>
                <a:gd name="T5" fmla="*/ 2 h 28"/>
                <a:gd name="T6" fmla="*/ 17 w 28"/>
                <a:gd name="T7" fmla="*/ 1 h 28"/>
                <a:gd name="T8" fmla="*/ 16 w 28"/>
                <a:gd name="T9" fmla="*/ 0 h 28"/>
                <a:gd name="T10" fmla="*/ 1 w 28"/>
                <a:gd name="T11" fmla="*/ 0 h 28"/>
                <a:gd name="T12" fmla="*/ 1 w 28"/>
                <a:gd name="T13" fmla="*/ 0 h 28"/>
                <a:gd name="T14" fmla="*/ 0 w 28"/>
                <a:gd name="T15" fmla="*/ 0 h 28"/>
                <a:gd name="T16" fmla="*/ 0 w 28"/>
                <a:gd name="T17" fmla="*/ 0 h 28"/>
                <a:gd name="T18" fmla="*/ 0 w 28"/>
                <a:gd name="T19" fmla="*/ 0 h 28"/>
                <a:gd name="T20" fmla="*/ 0 w 28"/>
                <a:gd name="T21" fmla="*/ 0 h 28"/>
                <a:gd name="T22" fmla="*/ 0 w 28"/>
                <a:gd name="T23" fmla="*/ 1 h 28"/>
                <a:gd name="T24" fmla="*/ 0 w 28"/>
                <a:gd name="T25" fmla="*/ 1 h 28"/>
                <a:gd name="T26" fmla="*/ 0 w 28"/>
                <a:gd name="T27" fmla="*/ 1 h 28"/>
                <a:gd name="T28" fmla="*/ 0 w 28"/>
                <a:gd name="T29" fmla="*/ 16 h 28"/>
                <a:gd name="T30" fmla="*/ 1 w 28"/>
                <a:gd name="T31" fmla="*/ 17 h 28"/>
                <a:gd name="T32" fmla="*/ 2 w 28"/>
                <a:gd name="T33" fmla="*/ 16 h 28"/>
                <a:gd name="T34" fmla="*/ 2 w 28"/>
                <a:gd name="T35" fmla="*/ 4 h 28"/>
                <a:gd name="T36" fmla="*/ 26 w 28"/>
                <a:gd name="T37" fmla="*/ 28 h 28"/>
                <a:gd name="T38" fmla="*/ 26 w 28"/>
                <a:gd name="T39" fmla="*/ 28 h 28"/>
                <a:gd name="T40" fmla="*/ 27 w 28"/>
                <a:gd name="T41" fmla="*/ 28 h 28"/>
                <a:gd name="T42" fmla="*/ 27 w 28"/>
                <a:gd name="T4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28">
                  <a:moveTo>
                    <a:pt x="27" y="26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2" y="17"/>
                    <a:pt x="2" y="1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8" y="27"/>
                    <a:pt x="28" y="26"/>
                    <a:pt x="27" y="2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928" name="Freeform 1114"/>
            <p:cNvSpPr>
              <a:spLocks/>
            </p:cNvSpPr>
            <p:nvPr/>
          </p:nvSpPr>
          <p:spPr bwMode="auto">
            <a:xfrm>
              <a:off x="12690075" y="6458608"/>
              <a:ext cx="99102" cy="96098"/>
            </a:xfrm>
            <a:custGeom>
              <a:avLst/>
              <a:gdLst>
                <a:gd name="T0" fmla="*/ 28 w 28"/>
                <a:gd name="T1" fmla="*/ 1 h 28"/>
                <a:gd name="T2" fmla="*/ 28 w 28"/>
                <a:gd name="T3" fmla="*/ 1 h 28"/>
                <a:gd name="T4" fmla="*/ 28 w 28"/>
                <a:gd name="T5" fmla="*/ 1 h 28"/>
                <a:gd name="T6" fmla="*/ 28 w 28"/>
                <a:gd name="T7" fmla="*/ 1 h 28"/>
                <a:gd name="T8" fmla="*/ 28 w 28"/>
                <a:gd name="T9" fmla="*/ 0 h 28"/>
                <a:gd name="T10" fmla="*/ 28 w 28"/>
                <a:gd name="T11" fmla="*/ 0 h 28"/>
                <a:gd name="T12" fmla="*/ 28 w 28"/>
                <a:gd name="T13" fmla="*/ 0 h 28"/>
                <a:gd name="T14" fmla="*/ 28 w 28"/>
                <a:gd name="T15" fmla="*/ 0 h 28"/>
                <a:gd name="T16" fmla="*/ 27 w 28"/>
                <a:gd name="T17" fmla="*/ 0 h 28"/>
                <a:gd name="T18" fmla="*/ 27 w 28"/>
                <a:gd name="T19" fmla="*/ 0 h 28"/>
                <a:gd name="T20" fmla="*/ 12 w 28"/>
                <a:gd name="T21" fmla="*/ 0 h 28"/>
                <a:gd name="T22" fmla="*/ 11 w 28"/>
                <a:gd name="T23" fmla="*/ 1 h 28"/>
                <a:gd name="T24" fmla="*/ 12 w 28"/>
                <a:gd name="T25" fmla="*/ 2 h 28"/>
                <a:gd name="T26" fmla="*/ 25 w 28"/>
                <a:gd name="T27" fmla="*/ 2 h 28"/>
                <a:gd name="T28" fmla="*/ 1 w 28"/>
                <a:gd name="T29" fmla="*/ 26 h 28"/>
                <a:gd name="T30" fmla="*/ 1 w 28"/>
                <a:gd name="T31" fmla="*/ 28 h 28"/>
                <a:gd name="T32" fmla="*/ 2 w 28"/>
                <a:gd name="T33" fmla="*/ 28 h 28"/>
                <a:gd name="T34" fmla="*/ 2 w 28"/>
                <a:gd name="T35" fmla="*/ 28 h 28"/>
                <a:gd name="T36" fmla="*/ 26 w 28"/>
                <a:gd name="T37" fmla="*/ 4 h 28"/>
                <a:gd name="T38" fmla="*/ 26 w 28"/>
                <a:gd name="T39" fmla="*/ 17 h 28"/>
                <a:gd name="T40" fmla="*/ 27 w 28"/>
                <a:gd name="T41" fmla="*/ 18 h 28"/>
                <a:gd name="T42" fmla="*/ 28 w 28"/>
                <a:gd name="T43" fmla="*/ 17 h 28"/>
                <a:gd name="T44" fmla="*/ 28 w 28"/>
                <a:gd name="T4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8">
                  <a:moveTo>
                    <a:pt x="28" y="1"/>
                  </a:move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7" y="18"/>
                    <a:pt x="27" y="18"/>
                  </a:cubicBezTo>
                  <a:cubicBezTo>
                    <a:pt x="28" y="18"/>
                    <a:pt x="28" y="17"/>
                    <a:pt x="28" y="17"/>
                  </a:cubicBezTo>
                  <a:cubicBezTo>
                    <a:pt x="28" y="1"/>
                    <a:pt x="28" y="1"/>
                    <a:pt x="28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7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0" y="0"/>
            <a:ext cx="10691813" cy="7559675"/>
          </a:xfrm>
          <a:prstGeom prst="rect">
            <a:avLst/>
          </a:prstGeom>
          <a:solidFill>
            <a:srgbClr val="F47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grpSp>
        <p:nvGrpSpPr>
          <p:cNvPr id="1072" name="그룹 1071"/>
          <p:cNvGrpSpPr/>
          <p:nvPr/>
        </p:nvGrpSpPr>
        <p:grpSpPr>
          <a:xfrm>
            <a:off x="4153990" y="1420719"/>
            <a:ext cx="257688" cy="260374"/>
            <a:chOff x="596727" y="11978246"/>
            <a:chExt cx="288294" cy="291298"/>
          </a:xfrm>
          <a:solidFill>
            <a:schemeClr val="bg1"/>
          </a:solidFill>
        </p:grpSpPr>
        <p:sp>
          <p:nvSpPr>
            <p:cNvPr id="1073" name="Freeform 46"/>
            <p:cNvSpPr>
              <a:spLocks noEditPoints="1"/>
            </p:cNvSpPr>
            <p:nvPr/>
          </p:nvSpPr>
          <p:spPr bwMode="auto">
            <a:xfrm>
              <a:off x="596727" y="11978246"/>
              <a:ext cx="288294" cy="291298"/>
            </a:xfrm>
            <a:custGeom>
              <a:avLst/>
              <a:gdLst>
                <a:gd name="T0" fmla="*/ 41 w 83"/>
                <a:gd name="T1" fmla="*/ 84 h 84"/>
                <a:gd name="T2" fmla="*/ 0 w 83"/>
                <a:gd name="T3" fmla="*/ 42 h 84"/>
                <a:gd name="T4" fmla="*/ 41 w 83"/>
                <a:gd name="T5" fmla="*/ 0 h 84"/>
                <a:gd name="T6" fmla="*/ 83 w 83"/>
                <a:gd name="T7" fmla="*/ 42 h 84"/>
                <a:gd name="T8" fmla="*/ 41 w 83"/>
                <a:gd name="T9" fmla="*/ 84 h 84"/>
                <a:gd name="T10" fmla="*/ 41 w 83"/>
                <a:gd name="T11" fmla="*/ 2 h 84"/>
                <a:gd name="T12" fmla="*/ 2 w 83"/>
                <a:gd name="T13" fmla="*/ 42 h 84"/>
                <a:gd name="T14" fmla="*/ 41 w 83"/>
                <a:gd name="T15" fmla="*/ 81 h 84"/>
                <a:gd name="T16" fmla="*/ 81 w 83"/>
                <a:gd name="T17" fmla="*/ 42 h 84"/>
                <a:gd name="T18" fmla="*/ 41 w 83"/>
                <a:gd name="T1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4">
                  <a:moveTo>
                    <a:pt x="41" y="84"/>
                  </a:moveTo>
                  <a:cubicBezTo>
                    <a:pt x="18" y="84"/>
                    <a:pt x="0" y="65"/>
                    <a:pt x="0" y="42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5" y="0"/>
                    <a:pt x="83" y="19"/>
                    <a:pt x="83" y="42"/>
                  </a:cubicBezTo>
                  <a:cubicBezTo>
                    <a:pt x="83" y="65"/>
                    <a:pt x="65" y="84"/>
                    <a:pt x="41" y="84"/>
                  </a:cubicBezTo>
                  <a:close/>
                  <a:moveTo>
                    <a:pt x="41" y="2"/>
                  </a:moveTo>
                  <a:cubicBezTo>
                    <a:pt x="20" y="2"/>
                    <a:pt x="2" y="20"/>
                    <a:pt x="2" y="42"/>
                  </a:cubicBezTo>
                  <a:cubicBezTo>
                    <a:pt x="2" y="64"/>
                    <a:pt x="20" y="81"/>
                    <a:pt x="41" y="81"/>
                  </a:cubicBezTo>
                  <a:cubicBezTo>
                    <a:pt x="63" y="81"/>
                    <a:pt x="81" y="64"/>
                    <a:pt x="81" y="42"/>
                  </a:cubicBezTo>
                  <a:cubicBezTo>
                    <a:pt x="81" y="20"/>
                    <a:pt x="63" y="2"/>
                    <a:pt x="4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74" name="Freeform 47"/>
            <p:cNvSpPr>
              <a:spLocks noEditPoints="1"/>
            </p:cNvSpPr>
            <p:nvPr/>
          </p:nvSpPr>
          <p:spPr bwMode="auto">
            <a:xfrm>
              <a:off x="725859" y="12044310"/>
              <a:ext cx="30031" cy="30031"/>
            </a:xfrm>
            <a:custGeom>
              <a:avLst/>
              <a:gdLst>
                <a:gd name="T0" fmla="*/ 4 w 9"/>
                <a:gd name="T1" fmla="*/ 9 h 9"/>
                <a:gd name="T2" fmla="*/ 0 w 9"/>
                <a:gd name="T3" fmla="*/ 5 h 9"/>
                <a:gd name="T4" fmla="*/ 4 w 9"/>
                <a:gd name="T5" fmla="*/ 0 h 9"/>
                <a:gd name="T6" fmla="*/ 9 w 9"/>
                <a:gd name="T7" fmla="*/ 5 h 9"/>
                <a:gd name="T8" fmla="*/ 4 w 9"/>
                <a:gd name="T9" fmla="*/ 9 h 9"/>
                <a:gd name="T10" fmla="*/ 4 w 9"/>
                <a:gd name="T11" fmla="*/ 3 h 9"/>
                <a:gd name="T12" fmla="*/ 2 w 9"/>
                <a:gd name="T13" fmla="*/ 5 h 9"/>
                <a:gd name="T14" fmla="*/ 4 w 9"/>
                <a:gd name="T15" fmla="*/ 7 h 9"/>
                <a:gd name="T16" fmla="*/ 7 w 9"/>
                <a:gd name="T17" fmla="*/ 5 h 9"/>
                <a:gd name="T18" fmla="*/ 4 w 9"/>
                <a:gd name="T1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5"/>
                  </a:cubicBezTo>
                  <a:cubicBezTo>
                    <a:pt x="9" y="7"/>
                    <a:pt x="7" y="9"/>
                    <a:pt x="4" y="9"/>
                  </a:cubicBezTo>
                  <a:close/>
                  <a:moveTo>
                    <a:pt x="4" y="3"/>
                  </a:move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3" y="7"/>
                    <a:pt x="4" y="7"/>
                  </a:cubicBezTo>
                  <a:cubicBezTo>
                    <a:pt x="6" y="7"/>
                    <a:pt x="7" y="6"/>
                    <a:pt x="7" y="5"/>
                  </a:cubicBezTo>
                  <a:cubicBezTo>
                    <a:pt x="7" y="4"/>
                    <a:pt x="6" y="3"/>
                    <a:pt x="4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75" name="Freeform 48"/>
            <p:cNvSpPr>
              <a:spLocks/>
            </p:cNvSpPr>
            <p:nvPr/>
          </p:nvSpPr>
          <p:spPr bwMode="auto">
            <a:xfrm>
              <a:off x="716850" y="12095364"/>
              <a:ext cx="30031" cy="99102"/>
            </a:xfrm>
            <a:custGeom>
              <a:avLst/>
              <a:gdLst>
                <a:gd name="T0" fmla="*/ 7 w 9"/>
                <a:gd name="T1" fmla="*/ 28 h 28"/>
                <a:gd name="T2" fmla="*/ 6 w 9"/>
                <a:gd name="T3" fmla="*/ 27 h 28"/>
                <a:gd name="T4" fmla="*/ 6 w 9"/>
                <a:gd name="T5" fmla="*/ 2 h 28"/>
                <a:gd name="T6" fmla="*/ 2 w 9"/>
                <a:gd name="T7" fmla="*/ 2 h 28"/>
                <a:gd name="T8" fmla="*/ 0 w 9"/>
                <a:gd name="T9" fmla="*/ 1 h 28"/>
                <a:gd name="T10" fmla="*/ 2 w 9"/>
                <a:gd name="T11" fmla="*/ 0 h 28"/>
                <a:gd name="T12" fmla="*/ 7 w 9"/>
                <a:gd name="T13" fmla="*/ 0 h 28"/>
                <a:gd name="T14" fmla="*/ 9 w 9"/>
                <a:gd name="T15" fmla="*/ 1 h 28"/>
                <a:gd name="T16" fmla="*/ 9 w 9"/>
                <a:gd name="T17" fmla="*/ 27 h 28"/>
                <a:gd name="T18" fmla="*/ 7 w 9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8">
                  <a:moveTo>
                    <a:pt x="7" y="28"/>
                  </a:moveTo>
                  <a:cubicBezTo>
                    <a:pt x="7" y="28"/>
                    <a:pt x="6" y="27"/>
                    <a:pt x="6" y="2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8" y="28"/>
                    <a:pt x="7" y="2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76" name="Freeform 49"/>
            <p:cNvSpPr>
              <a:spLocks/>
            </p:cNvSpPr>
            <p:nvPr/>
          </p:nvSpPr>
          <p:spPr bwMode="auto">
            <a:xfrm>
              <a:off x="707841" y="12182454"/>
              <a:ext cx="66065" cy="12012"/>
            </a:xfrm>
            <a:custGeom>
              <a:avLst/>
              <a:gdLst>
                <a:gd name="T0" fmla="*/ 17 w 19"/>
                <a:gd name="T1" fmla="*/ 3 h 3"/>
                <a:gd name="T2" fmla="*/ 2 w 19"/>
                <a:gd name="T3" fmla="*/ 3 h 3"/>
                <a:gd name="T4" fmla="*/ 0 w 19"/>
                <a:gd name="T5" fmla="*/ 2 h 3"/>
                <a:gd name="T6" fmla="*/ 2 w 19"/>
                <a:gd name="T7" fmla="*/ 0 h 3"/>
                <a:gd name="T8" fmla="*/ 17 w 19"/>
                <a:gd name="T9" fmla="*/ 0 h 3"/>
                <a:gd name="T10" fmla="*/ 19 w 19"/>
                <a:gd name="T11" fmla="*/ 2 h 3"/>
                <a:gd name="T12" fmla="*/ 17 w 1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">
                  <a:moveTo>
                    <a:pt x="17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cubicBezTo>
                    <a:pt x="19" y="2"/>
                    <a:pt x="18" y="3"/>
                    <a:pt x="17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77" name="그룹 1076"/>
          <p:cNvGrpSpPr/>
          <p:nvPr/>
        </p:nvGrpSpPr>
        <p:grpSpPr>
          <a:xfrm>
            <a:off x="4846776" y="1420720"/>
            <a:ext cx="249638" cy="260374"/>
            <a:chOff x="1311459" y="11978246"/>
            <a:chExt cx="279286" cy="291299"/>
          </a:xfrm>
          <a:solidFill>
            <a:schemeClr val="bg1"/>
          </a:solidFill>
        </p:grpSpPr>
        <p:sp>
          <p:nvSpPr>
            <p:cNvPr id="1078" name="Freeform 97"/>
            <p:cNvSpPr>
              <a:spLocks/>
            </p:cNvSpPr>
            <p:nvPr/>
          </p:nvSpPr>
          <p:spPr bwMode="auto">
            <a:xfrm>
              <a:off x="1311459" y="12020289"/>
              <a:ext cx="279286" cy="249256"/>
            </a:xfrm>
            <a:custGeom>
              <a:avLst/>
              <a:gdLst>
                <a:gd name="T0" fmla="*/ 41 w 81"/>
                <a:gd name="T1" fmla="*/ 71 h 72"/>
                <a:gd name="T2" fmla="*/ 15 w 81"/>
                <a:gd name="T3" fmla="*/ 61 h 72"/>
                <a:gd name="T4" fmla="*/ 14 w 81"/>
                <a:gd name="T5" fmla="*/ 9 h 72"/>
                <a:gd name="T6" fmla="*/ 28 w 81"/>
                <a:gd name="T7" fmla="*/ 0 h 72"/>
                <a:gd name="T8" fmla="*/ 29 w 81"/>
                <a:gd name="T9" fmla="*/ 1 h 72"/>
                <a:gd name="T10" fmla="*/ 28 w 81"/>
                <a:gd name="T11" fmla="*/ 2 h 72"/>
                <a:gd name="T12" fmla="*/ 16 w 81"/>
                <a:gd name="T13" fmla="*/ 10 h 72"/>
                <a:gd name="T14" fmla="*/ 17 w 81"/>
                <a:gd name="T15" fmla="*/ 59 h 72"/>
                <a:gd name="T16" fmla="*/ 66 w 81"/>
                <a:gd name="T17" fmla="*/ 58 h 72"/>
                <a:gd name="T18" fmla="*/ 65 w 81"/>
                <a:gd name="T19" fmla="*/ 10 h 72"/>
                <a:gd name="T20" fmla="*/ 53 w 81"/>
                <a:gd name="T21" fmla="*/ 2 h 72"/>
                <a:gd name="T22" fmla="*/ 53 w 81"/>
                <a:gd name="T23" fmla="*/ 1 h 72"/>
                <a:gd name="T24" fmla="*/ 54 w 81"/>
                <a:gd name="T25" fmla="*/ 0 h 72"/>
                <a:gd name="T26" fmla="*/ 66 w 81"/>
                <a:gd name="T27" fmla="*/ 8 h 72"/>
                <a:gd name="T28" fmla="*/ 67 w 81"/>
                <a:gd name="T29" fmla="*/ 60 h 72"/>
                <a:gd name="T30" fmla="*/ 41 w 81"/>
                <a:gd name="T31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" h="72">
                  <a:moveTo>
                    <a:pt x="41" y="71"/>
                  </a:moveTo>
                  <a:cubicBezTo>
                    <a:pt x="32" y="71"/>
                    <a:pt x="22" y="68"/>
                    <a:pt x="15" y="61"/>
                  </a:cubicBezTo>
                  <a:cubicBezTo>
                    <a:pt x="1" y="47"/>
                    <a:pt x="0" y="23"/>
                    <a:pt x="14" y="9"/>
                  </a:cubicBezTo>
                  <a:cubicBezTo>
                    <a:pt x="18" y="5"/>
                    <a:pt x="23" y="2"/>
                    <a:pt x="28" y="0"/>
                  </a:cubicBezTo>
                  <a:cubicBezTo>
                    <a:pt x="28" y="0"/>
                    <a:pt x="29" y="0"/>
                    <a:pt x="29" y="1"/>
                  </a:cubicBezTo>
                  <a:cubicBezTo>
                    <a:pt x="29" y="1"/>
                    <a:pt x="29" y="2"/>
                    <a:pt x="28" y="2"/>
                  </a:cubicBezTo>
                  <a:cubicBezTo>
                    <a:pt x="24" y="4"/>
                    <a:pt x="20" y="7"/>
                    <a:pt x="16" y="10"/>
                  </a:cubicBezTo>
                  <a:cubicBezTo>
                    <a:pt x="3" y="24"/>
                    <a:pt x="3" y="46"/>
                    <a:pt x="17" y="59"/>
                  </a:cubicBezTo>
                  <a:cubicBezTo>
                    <a:pt x="31" y="72"/>
                    <a:pt x="53" y="72"/>
                    <a:pt x="66" y="58"/>
                  </a:cubicBezTo>
                  <a:cubicBezTo>
                    <a:pt x="79" y="45"/>
                    <a:pt x="79" y="23"/>
                    <a:pt x="65" y="10"/>
                  </a:cubicBezTo>
                  <a:cubicBezTo>
                    <a:pt x="62" y="6"/>
                    <a:pt x="58" y="4"/>
                    <a:pt x="53" y="2"/>
                  </a:cubicBezTo>
                  <a:cubicBezTo>
                    <a:pt x="53" y="2"/>
                    <a:pt x="52" y="1"/>
                    <a:pt x="53" y="1"/>
                  </a:cubicBezTo>
                  <a:cubicBezTo>
                    <a:pt x="53" y="0"/>
                    <a:pt x="54" y="0"/>
                    <a:pt x="54" y="0"/>
                  </a:cubicBezTo>
                  <a:cubicBezTo>
                    <a:pt x="59" y="2"/>
                    <a:pt x="63" y="4"/>
                    <a:pt x="66" y="8"/>
                  </a:cubicBezTo>
                  <a:cubicBezTo>
                    <a:pt x="81" y="22"/>
                    <a:pt x="81" y="45"/>
                    <a:pt x="67" y="60"/>
                  </a:cubicBezTo>
                  <a:cubicBezTo>
                    <a:pt x="60" y="67"/>
                    <a:pt x="51" y="71"/>
                    <a:pt x="41" y="7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79" name="Freeform 98"/>
            <p:cNvSpPr>
              <a:spLocks/>
            </p:cNvSpPr>
            <p:nvPr/>
          </p:nvSpPr>
          <p:spPr bwMode="auto">
            <a:xfrm>
              <a:off x="1449599" y="11978246"/>
              <a:ext cx="6006" cy="114117"/>
            </a:xfrm>
            <a:custGeom>
              <a:avLst/>
              <a:gdLst>
                <a:gd name="T0" fmla="*/ 1 w 2"/>
                <a:gd name="T1" fmla="*/ 33 h 33"/>
                <a:gd name="T2" fmla="*/ 0 w 2"/>
                <a:gd name="T3" fmla="*/ 32 h 33"/>
                <a:gd name="T4" fmla="*/ 0 w 2"/>
                <a:gd name="T5" fmla="*/ 1 h 33"/>
                <a:gd name="T6" fmla="*/ 1 w 2"/>
                <a:gd name="T7" fmla="*/ 0 h 33"/>
                <a:gd name="T8" fmla="*/ 2 w 2"/>
                <a:gd name="T9" fmla="*/ 1 h 33"/>
                <a:gd name="T10" fmla="*/ 2 w 2"/>
                <a:gd name="T11" fmla="*/ 32 h 33"/>
                <a:gd name="T12" fmla="*/ 1 w 2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3">
                  <a:moveTo>
                    <a:pt x="1" y="33"/>
                  </a:moveTo>
                  <a:cubicBezTo>
                    <a:pt x="0" y="33"/>
                    <a:pt x="0" y="33"/>
                    <a:pt x="0" y="3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3"/>
                    <a:pt x="2" y="33"/>
                    <a:pt x="1" y="3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80" name="그룹 1079"/>
          <p:cNvGrpSpPr/>
          <p:nvPr/>
        </p:nvGrpSpPr>
        <p:grpSpPr>
          <a:xfrm>
            <a:off x="626208" y="1420719"/>
            <a:ext cx="257688" cy="260374"/>
            <a:chOff x="596727" y="11341597"/>
            <a:chExt cx="288294" cy="291298"/>
          </a:xfrm>
          <a:solidFill>
            <a:schemeClr val="bg1"/>
          </a:solidFill>
        </p:grpSpPr>
        <p:sp>
          <p:nvSpPr>
            <p:cNvPr id="1081" name="Freeform 43"/>
            <p:cNvSpPr>
              <a:spLocks noEditPoints="1"/>
            </p:cNvSpPr>
            <p:nvPr/>
          </p:nvSpPr>
          <p:spPr bwMode="auto">
            <a:xfrm>
              <a:off x="596727" y="11341597"/>
              <a:ext cx="288294" cy="291298"/>
            </a:xfrm>
            <a:custGeom>
              <a:avLst/>
              <a:gdLst>
                <a:gd name="T0" fmla="*/ 41 w 83"/>
                <a:gd name="T1" fmla="*/ 84 h 84"/>
                <a:gd name="T2" fmla="*/ 0 w 83"/>
                <a:gd name="T3" fmla="*/ 42 h 84"/>
                <a:gd name="T4" fmla="*/ 41 w 83"/>
                <a:gd name="T5" fmla="*/ 0 h 84"/>
                <a:gd name="T6" fmla="*/ 83 w 83"/>
                <a:gd name="T7" fmla="*/ 42 h 84"/>
                <a:gd name="T8" fmla="*/ 41 w 83"/>
                <a:gd name="T9" fmla="*/ 84 h 84"/>
                <a:gd name="T10" fmla="*/ 41 w 83"/>
                <a:gd name="T11" fmla="*/ 2 h 84"/>
                <a:gd name="T12" fmla="*/ 2 w 83"/>
                <a:gd name="T13" fmla="*/ 42 h 84"/>
                <a:gd name="T14" fmla="*/ 41 w 83"/>
                <a:gd name="T15" fmla="*/ 81 h 84"/>
                <a:gd name="T16" fmla="*/ 81 w 83"/>
                <a:gd name="T17" fmla="*/ 42 h 84"/>
                <a:gd name="T18" fmla="*/ 41 w 83"/>
                <a:gd name="T1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4">
                  <a:moveTo>
                    <a:pt x="41" y="84"/>
                  </a:moveTo>
                  <a:cubicBezTo>
                    <a:pt x="18" y="84"/>
                    <a:pt x="0" y="65"/>
                    <a:pt x="0" y="42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5" y="0"/>
                    <a:pt x="83" y="19"/>
                    <a:pt x="83" y="42"/>
                  </a:cubicBezTo>
                  <a:cubicBezTo>
                    <a:pt x="83" y="65"/>
                    <a:pt x="65" y="84"/>
                    <a:pt x="41" y="84"/>
                  </a:cubicBezTo>
                  <a:close/>
                  <a:moveTo>
                    <a:pt x="41" y="2"/>
                  </a:moveTo>
                  <a:cubicBezTo>
                    <a:pt x="20" y="2"/>
                    <a:pt x="2" y="20"/>
                    <a:pt x="2" y="42"/>
                  </a:cubicBezTo>
                  <a:cubicBezTo>
                    <a:pt x="2" y="64"/>
                    <a:pt x="20" y="81"/>
                    <a:pt x="41" y="81"/>
                  </a:cubicBezTo>
                  <a:cubicBezTo>
                    <a:pt x="63" y="81"/>
                    <a:pt x="81" y="64"/>
                    <a:pt x="81" y="42"/>
                  </a:cubicBezTo>
                  <a:cubicBezTo>
                    <a:pt x="81" y="20"/>
                    <a:pt x="63" y="2"/>
                    <a:pt x="4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82" name="Freeform 44"/>
            <p:cNvSpPr>
              <a:spLocks/>
            </p:cNvSpPr>
            <p:nvPr/>
          </p:nvSpPr>
          <p:spPr bwMode="auto">
            <a:xfrm>
              <a:off x="734870" y="11398654"/>
              <a:ext cx="12012" cy="174176"/>
            </a:xfrm>
            <a:custGeom>
              <a:avLst/>
              <a:gdLst>
                <a:gd name="T0" fmla="*/ 1 w 3"/>
                <a:gd name="T1" fmla="*/ 50 h 50"/>
                <a:gd name="T2" fmla="*/ 0 w 3"/>
                <a:gd name="T3" fmla="*/ 49 h 50"/>
                <a:gd name="T4" fmla="*/ 0 w 3"/>
                <a:gd name="T5" fmla="*/ 1 h 50"/>
                <a:gd name="T6" fmla="*/ 1 w 3"/>
                <a:gd name="T7" fmla="*/ 0 h 50"/>
                <a:gd name="T8" fmla="*/ 3 w 3"/>
                <a:gd name="T9" fmla="*/ 1 h 50"/>
                <a:gd name="T10" fmla="*/ 3 w 3"/>
                <a:gd name="T11" fmla="*/ 49 h 50"/>
                <a:gd name="T12" fmla="*/ 1 w 3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0">
                  <a:moveTo>
                    <a:pt x="1" y="50"/>
                  </a:moveTo>
                  <a:cubicBezTo>
                    <a:pt x="1" y="50"/>
                    <a:pt x="0" y="50"/>
                    <a:pt x="0" y="4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50"/>
                    <a:pt x="2" y="50"/>
                    <a:pt x="1" y="5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83" name="Freeform 45"/>
            <p:cNvSpPr>
              <a:spLocks/>
            </p:cNvSpPr>
            <p:nvPr/>
          </p:nvSpPr>
          <p:spPr bwMode="auto">
            <a:xfrm>
              <a:off x="653787" y="11482740"/>
              <a:ext cx="177180" cy="6006"/>
            </a:xfrm>
            <a:custGeom>
              <a:avLst/>
              <a:gdLst>
                <a:gd name="T0" fmla="*/ 49 w 51"/>
                <a:gd name="T1" fmla="*/ 2 h 2"/>
                <a:gd name="T2" fmla="*/ 2 w 51"/>
                <a:gd name="T3" fmla="*/ 2 h 2"/>
                <a:gd name="T4" fmla="*/ 0 w 51"/>
                <a:gd name="T5" fmla="*/ 1 h 2"/>
                <a:gd name="T6" fmla="*/ 2 w 51"/>
                <a:gd name="T7" fmla="*/ 0 h 2"/>
                <a:gd name="T8" fmla="*/ 49 w 51"/>
                <a:gd name="T9" fmla="*/ 0 h 2"/>
                <a:gd name="T10" fmla="*/ 51 w 51"/>
                <a:gd name="T11" fmla="*/ 1 h 2"/>
                <a:gd name="T12" fmla="*/ 49 w 5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">
                  <a:moveTo>
                    <a:pt x="49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0"/>
                    <a:pt x="51" y="1"/>
                    <a:pt x="51" y="1"/>
                  </a:cubicBezTo>
                  <a:cubicBezTo>
                    <a:pt x="51" y="2"/>
                    <a:pt x="50" y="2"/>
                    <a:pt x="49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84" name="그룹 1083"/>
          <p:cNvGrpSpPr/>
          <p:nvPr/>
        </p:nvGrpSpPr>
        <p:grpSpPr>
          <a:xfrm>
            <a:off x="1349670" y="1420719"/>
            <a:ext cx="260374" cy="260374"/>
            <a:chOff x="1308455" y="11341597"/>
            <a:chExt cx="291298" cy="291298"/>
          </a:xfrm>
          <a:solidFill>
            <a:schemeClr val="bg1"/>
          </a:solidFill>
        </p:grpSpPr>
        <p:sp>
          <p:nvSpPr>
            <p:cNvPr id="1085" name="Freeform 95"/>
            <p:cNvSpPr>
              <a:spLocks noEditPoints="1"/>
            </p:cNvSpPr>
            <p:nvPr/>
          </p:nvSpPr>
          <p:spPr bwMode="auto">
            <a:xfrm>
              <a:off x="1308455" y="11341597"/>
              <a:ext cx="291298" cy="291298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3 h 84"/>
                <a:gd name="T12" fmla="*/ 2 w 84"/>
                <a:gd name="T13" fmla="*/ 42 h 84"/>
                <a:gd name="T14" fmla="*/ 42 w 84"/>
                <a:gd name="T15" fmla="*/ 82 h 84"/>
                <a:gd name="T16" fmla="*/ 81 w 84"/>
                <a:gd name="T17" fmla="*/ 42 h 84"/>
                <a:gd name="T18" fmla="*/ 42 w 84"/>
                <a:gd name="T19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3"/>
                  </a:moveTo>
                  <a:cubicBezTo>
                    <a:pt x="20" y="3"/>
                    <a:pt x="2" y="20"/>
                    <a:pt x="2" y="42"/>
                  </a:cubicBezTo>
                  <a:cubicBezTo>
                    <a:pt x="2" y="64"/>
                    <a:pt x="20" y="82"/>
                    <a:pt x="42" y="82"/>
                  </a:cubicBezTo>
                  <a:cubicBezTo>
                    <a:pt x="64" y="82"/>
                    <a:pt x="81" y="64"/>
                    <a:pt x="81" y="42"/>
                  </a:cubicBezTo>
                  <a:cubicBezTo>
                    <a:pt x="81" y="20"/>
                    <a:pt x="64" y="3"/>
                    <a:pt x="42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86" name="Freeform 96"/>
            <p:cNvSpPr>
              <a:spLocks/>
            </p:cNvSpPr>
            <p:nvPr/>
          </p:nvSpPr>
          <p:spPr bwMode="auto">
            <a:xfrm>
              <a:off x="1365514" y="11482740"/>
              <a:ext cx="174176" cy="9009"/>
            </a:xfrm>
            <a:custGeom>
              <a:avLst/>
              <a:gdLst>
                <a:gd name="T0" fmla="*/ 49 w 50"/>
                <a:gd name="T1" fmla="*/ 3 h 3"/>
                <a:gd name="T2" fmla="*/ 1 w 50"/>
                <a:gd name="T3" fmla="*/ 3 h 3"/>
                <a:gd name="T4" fmla="*/ 0 w 50"/>
                <a:gd name="T5" fmla="*/ 1 h 3"/>
                <a:gd name="T6" fmla="*/ 1 w 50"/>
                <a:gd name="T7" fmla="*/ 0 h 3"/>
                <a:gd name="T8" fmla="*/ 49 w 50"/>
                <a:gd name="T9" fmla="*/ 0 h 3"/>
                <a:gd name="T10" fmla="*/ 50 w 50"/>
                <a:gd name="T11" fmla="*/ 1 h 3"/>
                <a:gd name="T12" fmla="*/ 49 w 5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">
                  <a:moveTo>
                    <a:pt x="49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50" y="1"/>
                    <a:pt x="50" y="1"/>
                  </a:cubicBezTo>
                  <a:cubicBezTo>
                    <a:pt x="50" y="2"/>
                    <a:pt x="49" y="3"/>
                    <a:pt x="49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87" name="그룹 1086"/>
          <p:cNvGrpSpPr/>
          <p:nvPr/>
        </p:nvGrpSpPr>
        <p:grpSpPr>
          <a:xfrm>
            <a:off x="3468775" y="1415353"/>
            <a:ext cx="284530" cy="271108"/>
            <a:chOff x="3428620" y="11323575"/>
            <a:chExt cx="318325" cy="303309"/>
          </a:xfrm>
          <a:solidFill>
            <a:schemeClr val="bg1"/>
          </a:solidFill>
        </p:grpSpPr>
        <p:sp>
          <p:nvSpPr>
            <p:cNvPr id="1088" name="Freeform 285"/>
            <p:cNvSpPr>
              <a:spLocks noEditPoints="1"/>
            </p:cNvSpPr>
            <p:nvPr/>
          </p:nvSpPr>
          <p:spPr bwMode="auto">
            <a:xfrm>
              <a:off x="3428620" y="11323575"/>
              <a:ext cx="318325" cy="303309"/>
            </a:xfrm>
            <a:custGeom>
              <a:avLst/>
              <a:gdLst>
                <a:gd name="T0" fmla="*/ 46 w 92"/>
                <a:gd name="T1" fmla="*/ 88 h 88"/>
                <a:gd name="T2" fmla="*/ 17 w 92"/>
                <a:gd name="T3" fmla="*/ 76 h 88"/>
                <a:gd name="T4" fmla="*/ 16 w 92"/>
                <a:gd name="T5" fmla="*/ 17 h 88"/>
                <a:gd name="T6" fmla="*/ 75 w 92"/>
                <a:gd name="T7" fmla="*/ 16 h 88"/>
                <a:gd name="T8" fmla="*/ 76 w 92"/>
                <a:gd name="T9" fmla="*/ 75 h 88"/>
                <a:gd name="T10" fmla="*/ 47 w 92"/>
                <a:gd name="T11" fmla="*/ 88 h 88"/>
                <a:gd name="T12" fmla="*/ 46 w 92"/>
                <a:gd name="T13" fmla="*/ 88 h 88"/>
                <a:gd name="T14" fmla="*/ 46 w 92"/>
                <a:gd name="T15" fmla="*/ 7 h 88"/>
                <a:gd name="T16" fmla="*/ 18 w 92"/>
                <a:gd name="T17" fmla="*/ 19 h 88"/>
                <a:gd name="T18" fmla="*/ 19 w 92"/>
                <a:gd name="T19" fmla="*/ 75 h 88"/>
                <a:gd name="T20" fmla="*/ 47 w 92"/>
                <a:gd name="T21" fmla="*/ 86 h 88"/>
                <a:gd name="T22" fmla="*/ 74 w 92"/>
                <a:gd name="T23" fmla="*/ 74 h 88"/>
                <a:gd name="T24" fmla="*/ 74 w 92"/>
                <a:gd name="T25" fmla="*/ 18 h 88"/>
                <a:gd name="T26" fmla="*/ 46 w 92"/>
                <a:gd name="T27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88">
                  <a:moveTo>
                    <a:pt x="46" y="88"/>
                  </a:moveTo>
                  <a:cubicBezTo>
                    <a:pt x="35" y="88"/>
                    <a:pt x="25" y="84"/>
                    <a:pt x="17" y="76"/>
                  </a:cubicBezTo>
                  <a:cubicBezTo>
                    <a:pt x="1" y="60"/>
                    <a:pt x="0" y="34"/>
                    <a:pt x="16" y="17"/>
                  </a:cubicBezTo>
                  <a:cubicBezTo>
                    <a:pt x="32" y="1"/>
                    <a:pt x="59" y="0"/>
                    <a:pt x="75" y="16"/>
                  </a:cubicBezTo>
                  <a:cubicBezTo>
                    <a:pt x="92" y="32"/>
                    <a:pt x="92" y="59"/>
                    <a:pt x="76" y="75"/>
                  </a:cubicBezTo>
                  <a:cubicBezTo>
                    <a:pt x="68" y="83"/>
                    <a:pt x="58" y="88"/>
                    <a:pt x="47" y="88"/>
                  </a:cubicBezTo>
                  <a:cubicBezTo>
                    <a:pt x="47" y="88"/>
                    <a:pt x="46" y="88"/>
                    <a:pt x="46" y="88"/>
                  </a:cubicBezTo>
                  <a:close/>
                  <a:moveTo>
                    <a:pt x="46" y="7"/>
                  </a:moveTo>
                  <a:cubicBezTo>
                    <a:pt x="36" y="7"/>
                    <a:pt x="25" y="11"/>
                    <a:pt x="18" y="19"/>
                  </a:cubicBezTo>
                  <a:cubicBezTo>
                    <a:pt x="3" y="34"/>
                    <a:pt x="3" y="59"/>
                    <a:pt x="19" y="75"/>
                  </a:cubicBezTo>
                  <a:cubicBezTo>
                    <a:pt x="26" y="82"/>
                    <a:pt x="36" y="86"/>
                    <a:pt x="47" y="86"/>
                  </a:cubicBezTo>
                  <a:cubicBezTo>
                    <a:pt x="57" y="85"/>
                    <a:pt x="67" y="81"/>
                    <a:pt x="74" y="74"/>
                  </a:cubicBezTo>
                  <a:cubicBezTo>
                    <a:pt x="90" y="58"/>
                    <a:pt x="89" y="33"/>
                    <a:pt x="74" y="18"/>
                  </a:cubicBezTo>
                  <a:cubicBezTo>
                    <a:pt x="66" y="10"/>
                    <a:pt x="56" y="7"/>
                    <a:pt x="46" y="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89" name="Freeform 286"/>
            <p:cNvSpPr>
              <a:spLocks/>
            </p:cNvSpPr>
            <p:nvPr/>
          </p:nvSpPr>
          <p:spPr bwMode="auto">
            <a:xfrm>
              <a:off x="3479673" y="11383634"/>
              <a:ext cx="210214" cy="204209"/>
            </a:xfrm>
            <a:custGeom>
              <a:avLst/>
              <a:gdLst>
                <a:gd name="T0" fmla="*/ 60 w 61"/>
                <a:gd name="T1" fmla="*/ 59 h 59"/>
                <a:gd name="T2" fmla="*/ 59 w 61"/>
                <a:gd name="T3" fmla="*/ 58 h 59"/>
                <a:gd name="T4" fmla="*/ 1 w 61"/>
                <a:gd name="T5" fmla="*/ 2 h 59"/>
                <a:gd name="T6" fmla="*/ 1 w 61"/>
                <a:gd name="T7" fmla="*/ 0 h 59"/>
                <a:gd name="T8" fmla="*/ 2 w 61"/>
                <a:gd name="T9" fmla="*/ 0 h 59"/>
                <a:gd name="T10" fmla="*/ 61 w 61"/>
                <a:gd name="T11" fmla="*/ 57 h 59"/>
                <a:gd name="T12" fmla="*/ 61 w 61"/>
                <a:gd name="T13" fmla="*/ 58 h 59"/>
                <a:gd name="T14" fmla="*/ 60 w 61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59">
                  <a:moveTo>
                    <a:pt x="60" y="59"/>
                  </a:moveTo>
                  <a:cubicBezTo>
                    <a:pt x="60" y="59"/>
                    <a:pt x="60" y="59"/>
                    <a:pt x="59" y="58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8"/>
                    <a:pt x="61" y="58"/>
                  </a:cubicBezTo>
                  <a:cubicBezTo>
                    <a:pt x="61" y="59"/>
                    <a:pt x="60" y="59"/>
                    <a:pt x="60" y="5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90" name="그룹 1089"/>
          <p:cNvGrpSpPr/>
          <p:nvPr/>
        </p:nvGrpSpPr>
        <p:grpSpPr>
          <a:xfrm>
            <a:off x="2063654" y="1420719"/>
            <a:ext cx="257688" cy="260374"/>
            <a:chOff x="2020183" y="11347602"/>
            <a:chExt cx="288294" cy="291298"/>
          </a:xfrm>
          <a:solidFill>
            <a:schemeClr val="bg1"/>
          </a:solidFill>
        </p:grpSpPr>
        <p:sp>
          <p:nvSpPr>
            <p:cNvPr id="1091" name="Freeform 157"/>
            <p:cNvSpPr>
              <a:spLocks noEditPoints="1"/>
            </p:cNvSpPr>
            <p:nvPr/>
          </p:nvSpPr>
          <p:spPr bwMode="auto">
            <a:xfrm>
              <a:off x="2020183" y="11347602"/>
              <a:ext cx="288294" cy="291298"/>
            </a:xfrm>
            <a:custGeom>
              <a:avLst/>
              <a:gdLst>
                <a:gd name="T0" fmla="*/ 41 w 83"/>
                <a:gd name="T1" fmla="*/ 84 h 84"/>
                <a:gd name="T2" fmla="*/ 0 w 83"/>
                <a:gd name="T3" fmla="*/ 42 h 84"/>
                <a:gd name="T4" fmla="*/ 41 w 83"/>
                <a:gd name="T5" fmla="*/ 0 h 84"/>
                <a:gd name="T6" fmla="*/ 83 w 83"/>
                <a:gd name="T7" fmla="*/ 42 h 84"/>
                <a:gd name="T8" fmla="*/ 41 w 83"/>
                <a:gd name="T9" fmla="*/ 84 h 84"/>
                <a:gd name="T10" fmla="*/ 41 w 83"/>
                <a:gd name="T11" fmla="*/ 3 h 84"/>
                <a:gd name="T12" fmla="*/ 2 w 83"/>
                <a:gd name="T13" fmla="*/ 42 h 84"/>
                <a:gd name="T14" fmla="*/ 41 w 83"/>
                <a:gd name="T15" fmla="*/ 82 h 84"/>
                <a:gd name="T16" fmla="*/ 81 w 83"/>
                <a:gd name="T17" fmla="*/ 42 h 84"/>
                <a:gd name="T18" fmla="*/ 41 w 83"/>
                <a:gd name="T19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4">
                  <a:moveTo>
                    <a:pt x="41" y="84"/>
                  </a:moveTo>
                  <a:cubicBezTo>
                    <a:pt x="18" y="84"/>
                    <a:pt x="0" y="65"/>
                    <a:pt x="0" y="42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4" y="0"/>
                    <a:pt x="83" y="19"/>
                    <a:pt x="83" y="42"/>
                  </a:cubicBezTo>
                  <a:cubicBezTo>
                    <a:pt x="83" y="65"/>
                    <a:pt x="64" y="84"/>
                    <a:pt x="41" y="84"/>
                  </a:cubicBezTo>
                  <a:close/>
                  <a:moveTo>
                    <a:pt x="41" y="3"/>
                  </a:moveTo>
                  <a:cubicBezTo>
                    <a:pt x="20" y="3"/>
                    <a:pt x="2" y="20"/>
                    <a:pt x="2" y="42"/>
                  </a:cubicBezTo>
                  <a:cubicBezTo>
                    <a:pt x="2" y="64"/>
                    <a:pt x="20" y="82"/>
                    <a:pt x="41" y="82"/>
                  </a:cubicBezTo>
                  <a:cubicBezTo>
                    <a:pt x="63" y="82"/>
                    <a:pt x="81" y="64"/>
                    <a:pt x="81" y="42"/>
                  </a:cubicBezTo>
                  <a:cubicBezTo>
                    <a:pt x="81" y="20"/>
                    <a:pt x="63" y="3"/>
                    <a:pt x="4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92" name="Freeform 158"/>
            <p:cNvSpPr>
              <a:spLocks/>
            </p:cNvSpPr>
            <p:nvPr/>
          </p:nvSpPr>
          <p:spPr bwMode="auto">
            <a:xfrm>
              <a:off x="2083243" y="11431688"/>
              <a:ext cx="159164" cy="123128"/>
            </a:xfrm>
            <a:custGeom>
              <a:avLst/>
              <a:gdLst>
                <a:gd name="T0" fmla="*/ 10 w 46"/>
                <a:gd name="T1" fmla="*/ 36 h 36"/>
                <a:gd name="T2" fmla="*/ 10 w 46"/>
                <a:gd name="T3" fmla="*/ 36 h 36"/>
                <a:gd name="T4" fmla="*/ 0 w 46"/>
                <a:gd name="T5" fmla="*/ 27 h 36"/>
                <a:gd name="T6" fmla="*/ 0 w 46"/>
                <a:gd name="T7" fmla="*/ 26 h 36"/>
                <a:gd name="T8" fmla="*/ 2 w 46"/>
                <a:gd name="T9" fmla="*/ 26 h 36"/>
                <a:gd name="T10" fmla="*/ 10 w 46"/>
                <a:gd name="T11" fmla="*/ 34 h 36"/>
                <a:gd name="T12" fmla="*/ 44 w 46"/>
                <a:gd name="T13" fmla="*/ 1 h 36"/>
                <a:gd name="T14" fmla="*/ 45 w 46"/>
                <a:gd name="T15" fmla="*/ 1 h 36"/>
                <a:gd name="T16" fmla="*/ 45 w 46"/>
                <a:gd name="T17" fmla="*/ 2 h 36"/>
                <a:gd name="T18" fmla="*/ 11 w 46"/>
                <a:gd name="T19" fmla="*/ 36 h 36"/>
                <a:gd name="T20" fmla="*/ 10 w 46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6">
                  <a:moveTo>
                    <a:pt x="10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1" y="25"/>
                    <a:pt x="1" y="25"/>
                    <a:pt x="2" y="26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0"/>
                    <a:pt x="45" y="0"/>
                    <a:pt x="45" y="1"/>
                  </a:cubicBezTo>
                  <a:cubicBezTo>
                    <a:pt x="46" y="1"/>
                    <a:pt x="46" y="2"/>
                    <a:pt x="45" y="2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93" name="그룹 1092"/>
          <p:cNvGrpSpPr/>
          <p:nvPr/>
        </p:nvGrpSpPr>
        <p:grpSpPr>
          <a:xfrm>
            <a:off x="2787394" y="1416692"/>
            <a:ext cx="263058" cy="268428"/>
            <a:chOff x="2734911" y="11326576"/>
            <a:chExt cx="294301" cy="300308"/>
          </a:xfrm>
          <a:solidFill>
            <a:schemeClr val="bg1"/>
          </a:solidFill>
        </p:grpSpPr>
        <p:sp>
          <p:nvSpPr>
            <p:cNvPr id="1094" name="Freeform 225"/>
            <p:cNvSpPr>
              <a:spLocks noEditPoints="1"/>
            </p:cNvSpPr>
            <p:nvPr/>
          </p:nvSpPr>
          <p:spPr bwMode="auto">
            <a:xfrm>
              <a:off x="2734911" y="11326576"/>
              <a:ext cx="294301" cy="300308"/>
            </a:xfrm>
            <a:custGeom>
              <a:avLst/>
              <a:gdLst>
                <a:gd name="T0" fmla="*/ 41 w 85"/>
                <a:gd name="T1" fmla="*/ 86 h 87"/>
                <a:gd name="T2" fmla="*/ 12 w 85"/>
                <a:gd name="T3" fmla="*/ 74 h 87"/>
                <a:gd name="T4" fmla="*/ 0 w 85"/>
                <a:gd name="T5" fmla="*/ 45 h 87"/>
                <a:gd name="T6" fmla="*/ 12 w 85"/>
                <a:gd name="T7" fmla="*/ 16 h 87"/>
                <a:gd name="T8" fmla="*/ 69 w 85"/>
                <a:gd name="T9" fmla="*/ 16 h 87"/>
                <a:gd name="T10" fmla="*/ 69 w 85"/>
                <a:gd name="T11" fmla="*/ 74 h 87"/>
                <a:gd name="T12" fmla="*/ 69 w 85"/>
                <a:gd name="T13" fmla="*/ 74 h 87"/>
                <a:gd name="T14" fmla="*/ 41 w 85"/>
                <a:gd name="T15" fmla="*/ 86 h 87"/>
                <a:gd name="T16" fmla="*/ 41 w 85"/>
                <a:gd name="T17" fmla="*/ 6 h 87"/>
                <a:gd name="T18" fmla="*/ 13 w 85"/>
                <a:gd name="T19" fmla="*/ 18 h 87"/>
                <a:gd name="T20" fmla="*/ 2 w 85"/>
                <a:gd name="T21" fmla="*/ 45 h 87"/>
                <a:gd name="T22" fmla="*/ 13 w 85"/>
                <a:gd name="T23" fmla="*/ 72 h 87"/>
                <a:gd name="T24" fmla="*/ 68 w 85"/>
                <a:gd name="T25" fmla="*/ 72 h 87"/>
                <a:gd name="T26" fmla="*/ 68 w 85"/>
                <a:gd name="T27" fmla="*/ 72 h 87"/>
                <a:gd name="T28" fmla="*/ 68 w 85"/>
                <a:gd name="T29" fmla="*/ 18 h 87"/>
                <a:gd name="T30" fmla="*/ 41 w 85"/>
                <a:gd name="T31" fmla="*/ 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87">
                  <a:moveTo>
                    <a:pt x="41" y="86"/>
                  </a:moveTo>
                  <a:cubicBezTo>
                    <a:pt x="30" y="86"/>
                    <a:pt x="20" y="82"/>
                    <a:pt x="12" y="74"/>
                  </a:cubicBezTo>
                  <a:cubicBezTo>
                    <a:pt x="4" y="66"/>
                    <a:pt x="0" y="56"/>
                    <a:pt x="0" y="45"/>
                  </a:cubicBezTo>
                  <a:cubicBezTo>
                    <a:pt x="0" y="34"/>
                    <a:pt x="4" y="24"/>
                    <a:pt x="12" y="16"/>
                  </a:cubicBezTo>
                  <a:cubicBezTo>
                    <a:pt x="28" y="0"/>
                    <a:pt x="54" y="0"/>
                    <a:pt x="69" y="16"/>
                  </a:cubicBezTo>
                  <a:cubicBezTo>
                    <a:pt x="85" y="32"/>
                    <a:pt x="85" y="58"/>
                    <a:pt x="69" y="74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62" y="82"/>
                    <a:pt x="51" y="86"/>
                    <a:pt x="41" y="86"/>
                  </a:cubicBezTo>
                  <a:close/>
                  <a:moveTo>
                    <a:pt x="41" y="6"/>
                  </a:moveTo>
                  <a:cubicBezTo>
                    <a:pt x="31" y="6"/>
                    <a:pt x="21" y="10"/>
                    <a:pt x="13" y="18"/>
                  </a:cubicBezTo>
                  <a:cubicBezTo>
                    <a:pt x="6" y="25"/>
                    <a:pt x="2" y="35"/>
                    <a:pt x="2" y="45"/>
                  </a:cubicBezTo>
                  <a:cubicBezTo>
                    <a:pt x="2" y="55"/>
                    <a:pt x="6" y="65"/>
                    <a:pt x="13" y="72"/>
                  </a:cubicBezTo>
                  <a:cubicBezTo>
                    <a:pt x="28" y="87"/>
                    <a:pt x="53" y="87"/>
                    <a:pt x="68" y="72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83" y="57"/>
                    <a:pt x="83" y="33"/>
                    <a:pt x="68" y="18"/>
                  </a:cubicBezTo>
                  <a:cubicBezTo>
                    <a:pt x="60" y="10"/>
                    <a:pt x="51" y="6"/>
                    <a:pt x="41" y="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95" name="Freeform 226"/>
            <p:cNvSpPr>
              <a:spLocks/>
            </p:cNvSpPr>
            <p:nvPr/>
          </p:nvSpPr>
          <p:spPr bwMode="auto">
            <a:xfrm>
              <a:off x="2815993" y="11419673"/>
              <a:ext cx="120123" cy="126129"/>
            </a:xfrm>
            <a:custGeom>
              <a:avLst/>
              <a:gdLst>
                <a:gd name="T0" fmla="*/ 1 w 35"/>
                <a:gd name="T1" fmla="*/ 36 h 36"/>
                <a:gd name="T2" fmla="*/ 0 w 35"/>
                <a:gd name="T3" fmla="*/ 35 h 36"/>
                <a:gd name="T4" fmla="*/ 0 w 35"/>
                <a:gd name="T5" fmla="*/ 34 h 36"/>
                <a:gd name="T6" fmla="*/ 33 w 35"/>
                <a:gd name="T7" fmla="*/ 1 h 36"/>
                <a:gd name="T8" fmla="*/ 35 w 35"/>
                <a:gd name="T9" fmla="*/ 1 h 36"/>
                <a:gd name="T10" fmla="*/ 35 w 35"/>
                <a:gd name="T11" fmla="*/ 2 h 36"/>
                <a:gd name="T12" fmla="*/ 2 w 35"/>
                <a:gd name="T13" fmla="*/ 35 h 36"/>
                <a:gd name="T14" fmla="*/ 1 w 35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6">
                  <a:moveTo>
                    <a:pt x="1" y="36"/>
                  </a:moveTo>
                  <a:cubicBezTo>
                    <a:pt x="1" y="36"/>
                    <a:pt x="0" y="36"/>
                    <a:pt x="0" y="35"/>
                  </a:cubicBezTo>
                  <a:cubicBezTo>
                    <a:pt x="0" y="35"/>
                    <a:pt x="0" y="34"/>
                    <a:pt x="0" y="34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4" y="0"/>
                    <a:pt x="34" y="0"/>
                    <a:pt x="35" y="1"/>
                  </a:cubicBezTo>
                  <a:cubicBezTo>
                    <a:pt x="35" y="1"/>
                    <a:pt x="35" y="2"/>
                    <a:pt x="35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1" y="36"/>
                    <a:pt x="1" y="3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96" name="Freeform 227"/>
            <p:cNvSpPr>
              <a:spLocks/>
            </p:cNvSpPr>
            <p:nvPr/>
          </p:nvSpPr>
          <p:spPr bwMode="auto">
            <a:xfrm>
              <a:off x="2815993" y="11419673"/>
              <a:ext cx="120123" cy="126129"/>
            </a:xfrm>
            <a:custGeom>
              <a:avLst/>
              <a:gdLst>
                <a:gd name="T0" fmla="*/ 34 w 35"/>
                <a:gd name="T1" fmla="*/ 36 h 36"/>
                <a:gd name="T2" fmla="*/ 33 w 35"/>
                <a:gd name="T3" fmla="*/ 35 h 36"/>
                <a:gd name="T4" fmla="*/ 0 w 35"/>
                <a:gd name="T5" fmla="*/ 2 h 36"/>
                <a:gd name="T6" fmla="*/ 0 w 35"/>
                <a:gd name="T7" fmla="*/ 1 h 36"/>
                <a:gd name="T8" fmla="*/ 2 w 35"/>
                <a:gd name="T9" fmla="*/ 1 h 36"/>
                <a:gd name="T10" fmla="*/ 35 w 35"/>
                <a:gd name="T11" fmla="*/ 34 h 36"/>
                <a:gd name="T12" fmla="*/ 35 w 35"/>
                <a:gd name="T13" fmla="*/ 35 h 36"/>
                <a:gd name="T14" fmla="*/ 34 w 35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6">
                  <a:moveTo>
                    <a:pt x="34" y="36"/>
                  </a:moveTo>
                  <a:cubicBezTo>
                    <a:pt x="34" y="36"/>
                    <a:pt x="33" y="36"/>
                    <a:pt x="33" y="3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5"/>
                    <a:pt x="35" y="35"/>
                  </a:cubicBezTo>
                  <a:cubicBezTo>
                    <a:pt x="35" y="36"/>
                    <a:pt x="34" y="36"/>
                    <a:pt x="34" y="3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97" name="그룹 1096"/>
          <p:cNvGrpSpPr/>
          <p:nvPr/>
        </p:nvGrpSpPr>
        <p:grpSpPr>
          <a:xfrm>
            <a:off x="5550621" y="1422062"/>
            <a:ext cx="225480" cy="257688"/>
            <a:chOff x="2038199" y="11984252"/>
            <a:chExt cx="252260" cy="288294"/>
          </a:xfrm>
          <a:solidFill>
            <a:schemeClr val="bg1"/>
          </a:solidFill>
        </p:grpSpPr>
        <p:sp>
          <p:nvSpPr>
            <p:cNvPr id="1098" name="Freeform 159"/>
            <p:cNvSpPr>
              <a:spLocks noEditPoints="1"/>
            </p:cNvSpPr>
            <p:nvPr/>
          </p:nvSpPr>
          <p:spPr bwMode="auto">
            <a:xfrm>
              <a:off x="2038199" y="11984252"/>
              <a:ext cx="219225" cy="219225"/>
            </a:xfrm>
            <a:custGeom>
              <a:avLst/>
              <a:gdLst>
                <a:gd name="T0" fmla="*/ 32 w 63"/>
                <a:gd name="T1" fmla="*/ 63 h 63"/>
                <a:gd name="T2" fmla="*/ 0 w 63"/>
                <a:gd name="T3" fmla="*/ 31 h 63"/>
                <a:gd name="T4" fmla="*/ 32 w 63"/>
                <a:gd name="T5" fmla="*/ 0 h 63"/>
                <a:gd name="T6" fmla="*/ 63 w 63"/>
                <a:gd name="T7" fmla="*/ 31 h 63"/>
                <a:gd name="T8" fmla="*/ 32 w 63"/>
                <a:gd name="T9" fmla="*/ 63 h 63"/>
                <a:gd name="T10" fmla="*/ 32 w 63"/>
                <a:gd name="T11" fmla="*/ 2 h 63"/>
                <a:gd name="T12" fmla="*/ 2 w 63"/>
                <a:gd name="T13" fmla="*/ 31 h 63"/>
                <a:gd name="T14" fmla="*/ 32 w 63"/>
                <a:gd name="T15" fmla="*/ 61 h 63"/>
                <a:gd name="T16" fmla="*/ 61 w 63"/>
                <a:gd name="T17" fmla="*/ 31 h 63"/>
                <a:gd name="T18" fmla="*/ 32 w 63"/>
                <a:gd name="T1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2" y="63"/>
                  </a:moveTo>
                  <a:cubicBezTo>
                    <a:pt x="14" y="63"/>
                    <a:pt x="0" y="49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3"/>
                    <a:pt x="32" y="63"/>
                  </a:cubicBezTo>
                  <a:close/>
                  <a:moveTo>
                    <a:pt x="32" y="2"/>
                  </a:moveTo>
                  <a:cubicBezTo>
                    <a:pt x="15" y="2"/>
                    <a:pt x="2" y="15"/>
                    <a:pt x="2" y="31"/>
                  </a:cubicBezTo>
                  <a:cubicBezTo>
                    <a:pt x="2" y="48"/>
                    <a:pt x="15" y="61"/>
                    <a:pt x="32" y="61"/>
                  </a:cubicBezTo>
                  <a:cubicBezTo>
                    <a:pt x="48" y="61"/>
                    <a:pt x="61" y="48"/>
                    <a:pt x="61" y="31"/>
                  </a:cubicBezTo>
                  <a:cubicBezTo>
                    <a:pt x="61" y="15"/>
                    <a:pt x="48" y="2"/>
                    <a:pt x="3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99" name="Freeform 160"/>
            <p:cNvSpPr>
              <a:spLocks/>
            </p:cNvSpPr>
            <p:nvPr/>
          </p:nvSpPr>
          <p:spPr bwMode="auto">
            <a:xfrm>
              <a:off x="2143306" y="12026293"/>
              <a:ext cx="9009" cy="132137"/>
            </a:xfrm>
            <a:custGeom>
              <a:avLst/>
              <a:gdLst>
                <a:gd name="T0" fmla="*/ 2 w 3"/>
                <a:gd name="T1" fmla="*/ 38 h 38"/>
                <a:gd name="T2" fmla="*/ 0 w 3"/>
                <a:gd name="T3" fmla="*/ 37 h 38"/>
                <a:gd name="T4" fmla="*/ 0 w 3"/>
                <a:gd name="T5" fmla="*/ 2 h 38"/>
                <a:gd name="T6" fmla="*/ 2 w 3"/>
                <a:gd name="T7" fmla="*/ 0 h 38"/>
                <a:gd name="T8" fmla="*/ 3 w 3"/>
                <a:gd name="T9" fmla="*/ 2 h 38"/>
                <a:gd name="T10" fmla="*/ 3 w 3"/>
                <a:gd name="T11" fmla="*/ 37 h 38"/>
                <a:gd name="T12" fmla="*/ 2 w 3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8">
                  <a:moveTo>
                    <a:pt x="2" y="38"/>
                  </a:moveTo>
                  <a:cubicBezTo>
                    <a:pt x="1" y="38"/>
                    <a:pt x="0" y="38"/>
                    <a:pt x="0" y="3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8"/>
                    <a:pt x="2" y="38"/>
                    <a:pt x="2" y="3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00" name="Freeform 161"/>
            <p:cNvSpPr>
              <a:spLocks/>
            </p:cNvSpPr>
            <p:nvPr/>
          </p:nvSpPr>
          <p:spPr bwMode="auto">
            <a:xfrm>
              <a:off x="2083243" y="12089359"/>
              <a:ext cx="132137" cy="9009"/>
            </a:xfrm>
            <a:custGeom>
              <a:avLst/>
              <a:gdLst>
                <a:gd name="T0" fmla="*/ 36 w 38"/>
                <a:gd name="T1" fmla="*/ 3 h 3"/>
                <a:gd name="T2" fmla="*/ 1 w 38"/>
                <a:gd name="T3" fmla="*/ 3 h 3"/>
                <a:gd name="T4" fmla="*/ 0 w 38"/>
                <a:gd name="T5" fmla="*/ 1 h 3"/>
                <a:gd name="T6" fmla="*/ 1 w 38"/>
                <a:gd name="T7" fmla="*/ 0 h 3"/>
                <a:gd name="T8" fmla="*/ 36 w 38"/>
                <a:gd name="T9" fmla="*/ 0 h 3"/>
                <a:gd name="T10" fmla="*/ 38 w 38"/>
                <a:gd name="T11" fmla="*/ 1 h 3"/>
                <a:gd name="T12" fmla="*/ 36 w 3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">
                  <a:moveTo>
                    <a:pt x="3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8" y="1"/>
                    <a:pt x="38" y="1"/>
                  </a:cubicBezTo>
                  <a:cubicBezTo>
                    <a:pt x="38" y="2"/>
                    <a:pt x="37" y="3"/>
                    <a:pt x="36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01" name="Freeform 162"/>
            <p:cNvSpPr>
              <a:spLocks/>
            </p:cNvSpPr>
            <p:nvPr/>
          </p:nvSpPr>
          <p:spPr bwMode="auto">
            <a:xfrm>
              <a:off x="2206374" y="12176448"/>
              <a:ext cx="84085" cy="96098"/>
            </a:xfrm>
            <a:custGeom>
              <a:avLst/>
              <a:gdLst>
                <a:gd name="T0" fmla="*/ 24 w 25"/>
                <a:gd name="T1" fmla="*/ 28 h 28"/>
                <a:gd name="T2" fmla="*/ 23 w 25"/>
                <a:gd name="T3" fmla="*/ 28 h 28"/>
                <a:gd name="T4" fmla="*/ 1 w 25"/>
                <a:gd name="T5" fmla="*/ 2 h 28"/>
                <a:gd name="T6" fmla="*/ 1 w 25"/>
                <a:gd name="T7" fmla="*/ 0 h 28"/>
                <a:gd name="T8" fmla="*/ 2 w 25"/>
                <a:gd name="T9" fmla="*/ 0 h 28"/>
                <a:gd name="T10" fmla="*/ 24 w 25"/>
                <a:gd name="T11" fmla="*/ 26 h 28"/>
                <a:gd name="T12" fmla="*/ 24 w 25"/>
                <a:gd name="T13" fmla="*/ 28 h 28"/>
                <a:gd name="T14" fmla="*/ 24 w 25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8">
                  <a:moveTo>
                    <a:pt x="24" y="28"/>
                  </a:moveTo>
                  <a:cubicBezTo>
                    <a:pt x="23" y="28"/>
                    <a:pt x="23" y="28"/>
                    <a:pt x="23" y="28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7"/>
                    <a:pt x="25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02" name="그룹 1101"/>
          <p:cNvGrpSpPr/>
          <p:nvPr/>
        </p:nvGrpSpPr>
        <p:grpSpPr>
          <a:xfrm>
            <a:off x="6260059" y="1422064"/>
            <a:ext cx="225474" cy="257686"/>
            <a:chOff x="2749928" y="11975242"/>
            <a:chExt cx="252255" cy="288293"/>
          </a:xfrm>
          <a:solidFill>
            <a:schemeClr val="bg1"/>
          </a:solidFill>
        </p:grpSpPr>
        <p:sp>
          <p:nvSpPr>
            <p:cNvPr id="1103" name="Freeform 228"/>
            <p:cNvSpPr>
              <a:spLocks noEditPoints="1"/>
            </p:cNvSpPr>
            <p:nvPr/>
          </p:nvSpPr>
          <p:spPr bwMode="auto">
            <a:xfrm>
              <a:off x="2749928" y="11975242"/>
              <a:ext cx="219225" cy="219225"/>
            </a:xfrm>
            <a:custGeom>
              <a:avLst/>
              <a:gdLst>
                <a:gd name="T0" fmla="*/ 32 w 64"/>
                <a:gd name="T1" fmla="*/ 63 h 63"/>
                <a:gd name="T2" fmla="*/ 0 w 64"/>
                <a:gd name="T3" fmla="*/ 32 h 63"/>
                <a:gd name="T4" fmla="*/ 32 w 64"/>
                <a:gd name="T5" fmla="*/ 0 h 63"/>
                <a:gd name="T6" fmla="*/ 64 w 64"/>
                <a:gd name="T7" fmla="*/ 32 h 63"/>
                <a:gd name="T8" fmla="*/ 32 w 64"/>
                <a:gd name="T9" fmla="*/ 63 h 63"/>
                <a:gd name="T10" fmla="*/ 32 w 64"/>
                <a:gd name="T11" fmla="*/ 2 h 63"/>
                <a:gd name="T12" fmla="*/ 3 w 64"/>
                <a:gd name="T13" fmla="*/ 32 h 63"/>
                <a:gd name="T14" fmla="*/ 32 w 64"/>
                <a:gd name="T15" fmla="*/ 61 h 63"/>
                <a:gd name="T16" fmla="*/ 61 w 64"/>
                <a:gd name="T17" fmla="*/ 32 h 63"/>
                <a:gd name="T18" fmla="*/ 32 w 64"/>
                <a:gd name="T1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3">
                  <a:moveTo>
                    <a:pt x="32" y="63"/>
                  </a:moveTo>
                  <a:cubicBezTo>
                    <a:pt x="15" y="63"/>
                    <a:pt x="0" y="49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cubicBezTo>
                    <a:pt x="64" y="49"/>
                    <a:pt x="49" y="63"/>
                    <a:pt x="32" y="63"/>
                  </a:cubicBezTo>
                  <a:close/>
                  <a:moveTo>
                    <a:pt x="32" y="2"/>
                  </a:moveTo>
                  <a:cubicBezTo>
                    <a:pt x="16" y="2"/>
                    <a:pt x="3" y="15"/>
                    <a:pt x="3" y="32"/>
                  </a:cubicBezTo>
                  <a:cubicBezTo>
                    <a:pt x="3" y="48"/>
                    <a:pt x="16" y="61"/>
                    <a:pt x="32" y="61"/>
                  </a:cubicBezTo>
                  <a:cubicBezTo>
                    <a:pt x="48" y="61"/>
                    <a:pt x="61" y="48"/>
                    <a:pt x="61" y="32"/>
                  </a:cubicBezTo>
                  <a:cubicBezTo>
                    <a:pt x="61" y="15"/>
                    <a:pt x="48" y="2"/>
                    <a:pt x="3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04" name="Freeform 229"/>
            <p:cNvSpPr>
              <a:spLocks/>
            </p:cNvSpPr>
            <p:nvPr/>
          </p:nvSpPr>
          <p:spPr bwMode="auto">
            <a:xfrm>
              <a:off x="2794972" y="12077343"/>
              <a:ext cx="132137" cy="12012"/>
            </a:xfrm>
            <a:custGeom>
              <a:avLst/>
              <a:gdLst>
                <a:gd name="T0" fmla="*/ 37 w 38"/>
                <a:gd name="T1" fmla="*/ 3 h 3"/>
                <a:gd name="T2" fmla="*/ 1 w 38"/>
                <a:gd name="T3" fmla="*/ 3 h 3"/>
                <a:gd name="T4" fmla="*/ 0 w 38"/>
                <a:gd name="T5" fmla="*/ 2 h 3"/>
                <a:gd name="T6" fmla="*/ 1 w 38"/>
                <a:gd name="T7" fmla="*/ 0 h 3"/>
                <a:gd name="T8" fmla="*/ 37 w 38"/>
                <a:gd name="T9" fmla="*/ 0 h 3"/>
                <a:gd name="T10" fmla="*/ 38 w 38"/>
                <a:gd name="T11" fmla="*/ 2 h 3"/>
                <a:gd name="T12" fmla="*/ 37 w 3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">
                  <a:moveTo>
                    <a:pt x="37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8" y="1"/>
                    <a:pt x="38" y="2"/>
                  </a:cubicBezTo>
                  <a:cubicBezTo>
                    <a:pt x="38" y="2"/>
                    <a:pt x="38" y="3"/>
                    <a:pt x="37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05" name="Freeform 230"/>
            <p:cNvSpPr>
              <a:spLocks/>
            </p:cNvSpPr>
            <p:nvPr/>
          </p:nvSpPr>
          <p:spPr bwMode="auto">
            <a:xfrm>
              <a:off x="2918098" y="12164433"/>
              <a:ext cx="84085" cy="99102"/>
            </a:xfrm>
            <a:custGeom>
              <a:avLst/>
              <a:gdLst>
                <a:gd name="T0" fmla="*/ 23 w 24"/>
                <a:gd name="T1" fmla="*/ 28 h 28"/>
                <a:gd name="T2" fmla="*/ 22 w 24"/>
                <a:gd name="T3" fmla="*/ 28 h 28"/>
                <a:gd name="T4" fmla="*/ 0 w 24"/>
                <a:gd name="T5" fmla="*/ 2 h 28"/>
                <a:gd name="T6" fmla="*/ 0 w 24"/>
                <a:gd name="T7" fmla="*/ 1 h 28"/>
                <a:gd name="T8" fmla="*/ 2 w 24"/>
                <a:gd name="T9" fmla="*/ 1 h 28"/>
                <a:gd name="T10" fmla="*/ 24 w 24"/>
                <a:gd name="T11" fmla="*/ 27 h 28"/>
                <a:gd name="T12" fmla="*/ 24 w 24"/>
                <a:gd name="T13" fmla="*/ 28 h 28"/>
                <a:gd name="T14" fmla="*/ 23 w 24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8">
                  <a:moveTo>
                    <a:pt x="23" y="28"/>
                  </a:moveTo>
                  <a:cubicBezTo>
                    <a:pt x="23" y="28"/>
                    <a:pt x="22" y="28"/>
                    <a:pt x="22" y="2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3" y="28"/>
                    <a:pt x="23" y="28"/>
                    <a:pt x="23" y="2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06" name="그룹 1105"/>
          <p:cNvGrpSpPr/>
          <p:nvPr/>
        </p:nvGrpSpPr>
        <p:grpSpPr>
          <a:xfrm>
            <a:off x="6939170" y="1420721"/>
            <a:ext cx="228164" cy="260372"/>
            <a:chOff x="3461654" y="11975242"/>
            <a:chExt cx="255262" cy="291297"/>
          </a:xfrm>
          <a:solidFill>
            <a:schemeClr val="bg1"/>
          </a:solidFill>
        </p:grpSpPr>
        <p:sp>
          <p:nvSpPr>
            <p:cNvPr id="1107" name="Freeform 287"/>
            <p:cNvSpPr>
              <a:spLocks noEditPoints="1"/>
            </p:cNvSpPr>
            <p:nvPr/>
          </p:nvSpPr>
          <p:spPr bwMode="auto">
            <a:xfrm>
              <a:off x="3461654" y="11975242"/>
              <a:ext cx="219225" cy="222228"/>
            </a:xfrm>
            <a:custGeom>
              <a:avLst/>
              <a:gdLst>
                <a:gd name="T0" fmla="*/ 31 w 63"/>
                <a:gd name="T1" fmla="*/ 64 h 64"/>
                <a:gd name="T2" fmla="*/ 0 w 63"/>
                <a:gd name="T3" fmla="*/ 32 h 64"/>
                <a:gd name="T4" fmla="*/ 31 w 63"/>
                <a:gd name="T5" fmla="*/ 0 h 64"/>
                <a:gd name="T6" fmla="*/ 63 w 63"/>
                <a:gd name="T7" fmla="*/ 32 h 64"/>
                <a:gd name="T8" fmla="*/ 31 w 63"/>
                <a:gd name="T9" fmla="*/ 64 h 64"/>
                <a:gd name="T10" fmla="*/ 31 w 63"/>
                <a:gd name="T11" fmla="*/ 2 h 64"/>
                <a:gd name="T12" fmla="*/ 2 w 63"/>
                <a:gd name="T13" fmla="*/ 32 h 64"/>
                <a:gd name="T14" fmla="*/ 31 w 63"/>
                <a:gd name="T15" fmla="*/ 61 h 64"/>
                <a:gd name="T16" fmla="*/ 61 w 63"/>
                <a:gd name="T17" fmla="*/ 32 h 64"/>
                <a:gd name="T18" fmla="*/ 31 w 63"/>
                <a:gd name="T19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4">
                  <a:moveTo>
                    <a:pt x="31" y="64"/>
                  </a:moveTo>
                  <a:cubicBezTo>
                    <a:pt x="14" y="64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2"/>
                  </a:cubicBezTo>
                  <a:cubicBezTo>
                    <a:pt x="63" y="49"/>
                    <a:pt x="49" y="64"/>
                    <a:pt x="31" y="64"/>
                  </a:cubicBezTo>
                  <a:close/>
                  <a:moveTo>
                    <a:pt x="31" y="2"/>
                  </a:moveTo>
                  <a:cubicBezTo>
                    <a:pt x="15" y="2"/>
                    <a:pt x="2" y="16"/>
                    <a:pt x="2" y="32"/>
                  </a:cubicBezTo>
                  <a:cubicBezTo>
                    <a:pt x="2" y="48"/>
                    <a:pt x="15" y="61"/>
                    <a:pt x="31" y="61"/>
                  </a:cubicBezTo>
                  <a:cubicBezTo>
                    <a:pt x="48" y="61"/>
                    <a:pt x="61" y="48"/>
                    <a:pt x="61" y="32"/>
                  </a:cubicBezTo>
                  <a:cubicBezTo>
                    <a:pt x="61" y="16"/>
                    <a:pt x="48" y="2"/>
                    <a:pt x="3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08" name="Freeform 288"/>
            <p:cNvSpPr>
              <a:spLocks/>
            </p:cNvSpPr>
            <p:nvPr/>
          </p:nvSpPr>
          <p:spPr bwMode="auto">
            <a:xfrm>
              <a:off x="3629827" y="12164434"/>
              <a:ext cx="87089" cy="102105"/>
            </a:xfrm>
            <a:custGeom>
              <a:avLst/>
              <a:gdLst>
                <a:gd name="T0" fmla="*/ 23 w 25"/>
                <a:gd name="T1" fmla="*/ 29 h 29"/>
                <a:gd name="T2" fmla="*/ 22 w 25"/>
                <a:gd name="T3" fmla="*/ 28 h 29"/>
                <a:gd name="T4" fmla="*/ 0 w 25"/>
                <a:gd name="T5" fmla="*/ 2 h 29"/>
                <a:gd name="T6" fmla="*/ 1 w 25"/>
                <a:gd name="T7" fmla="*/ 1 h 29"/>
                <a:gd name="T8" fmla="*/ 2 w 25"/>
                <a:gd name="T9" fmla="*/ 1 h 29"/>
                <a:gd name="T10" fmla="*/ 24 w 25"/>
                <a:gd name="T11" fmla="*/ 27 h 29"/>
                <a:gd name="T12" fmla="*/ 24 w 25"/>
                <a:gd name="T13" fmla="*/ 28 h 29"/>
                <a:gd name="T14" fmla="*/ 23 w 25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9">
                  <a:moveTo>
                    <a:pt x="23" y="29"/>
                  </a:moveTo>
                  <a:cubicBezTo>
                    <a:pt x="23" y="29"/>
                    <a:pt x="23" y="29"/>
                    <a:pt x="22" y="2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5" y="27"/>
                    <a:pt x="25" y="28"/>
                    <a:pt x="24" y="28"/>
                  </a:cubicBezTo>
                  <a:cubicBezTo>
                    <a:pt x="24" y="29"/>
                    <a:pt x="24" y="29"/>
                    <a:pt x="23" y="2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09" name="그룹 1108"/>
          <p:cNvGrpSpPr/>
          <p:nvPr/>
        </p:nvGrpSpPr>
        <p:grpSpPr>
          <a:xfrm>
            <a:off x="8320411" y="1422062"/>
            <a:ext cx="257688" cy="257688"/>
            <a:chOff x="11269625" y="12617896"/>
            <a:chExt cx="288294" cy="288294"/>
          </a:xfrm>
          <a:solidFill>
            <a:schemeClr val="bg1"/>
          </a:solidFill>
        </p:grpSpPr>
        <p:sp>
          <p:nvSpPr>
            <p:cNvPr id="1110" name="Freeform 1029"/>
            <p:cNvSpPr>
              <a:spLocks noEditPoints="1"/>
            </p:cNvSpPr>
            <p:nvPr/>
          </p:nvSpPr>
          <p:spPr bwMode="auto">
            <a:xfrm>
              <a:off x="11269625" y="12617896"/>
              <a:ext cx="288294" cy="288294"/>
            </a:xfrm>
            <a:custGeom>
              <a:avLst/>
              <a:gdLst>
                <a:gd name="T0" fmla="*/ 41 w 83"/>
                <a:gd name="T1" fmla="*/ 83 h 83"/>
                <a:gd name="T2" fmla="*/ 0 w 83"/>
                <a:gd name="T3" fmla="*/ 41 h 83"/>
                <a:gd name="T4" fmla="*/ 41 w 83"/>
                <a:gd name="T5" fmla="*/ 0 h 83"/>
                <a:gd name="T6" fmla="*/ 83 w 83"/>
                <a:gd name="T7" fmla="*/ 41 h 83"/>
                <a:gd name="T8" fmla="*/ 41 w 83"/>
                <a:gd name="T9" fmla="*/ 83 h 83"/>
                <a:gd name="T10" fmla="*/ 41 w 83"/>
                <a:gd name="T11" fmla="*/ 2 h 83"/>
                <a:gd name="T12" fmla="*/ 2 w 83"/>
                <a:gd name="T13" fmla="*/ 41 h 83"/>
                <a:gd name="T14" fmla="*/ 41 w 83"/>
                <a:gd name="T15" fmla="*/ 81 h 83"/>
                <a:gd name="T16" fmla="*/ 81 w 83"/>
                <a:gd name="T17" fmla="*/ 41 h 83"/>
                <a:gd name="T18" fmla="*/ 41 w 83"/>
                <a:gd name="T1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3">
                  <a:moveTo>
                    <a:pt x="41" y="83"/>
                  </a:moveTo>
                  <a:cubicBezTo>
                    <a:pt x="18" y="83"/>
                    <a:pt x="0" y="64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4" y="0"/>
                    <a:pt x="83" y="18"/>
                    <a:pt x="83" y="41"/>
                  </a:cubicBezTo>
                  <a:cubicBezTo>
                    <a:pt x="83" y="64"/>
                    <a:pt x="64" y="83"/>
                    <a:pt x="41" y="83"/>
                  </a:cubicBezTo>
                  <a:close/>
                  <a:moveTo>
                    <a:pt x="41" y="2"/>
                  </a:moveTo>
                  <a:cubicBezTo>
                    <a:pt x="20" y="2"/>
                    <a:pt x="2" y="20"/>
                    <a:pt x="2" y="41"/>
                  </a:cubicBezTo>
                  <a:cubicBezTo>
                    <a:pt x="2" y="63"/>
                    <a:pt x="20" y="81"/>
                    <a:pt x="41" y="81"/>
                  </a:cubicBezTo>
                  <a:cubicBezTo>
                    <a:pt x="63" y="81"/>
                    <a:pt x="81" y="63"/>
                    <a:pt x="81" y="41"/>
                  </a:cubicBezTo>
                  <a:cubicBezTo>
                    <a:pt x="81" y="20"/>
                    <a:pt x="63" y="2"/>
                    <a:pt x="4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11" name="Freeform 1030"/>
            <p:cNvSpPr>
              <a:spLocks noEditPoints="1"/>
            </p:cNvSpPr>
            <p:nvPr/>
          </p:nvSpPr>
          <p:spPr bwMode="auto">
            <a:xfrm>
              <a:off x="11368726" y="12695976"/>
              <a:ext cx="114117" cy="132137"/>
            </a:xfrm>
            <a:custGeom>
              <a:avLst/>
              <a:gdLst>
                <a:gd name="T0" fmla="*/ 2 w 33"/>
                <a:gd name="T1" fmla="*/ 38 h 38"/>
                <a:gd name="T2" fmla="*/ 1 w 33"/>
                <a:gd name="T3" fmla="*/ 38 h 38"/>
                <a:gd name="T4" fmla="*/ 0 w 33"/>
                <a:gd name="T5" fmla="*/ 37 h 38"/>
                <a:gd name="T6" fmla="*/ 0 w 33"/>
                <a:gd name="T7" fmla="*/ 1 h 38"/>
                <a:gd name="T8" fmla="*/ 1 w 33"/>
                <a:gd name="T9" fmla="*/ 0 h 38"/>
                <a:gd name="T10" fmla="*/ 2 w 33"/>
                <a:gd name="T11" fmla="*/ 0 h 38"/>
                <a:gd name="T12" fmla="*/ 33 w 33"/>
                <a:gd name="T13" fmla="*/ 18 h 38"/>
                <a:gd name="T14" fmla="*/ 33 w 33"/>
                <a:gd name="T15" fmla="*/ 19 h 38"/>
                <a:gd name="T16" fmla="*/ 33 w 33"/>
                <a:gd name="T17" fmla="*/ 20 h 38"/>
                <a:gd name="T18" fmla="*/ 2 w 33"/>
                <a:gd name="T19" fmla="*/ 38 h 38"/>
                <a:gd name="T20" fmla="*/ 2 w 33"/>
                <a:gd name="T21" fmla="*/ 38 h 38"/>
                <a:gd name="T22" fmla="*/ 3 w 33"/>
                <a:gd name="T23" fmla="*/ 3 h 38"/>
                <a:gd name="T24" fmla="*/ 3 w 33"/>
                <a:gd name="T25" fmla="*/ 35 h 38"/>
                <a:gd name="T26" fmla="*/ 30 w 33"/>
                <a:gd name="T27" fmla="*/ 19 h 38"/>
                <a:gd name="T28" fmla="*/ 3 w 33"/>
                <a:gd name="T2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8">
                  <a:moveTo>
                    <a:pt x="2" y="38"/>
                  </a:move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0" y="38"/>
                    <a:pt x="0" y="3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lose/>
                  <a:moveTo>
                    <a:pt x="3" y="3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30" y="19"/>
                    <a:pt x="30" y="19"/>
                    <a:pt x="30" y="19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12" name="그룹 1111"/>
          <p:cNvGrpSpPr/>
          <p:nvPr/>
        </p:nvGrpSpPr>
        <p:grpSpPr>
          <a:xfrm>
            <a:off x="9033267" y="1420719"/>
            <a:ext cx="260374" cy="260374"/>
            <a:chOff x="11981352" y="12617896"/>
            <a:chExt cx="291298" cy="291298"/>
          </a:xfrm>
          <a:solidFill>
            <a:schemeClr val="bg1"/>
          </a:solidFill>
        </p:grpSpPr>
        <p:sp>
          <p:nvSpPr>
            <p:cNvPr id="1113" name="Freeform 1089"/>
            <p:cNvSpPr>
              <a:spLocks noEditPoints="1"/>
            </p:cNvSpPr>
            <p:nvPr/>
          </p:nvSpPr>
          <p:spPr bwMode="auto">
            <a:xfrm>
              <a:off x="11981352" y="12617896"/>
              <a:ext cx="291298" cy="291298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2 h 84"/>
                <a:gd name="T12" fmla="*/ 2 w 84"/>
                <a:gd name="T13" fmla="*/ 42 h 84"/>
                <a:gd name="T14" fmla="*/ 42 w 84"/>
                <a:gd name="T15" fmla="*/ 81 h 84"/>
                <a:gd name="T16" fmla="*/ 81 w 84"/>
                <a:gd name="T17" fmla="*/ 42 h 84"/>
                <a:gd name="T18" fmla="*/ 42 w 84"/>
                <a:gd name="T1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2"/>
                  </a:moveTo>
                  <a:cubicBezTo>
                    <a:pt x="20" y="2"/>
                    <a:pt x="2" y="20"/>
                    <a:pt x="2" y="42"/>
                  </a:cubicBezTo>
                  <a:cubicBezTo>
                    <a:pt x="2" y="64"/>
                    <a:pt x="20" y="81"/>
                    <a:pt x="42" y="81"/>
                  </a:cubicBezTo>
                  <a:cubicBezTo>
                    <a:pt x="64" y="81"/>
                    <a:pt x="81" y="64"/>
                    <a:pt x="81" y="42"/>
                  </a:cubicBezTo>
                  <a:cubicBezTo>
                    <a:pt x="81" y="20"/>
                    <a:pt x="64" y="2"/>
                    <a:pt x="4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14" name="Freeform 1090"/>
            <p:cNvSpPr>
              <a:spLocks noEditPoints="1"/>
            </p:cNvSpPr>
            <p:nvPr/>
          </p:nvSpPr>
          <p:spPr bwMode="auto">
            <a:xfrm>
              <a:off x="12068442" y="12695976"/>
              <a:ext cx="45048" cy="138143"/>
            </a:xfrm>
            <a:custGeom>
              <a:avLst/>
              <a:gdLst>
                <a:gd name="T0" fmla="*/ 12 w 13"/>
                <a:gd name="T1" fmla="*/ 40 h 40"/>
                <a:gd name="T2" fmla="*/ 1 w 13"/>
                <a:gd name="T3" fmla="*/ 40 h 40"/>
                <a:gd name="T4" fmla="*/ 0 w 13"/>
                <a:gd name="T5" fmla="*/ 39 h 40"/>
                <a:gd name="T6" fmla="*/ 0 w 13"/>
                <a:gd name="T7" fmla="*/ 1 h 40"/>
                <a:gd name="T8" fmla="*/ 1 w 13"/>
                <a:gd name="T9" fmla="*/ 0 h 40"/>
                <a:gd name="T10" fmla="*/ 12 w 13"/>
                <a:gd name="T11" fmla="*/ 0 h 40"/>
                <a:gd name="T12" fmla="*/ 13 w 13"/>
                <a:gd name="T13" fmla="*/ 1 h 40"/>
                <a:gd name="T14" fmla="*/ 13 w 13"/>
                <a:gd name="T15" fmla="*/ 39 h 40"/>
                <a:gd name="T16" fmla="*/ 12 w 13"/>
                <a:gd name="T17" fmla="*/ 40 h 40"/>
                <a:gd name="T18" fmla="*/ 2 w 13"/>
                <a:gd name="T19" fmla="*/ 38 h 40"/>
                <a:gd name="T20" fmla="*/ 11 w 13"/>
                <a:gd name="T21" fmla="*/ 38 h 40"/>
                <a:gd name="T22" fmla="*/ 11 w 13"/>
                <a:gd name="T23" fmla="*/ 2 h 40"/>
                <a:gd name="T24" fmla="*/ 2 w 13"/>
                <a:gd name="T25" fmla="*/ 2 h 40"/>
                <a:gd name="T26" fmla="*/ 2 w 13"/>
                <a:gd name="T2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40">
                  <a:moveTo>
                    <a:pt x="12" y="40"/>
                  </a:move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40"/>
                    <a:pt x="13" y="40"/>
                    <a:pt x="12" y="40"/>
                  </a:cubicBezTo>
                  <a:close/>
                  <a:moveTo>
                    <a:pt x="2" y="38"/>
                  </a:moveTo>
                  <a:cubicBezTo>
                    <a:pt x="11" y="38"/>
                    <a:pt x="11" y="38"/>
                    <a:pt x="11" y="3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15" name="Freeform 1091"/>
            <p:cNvSpPr>
              <a:spLocks noEditPoints="1"/>
            </p:cNvSpPr>
            <p:nvPr/>
          </p:nvSpPr>
          <p:spPr bwMode="auto">
            <a:xfrm>
              <a:off x="12140514" y="12695976"/>
              <a:ext cx="42044" cy="138143"/>
            </a:xfrm>
            <a:custGeom>
              <a:avLst/>
              <a:gdLst>
                <a:gd name="T0" fmla="*/ 11 w 12"/>
                <a:gd name="T1" fmla="*/ 40 h 40"/>
                <a:gd name="T2" fmla="*/ 1 w 12"/>
                <a:gd name="T3" fmla="*/ 40 h 40"/>
                <a:gd name="T4" fmla="*/ 0 w 12"/>
                <a:gd name="T5" fmla="*/ 39 h 40"/>
                <a:gd name="T6" fmla="*/ 0 w 12"/>
                <a:gd name="T7" fmla="*/ 1 h 40"/>
                <a:gd name="T8" fmla="*/ 1 w 12"/>
                <a:gd name="T9" fmla="*/ 0 h 40"/>
                <a:gd name="T10" fmla="*/ 11 w 12"/>
                <a:gd name="T11" fmla="*/ 0 h 40"/>
                <a:gd name="T12" fmla="*/ 12 w 12"/>
                <a:gd name="T13" fmla="*/ 1 h 40"/>
                <a:gd name="T14" fmla="*/ 12 w 12"/>
                <a:gd name="T15" fmla="*/ 39 h 40"/>
                <a:gd name="T16" fmla="*/ 11 w 12"/>
                <a:gd name="T17" fmla="*/ 40 h 40"/>
                <a:gd name="T18" fmla="*/ 2 w 12"/>
                <a:gd name="T19" fmla="*/ 38 h 40"/>
                <a:gd name="T20" fmla="*/ 10 w 12"/>
                <a:gd name="T21" fmla="*/ 38 h 40"/>
                <a:gd name="T22" fmla="*/ 10 w 12"/>
                <a:gd name="T23" fmla="*/ 2 h 40"/>
                <a:gd name="T24" fmla="*/ 2 w 12"/>
                <a:gd name="T25" fmla="*/ 2 h 40"/>
                <a:gd name="T26" fmla="*/ 2 w 12"/>
                <a:gd name="T2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40">
                  <a:moveTo>
                    <a:pt x="11" y="40"/>
                  </a:move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2" y="40"/>
                    <a:pt x="11" y="40"/>
                  </a:cubicBezTo>
                  <a:close/>
                  <a:moveTo>
                    <a:pt x="2" y="38"/>
                  </a:moveTo>
                  <a:cubicBezTo>
                    <a:pt x="10" y="38"/>
                    <a:pt x="10" y="38"/>
                    <a:pt x="10" y="3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16" name="그룹 1115"/>
          <p:cNvGrpSpPr/>
          <p:nvPr/>
        </p:nvGrpSpPr>
        <p:grpSpPr>
          <a:xfrm>
            <a:off x="9757625" y="1422062"/>
            <a:ext cx="260374" cy="257688"/>
            <a:chOff x="12690075" y="12614894"/>
            <a:chExt cx="291298" cy="288294"/>
          </a:xfrm>
          <a:solidFill>
            <a:schemeClr val="bg1"/>
          </a:solidFill>
        </p:grpSpPr>
        <p:sp>
          <p:nvSpPr>
            <p:cNvPr id="1117" name="Freeform 1159"/>
            <p:cNvSpPr>
              <a:spLocks noEditPoints="1"/>
            </p:cNvSpPr>
            <p:nvPr/>
          </p:nvSpPr>
          <p:spPr bwMode="auto">
            <a:xfrm>
              <a:off x="12690075" y="12614894"/>
              <a:ext cx="291298" cy="288294"/>
            </a:xfrm>
            <a:custGeom>
              <a:avLst/>
              <a:gdLst>
                <a:gd name="T0" fmla="*/ 42 w 84"/>
                <a:gd name="T1" fmla="*/ 83 h 83"/>
                <a:gd name="T2" fmla="*/ 0 w 84"/>
                <a:gd name="T3" fmla="*/ 41 h 83"/>
                <a:gd name="T4" fmla="*/ 42 w 84"/>
                <a:gd name="T5" fmla="*/ 0 h 83"/>
                <a:gd name="T6" fmla="*/ 84 w 84"/>
                <a:gd name="T7" fmla="*/ 41 h 83"/>
                <a:gd name="T8" fmla="*/ 42 w 84"/>
                <a:gd name="T9" fmla="*/ 83 h 83"/>
                <a:gd name="T10" fmla="*/ 42 w 84"/>
                <a:gd name="T11" fmla="*/ 2 h 83"/>
                <a:gd name="T12" fmla="*/ 3 w 84"/>
                <a:gd name="T13" fmla="*/ 41 h 83"/>
                <a:gd name="T14" fmla="*/ 42 w 84"/>
                <a:gd name="T15" fmla="*/ 81 h 83"/>
                <a:gd name="T16" fmla="*/ 82 w 84"/>
                <a:gd name="T17" fmla="*/ 41 h 83"/>
                <a:gd name="T18" fmla="*/ 42 w 84"/>
                <a:gd name="T1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42" y="83"/>
                  </a:moveTo>
                  <a:cubicBezTo>
                    <a:pt x="19" y="83"/>
                    <a:pt x="0" y="64"/>
                    <a:pt x="0" y="41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5" y="0"/>
                    <a:pt x="84" y="18"/>
                    <a:pt x="84" y="41"/>
                  </a:cubicBezTo>
                  <a:cubicBezTo>
                    <a:pt x="84" y="64"/>
                    <a:pt x="65" y="83"/>
                    <a:pt x="42" y="83"/>
                  </a:cubicBezTo>
                  <a:close/>
                  <a:moveTo>
                    <a:pt x="42" y="2"/>
                  </a:moveTo>
                  <a:cubicBezTo>
                    <a:pt x="20" y="2"/>
                    <a:pt x="3" y="20"/>
                    <a:pt x="3" y="41"/>
                  </a:cubicBezTo>
                  <a:cubicBezTo>
                    <a:pt x="3" y="63"/>
                    <a:pt x="20" y="81"/>
                    <a:pt x="42" y="81"/>
                  </a:cubicBezTo>
                  <a:cubicBezTo>
                    <a:pt x="64" y="81"/>
                    <a:pt x="82" y="63"/>
                    <a:pt x="82" y="41"/>
                  </a:cubicBezTo>
                  <a:cubicBezTo>
                    <a:pt x="82" y="20"/>
                    <a:pt x="64" y="2"/>
                    <a:pt x="4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18" name="Freeform 1160"/>
            <p:cNvSpPr>
              <a:spLocks noEditPoints="1"/>
            </p:cNvSpPr>
            <p:nvPr/>
          </p:nvSpPr>
          <p:spPr bwMode="auto">
            <a:xfrm>
              <a:off x="12834225" y="12692972"/>
              <a:ext cx="78080" cy="132137"/>
            </a:xfrm>
            <a:custGeom>
              <a:avLst/>
              <a:gdLst>
                <a:gd name="T0" fmla="*/ 1 w 23"/>
                <a:gd name="T1" fmla="*/ 38 h 38"/>
                <a:gd name="T2" fmla="*/ 0 w 23"/>
                <a:gd name="T3" fmla="*/ 38 h 38"/>
                <a:gd name="T4" fmla="*/ 0 w 23"/>
                <a:gd name="T5" fmla="*/ 37 h 38"/>
                <a:gd name="T6" fmla="*/ 0 w 23"/>
                <a:gd name="T7" fmla="*/ 1 h 38"/>
                <a:gd name="T8" fmla="*/ 0 w 23"/>
                <a:gd name="T9" fmla="*/ 0 h 38"/>
                <a:gd name="T10" fmla="*/ 1 w 23"/>
                <a:gd name="T11" fmla="*/ 1 h 38"/>
                <a:gd name="T12" fmla="*/ 22 w 23"/>
                <a:gd name="T13" fmla="*/ 19 h 38"/>
                <a:gd name="T14" fmla="*/ 23 w 23"/>
                <a:gd name="T15" fmla="*/ 19 h 38"/>
                <a:gd name="T16" fmla="*/ 22 w 23"/>
                <a:gd name="T17" fmla="*/ 20 h 38"/>
                <a:gd name="T18" fmla="*/ 1 w 23"/>
                <a:gd name="T19" fmla="*/ 38 h 38"/>
                <a:gd name="T20" fmla="*/ 1 w 23"/>
                <a:gd name="T21" fmla="*/ 38 h 38"/>
                <a:gd name="T22" fmla="*/ 2 w 23"/>
                <a:gd name="T23" fmla="*/ 4 h 38"/>
                <a:gd name="T24" fmla="*/ 2 w 23"/>
                <a:gd name="T25" fmla="*/ 35 h 38"/>
                <a:gd name="T26" fmla="*/ 20 w 23"/>
                <a:gd name="T27" fmla="*/ 19 h 38"/>
                <a:gd name="T28" fmla="*/ 2 w 23"/>
                <a:gd name="T29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38">
                  <a:moveTo>
                    <a:pt x="1" y="38"/>
                  </a:moveTo>
                  <a:cubicBezTo>
                    <a:pt x="1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0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lose/>
                  <a:moveTo>
                    <a:pt x="2" y="4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20" y="19"/>
                    <a:pt x="20" y="19"/>
                    <a:pt x="20" y="19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19" name="Freeform 1161"/>
            <p:cNvSpPr>
              <a:spLocks/>
            </p:cNvSpPr>
            <p:nvPr/>
          </p:nvSpPr>
          <p:spPr bwMode="auto">
            <a:xfrm>
              <a:off x="12798184" y="12692972"/>
              <a:ext cx="6006" cy="135139"/>
            </a:xfrm>
            <a:custGeom>
              <a:avLst/>
              <a:gdLst>
                <a:gd name="T0" fmla="*/ 1 w 2"/>
                <a:gd name="T1" fmla="*/ 39 h 39"/>
                <a:gd name="T2" fmla="*/ 0 w 2"/>
                <a:gd name="T3" fmla="*/ 38 h 39"/>
                <a:gd name="T4" fmla="*/ 0 w 2"/>
                <a:gd name="T5" fmla="*/ 1 h 39"/>
                <a:gd name="T6" fmla="*/ 1 w 2"/>
                <a:gd name="T7" fmla="*/ 0 h 39"/>
                <a:gd name="T8" fmla="*/ 2 w 2"/>
                <a:gd name="T9" fmla="*/ 1 h 39"/>
                <a:gd name="T10" fmla="*/ 2 w 2"/>
                <a:gd name="T11" fmla="*/ 38 h 39"/>
                <a:gd name="T12" fmla="*/ 1 w 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9">
                  <a:moveTo>
                    <a:pt x="1" y="39"/>
                  </a:moveTo>
                  <a:cubicBezTo>
                    <a:pt x="0" y="39"/>
                    <a:pt x="0" y="39"/>
                    <a:pt x="0" y="3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1" y="3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20" name="그룹 1119"/>
          <p:cNvGrpSpPr/>
          <p:nvPr/>
        </p:nvGrpSpPr>
        <p:grpSpPr>
          <a:xfrm>
            <a:off x="4155331" y="2042447"/>
            <a:ext cx="255006" cy="193268"/>
            <a:chOff x="8425722" y="1230269"/>
            <a:chExt cx="285292" cy="216223"/>
          </a:xfrm>
          <a:solidFill>
            <a:schemeClr val="bg1"/>
          </a:solidFill>
        </p:grpSpPr>
        <p:sp>
          <p:nvSpPr>
            <p:cNvPr id="1121" name="Freeform 754"/>
            <p:cNvSpPr>
              <a:spLocks noEditPoints="1"/>
            </p:cNvSpPr>
            <p:nvPr/>
          </p:nvSpPr>
          <p:spPr bwMode="auto">
            <a:xfrm>
              <a:off x="8425722" y="1230269"/>
              <a:ext cx="177180" cy="216223"/>
            </a:xfrm>
            <a:custGeom>
              <a:avLst/>
              <a:gdLst>
                <a:gd name="T0" fmla="*/ 47 w 51"/>
                <a:gd name="T1" fmla="*/ 1 h 63"/>
                <a:gd name="T2" fmla="*/ 14 w 51"/>
                <a:gd name="T3" fmla="*/ 17 h 63"/>
                <a:gd name="T4" fmla="*/ 13 w 51"/>
                <a:gd name="T5" fmla="*/ 17 h 63"/>
                <a:gd name="T6" fmla="*/ 2 w 51"/>
                <a:gd name="T7" fmla="*/ 17 h 63"/>
                <a:gd name="T8" fmla="*/ 0 w 51"/>
                <a:gd name="T9" fmla="*/ 20 h 63"/>
                <a:gd name="T10" fmla="*/ 0 w 51"/>
                <a:gd name="T11" fmla="*/ 40 h 63"/>
                <a:gd name="T12" fmla="*/ 2 w 51"/>
                <a:gd name="T13" fmla="*/ 43 h 63"/>
                <a:gd name="T14" fmla="*/ 12 w 51"/>
                <a:gd name="T15" fmla="*/ 43 h 63"/>
                <a:gd name="T16" fmla="*/ 14 w 51"/>
                <a:gd name="T17" fmla="*/ 43 h 63"/>
                <a:gd name="T18" fmla="*/ 47 w 51"/>
                <a:gd name="T19" fmla="*/ 62 h 63"/>
                <a:gd name="T20" fmla="*/ 51 w 51"/>
                <a:gd name="T21" fmla="*/ 59 h 63"/>
                <a:gd name="T22" fmla="*/ 51 w 51"/>
                <a:gd name="T23" fmla="*/ 3 h 63"/>
                <a:gd name="T24" fmla="*/ 47 w 51"/>
                <a:gd name="T25" fmla="*/ 1 h 63"/>
                <a:gd name="T26" fmla="*/ 12 w 51"/>
                <a:gd name="T27" fmla="*/ 40 h 63"/>
                <a:gd name="T28" fmla="*/ 2 w 51"/>
                <a:gd name="T29" fmla="*/ 40 h 63"/>
                <a:gd name="T30" fmla="*/ 2 w 51"/>
                <a:gd name="T31" fmla="*/ 20 h 63"/>
                <a:gd name="T32" fmla="*/ 12 w 51"/>
                <a:gd name="T33" fmla="*/ 20 h 63"/>
                <a:gd name="T34" fmla="*/ 12 w 51"/>
                <a:gd name="T35" fmla="*/ 40 h 63"/>
                <a:gd name="T36" fmla="*/ 48 w 51"/>
                <a:gd name="T37" fmla="*/ 60 h 63"/>
                <a:gd name="T38" fmla="*/ 15 w 51"/>
                <a:gd name="T39" fmla="*/ 41 h 63"/>
                <a:gd name="T40" fmla="*/ 15 w 51"/>
                <a:gd name="T41" fmla="*/ 19 h 63"/>
                <a:gd name="T42" fmla="*/ 48 w 51"/>
                <a:gd name="T43" fmla="*/ 3 h 63"/>
                <a:gd name="T44" fmla="*/ 48 w 51"/>
                <a:gd name="T4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63">
                  <a:moveTo>
                    <a:pt x="47" y="1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3" y="17"/>
                    <a:pt x="13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8"/>
                    <a:pt x="0" y="2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4" y="4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9" y="63"/>
                    <a:pt x="51" y="61"/>
                    <a:pt x="51" y="59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49" y="0"/>
                    <a:pt x="47" y="1"/>
                  </a:cubicBezTo>
                  <a:close/>
                  <a:moveTo>
                    <a:pt x="12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12" y="40"/>
                  </a:lnTo>
                  <a:close/>
                  <a:moveTo>
                    <a:pt x="48" y="60"/>
                  </a:moveTo>
                  <a:cubicBezTo>
                    <a:pt x="15" y="41"/>
                    <a:pt x="15" y="41"/>
                    <a:pt x="15" y="41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48" y="3"/>
                    <a:pt x="48" y="3"/>
                    <a:pt x="48" y="3"/>
                  </a:cubicBezTo>
                  <a:lnTo>
                    <a:pt x="48" y="6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22" name="Freeform 755"/>
            <p:cNvSpPr>
              <a:spLocks/>
            </p:cNvSpPr>
            <p:nvPr/>
          </p:nvSpPr>
          <p:spPr bwMode="auto">
            <a:xfrm>
              <a:off x="8629932" y="1332376"/>
              <a:ext cx="81082" cy="9009"/>
            </a:xfrm>
            <a:custGeom>
              <a:avLst/>
              <a:gdLst>
                <a:gd name="T0" fmla="*/ 22 w 23"/>
                <a:gd name="T1" fmla="*/ 2 h 2"/>
                <a:gd name="T2" fmla="*/ 1 w 23"/>
                <a:gd name="T3" fmla="*/ 2 h 2"/>
                <a:gd name="T4" fmla="*/ 0 w 23"/>
                <a:gd name="T5" fmla="*/ 1 h 2"/>
                <a:gd name="T6" fmla="*/ 1 w 23"/>
                <a:gd name="T7" fmla="*/ 0 h 2"/>
                <a:gd name="T8" fmla="*/ 22 w 23"/>
                <a:gd name="T9" fmla="*/ 0 h 2"/>
                <a:gd name="T10" fmla="*/ 23 w 23"/>
                <a:gd name="T11" fmla="*/ 1 h 2"/>
                <a:gd name="T12" fmla="*/ 22 w 2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">
                  <a:moveTo>
                    <a:pt x="2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1"/>
                    <a:pt x="23" y="1"/>
                  </a:cubicBezTo>
                  <a:cubicBezTo>
                    <a:pt x="23" y="2"/>
                    <a:pt x="22" y="2"/>
                    <a:pt x="2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23" name="그룹 1122"/>
          <p:cNvGrpSpPr/>
          <p:nvPr/>
        </p:nvGrpSpPr>
        <p:grpSpPr>
          <a:xfrm>
            <a:off x="4841408" y="2046473"/>
            <a:ext cx="260374" cy="185214"/>
            <a:chOff x="6999265" y="1233275"/>
            <a:chExt cx="291298" cy="207212"/>
          </a:xfrm>
          <a:solidFill>
            <a:schemeClr val="bg1"/>
          </a:solidFill>
        </p:grpSpPr>
        <p:sp>
          <p:nvSpPr>
            <p:cNvPr id="1124" name="Freeform 613"/>
            <p:cNvSpPr>
              <a:spLocks/>
            </p:cNvSpPr>
            <p:nvPr/>
          </p:nvSpPr>
          <p:spPr bwMode="auto">
            <a:xfrm>
              <a:off x="6999265" y="1233275"/>
              <a:ext cx="291298" cy="207212"/>
            </a:xfrm>
            <a:custGeom>
              <a:avLst/>
              <a:gdLst>
                <a:gd name="T0" fmla="*/ 81 w 84"/>
                <a:gd name="T1" fmla="*/ 0 h 60"/>
                <a:gd name="T2" fmla="*/ 3 w 84"/>
                <a:gd name="T3" fmla="*/ 0 h 60"/>
                <a:gd name="T4" fmla="*/ 0 w 84"/>
                <a:gd name="T5" fmla="*/ 3 h 60"/>
                <a:gd name="T6" fmla="*/ 0 w 84"/>
                <a:gd name="T7" fmla="*/ 57 h 60"/>
                <a:gd name="T8" fmla="*/ 3 w 84"/>
                <a:gd name="T9" fmla="*/ 60 h 60"/>
                <a:gd name="T10" fmla="*/ 61 w 84"/>
                <a:gd name="T11" fmla="*/ 60 h 60"/>
                <a:gd name="T12" fmla="*/ 62 w 84"/>
                <a:gd name="T13" fmla="*/ 59 h 60"/>
                <a:gd name="T14" fmla="*/ 61 w 84"/>
                <a:gd name="T15" fmla="*/ 58 h 60"/>
                <a:gd name="T16" fmla="*/ 2 w 84"/>
                <a:gd name="T17" fmla="*/ 58 h 60"/>
                <a:gd name="T18" fmla="*/ 2 w 84"/>
                <a:gd name="T19" fmla="*/ 2 h 60"/>
                <a:gd name="T20" fmla="*/ 82 w 84"/>
                <a:gd name="T21" fmla="*/ 2 h 60"/>
                <a:gd name="T22" fmla="*/ 82 w 84"/>
                <a:gd name="T23" fmla="*/ 39 h 60"/>
                <a:gd name="T24" fmla="*/ 82 w 84"/>
                <a:gd name="T25" fmla="*/ 41 h 60"/>
                <a:gd name="T26" fmla="*/ 82 w 84"/>
                <a:gd name="T27" fmla="*/ 58 h 60"/>
                <a:gd name="T28" fmla="*/ 74 w 84"/>
                <a:gd name="T29" fmla="*/ 58 h 60"/>
                <a:gd name="T30" fmla="*/ 73 w 84"/>
                <a:gd name="T31" fmla="*/ 59 h 60"/>
                <a:gd name="T32" fmla="*/ 74 w 84"/>
                <a:gd name="T33" fmla="*/ 60 h 60"/>
                <a:gd name="T34" fmla="*/ 81 w 84"/>
                <a:gd name="T35" fmla="*/ 60 h 60"/>
                <a:gd name="T36" fmla="*/ 84 w 84"/>
                <a:gd name="T37" fmla="*/ 57 h 60"/>
                <a:gd name="T38" fmla="*/ 84 w 84"/>
                <a:gd name="T39" fmla="*/ 41 h 60"/>
                <a:gd name="T40" fmla="*/ 84 w 84"/>
                <a:gd name="T41" fmla="*/ 39 h 60"/>
                <a:gd name="T42" fmla="*/ 84 w 84"/>
                <a:gd name="T43" fmla="*/ 3 h 60"/>
                <a:gd name="T44" fmla="*/ 81 w 84"/>
                <a:gd name="T4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4" h="60">
                  <a:moveTo>
                    <a:pt x="8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9"/>
                    <a:pt x="1" y="60"/>
                    <a:pt x="3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2" y="60"/>
                    <a:pt x="62" y="60"/>
                    <a:pt x="62" y="59"/>
                  </a:cubicBezTo>
                  <a:cubicBezTo>
                    <a:pt x="62" y="59"/>
                    <a:pt x="62" y="58"/>
                    <a:pt x="61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58"/>
                    <a:pt x="82" y="58"/>
                    <a:pt x="82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3" y="58"/>
                    <a:pt x="73" y="59"/>
                    <a:pt x="73" y="59"/>
                  </a:cubicBezTo>
                  <a:cubicBezTo>
                    <a:pt x="73" y="60"/>
                    <a:pt x="73" y="60"/>
                    <a:pt x="74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3" y="60"/>
                    <a:pt x="84" y="59"/>
                    <a:pt x="84" y="57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4" y="1"/>
                    <a:pt x="83" y="0"/>
                    <a:pt x="8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25" name="Freeform 614"/>
            <p:cNvSpPr>
              <a:spLocks noEditPoints="1"/>
            </p:cNvSpPr>
            <p:nvPr/>
          </p:nvSpPr>
          <p:spPr bwMode="auto">
            <a:xfrm>
              <a:off x="7107373" y="1281322"/>
              <a:ext cx="84085" cy="96098"/>
            </a:xfrm>
            <a:custGeom>
              <a:avLst/>
              <a:gdLst>
                <a:gd name="T0" fmla="*/ 0 w 24"/>
                <a:gd name="T1" fmla="*/ 26 h 28"/>
                <a:gd name="T2" fmla="*/ 0 w 24"/>
                <a:gd name="T3" fmla="*/ 2 h 28"/>
                <a:gd name="T4" fmla="*/ 2 w 24"/>
                <a:gd name="T5" fmla="*/ 1 h 28"/>
                <a:gd name="T6" fmla="*/ 23 w 24"/>
                <a:gd name="T7" fmla="*/ 13 h 28"/>
                <a:gd name="T8" fmla="*/ 23 w 24"/>
                <a:gd name="T9" fmla="*/ 15 h 28"/>
                <a:gd name="T10" fmla="*/ 2 w 24"/>
                <a:gd name="T11" fmla="*/ 27 h 28"/>
                <a:gd name="T12" fmla="*/ 0 w 24"/>
                <a:gd name="T13" fmla="*/ 26 h 28"/>
                <a:gd name="T14" fmla="*/ 3 w 24"/>
                <a:gd name="T15" fmla="*/ 4 h 28"/>
                <a:gd name="T16" fmla="*/ 3 w 24"/>
                <a:gd name="T17" fmla="*/ 24 h 28"/>
                <a:gd name="T18" fmla="*/ 21 w 24"/>
                <a:gd name="T19" fmla="*/ 14 h 28"/>
                <a:gd name="T20" fmla="*/ 3 w 24"/>
                <a:gd name="T21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8">
                  <a:moveTo>
                    <a:pt x="0" y="26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4"/>
                    <a:pt x="23" y="1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27"/>
                    <a:pt x="0" y="26"/>
                  </a:cubicBezTo>
                  <a:close/>
                  <a:moveTo>
                    <a:pt x="3" y="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1" y="14"/>
                    <a:pt x="21" y="14"/>
                    <a:pt x="21" y="14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26" name="그룹 1125"/>
          <p:cNvGrpSpPr/>
          <p:nvPr/>
        </p:nvGrpSpPr>
        <p:grpSpPr>
          <a:xfrm>
            <a:off x="623524" y="2011580"/>
            <a:ext cx="263058" cy="255002"/>
            <a:chOff x="7710990" y="13239534"/>
            <a:chExt cx="294301" cy="285289"/>
          </a:xfrm>
          <a:solidFill>
            <a:schemeClr val="bg1"/>
          </a:solidFill>
        </p:grpSpPr>
        <p:sp>
          <p:nvSpPr>
            <p:cNvPr id="1127" name="Freeform 726"/>
            <p:cNvSpPr>
              <a:spLocks noEditPoints="1"/>
            </p:cNvSpPr>
            <p:nvPr/>
          </p:nvSpPr>
          <p:spPr bwMode="auto">
            <a:xfrm>
              <a:off x="7710990" y="13257552"/>
              <a:ext cx="294301" cy="237243"/>
            </a:xfrm>
            <a:custGeom>
              <a:avLst/>
              <a:gdLst>
                <a:gd name="T0" fmla="*/ 42 w 85"/>
                <a:gd name="T1" fmla="*/ 69 h 69"/>
                <a:gd name="T2" fmla="*/ 37 w 85"/>
                <a:gd name="T3" fmla="*/ 69 h 69"/>
                <a:gd name="T4" fmla="*/ 17 w 85"/>
                <a:gd name="T5" fmla="*/ 67 h 69"/>
                <a:gd name="T6" fmla="*/ 5 w 85"/>
                <a:gd name="T7" fmla="*/ 67 h 69"/>
                <a:gd name="T8" fmla="*/ 1 w 85"/>
                <a:gd name="T9" fmla="*/ 65 h 69"/>
                <a:gd name="T10" fmla="*/ 0 w 85"/>
                <a:gd name="T11" fmla="*/ 62 h 69"/>
                <a:gd name="T12" fmla="*/ 5 w 85"/>
                <a:gd name="T13" fmla="*/ 58 h 69"/>
                <a:gd name="T14" fmla="*/ 7 w 85"/>
                <a:gd name="T15" fmla="*/ 58 h 69"/>
                <a:gd name="T16" fmla="*/ 16 w 85"/>
                <a:gd name="T17" fmla="*/ 49 h 69"/>
                <a:gd name="T18" fmla="*/ 16 w 85"/>
                <a:gd name="T19" fmla="*/ 27 h 69"/>
                <a:gd name="T20" fmla="*/ 42 w 85"/>
                <a:gd name="T21" fmla="*/ 0 h 69"/>
                <a:gd name="T22" fmla="*/ 68 w 85"/>
                <a:gd name="T23" fmla="*/ 27 h 69"/>
                <a:gd name="T24" fmla="*/ 68 w 85"/>
                <a:gd name="T25" fmla="*/ 49 h 69"/>
                <a:gd name="T26" fmla="*/ 77 w 85"/>
                <a:gd name="T27" fmla="*/ 58 h 69"/>
                <a:gd name="T28" fmla="*/ 80 w 85"/>
                <a:gd name="T29" fmla="*/ 58 h 69"/>
                <a:gd name="T30" fmla="*/ 85 w 85"/>
                <a:gd name="T31" fmla="*/ 62 h 69"/>
                <a:gd name="T32" fmla="*/ 84 w 85"/>
                <a:gd name="T33" fmla="*/ 65 h 69"/>
                <a:gd name="T34" fmla="*/ 80 w 85"/>
                <a:gd name="T35" fmla="*/ 67 h 69"/>
                <a:gd name="T36" fmla="*/ 67 w 85"/>
                <a:gd name="T37" fmla="*/ 67 h 69"/>
                <a:gd name="T38" fmla="*/ 46 w 85"/>
                <a:gd name="T39" fmla="*/ 69 h 69"/>
                <a:gd name="T40" fmla="*/ 42 w 85"/>
                <a:gd name="T41" fmla="*/ 69 h 69"/>
                <a:gd name="T42" fmla="*/ 5 w 85"/>
                <a:gd name="T43" fmla="*/ 60 h 69"/>
                <a:gd name="T44" fmla="*/ 2 w 85"/>
                <a:gd name="T45" fmla="*/ 62 h 69"/>
                <a:gd name="T46" fmla="*/ 3 w 85"/>
                <a:gd name="T47" fmla="*/ 64 h 69"/>
                <a:gd name="T48" fmla="*/ 5 w 85"/>
                <a:gd name="T49" fmla="*/ 64 h 69"/>
                <a:gd name="T50" fmla="*/ 17 w 85"/>
                <a:gd name="T51" fmla="*/ 64 h 69"/>
                <a:gd name="T52" fmla="*/ 37 w 85"/>
                <a:gd name="T53" fmla="*/ 66 h 69"/>
                <a:gd name="T54" fmla="*/ 46 w 85"/>
                <a:gd name="T55" fmla="*/ 66 h 69"/>
                <a:gd name="T56" fmla="*/ 67 w 85"/>
                <a:gd name="T57" fmla="*/ 64 h 69"/>
                <a:gd name="T58" fmla="*/ 80 w 85"/>
                <a:gd name="T59" fmla="*/ 64 h 69"/>
                <a:gd name="T60" fmla="*/ 82 w 85"/>
                <a:gd name="T61" fmla="*/ 64 h 69"/>
                <a:gd name="T62" fmla="*/ 82 w 85"/>
                <a:gd name="T63" fmla="*/ 62 h 69"/>
                <a:gd name="T64" fmla="*/ 80 w 85"/>
                <a:gd name="T65" fmla="*/ 60 h 69"/>
                <a:gd name="T66" fmla="*/ 77 w 85"/>
                <a:gd name="T67" fmla="*/ 60 h 69"/>
                <a:gd name="T68" fmla="*/ 66 w 85"/>
                <a:gd name="T69" fmla="*/ 49 h 69"/>
                <a:gd name="T70" fmla="*/ 66 w 85"/>
                <a:gd name="T71" fmla="*/ 27 h 69"/>
                <a:gd name="T72" fmla="*/ 42 w 85"/>
                <a:gd name="T73" fmla="*/ 3 h 69"/>
                <a:gd name="T74" fmla="*/ 18 w 85"/>
                <a:gd name="T75" fmla="*/ 27 h 69"/>
                <a:gd name="T76" fmla="*/ 18 w 85"/>
                <a:gd name="T77" fmla="*/ 49 h 69"/>
                <a:gd name="T78" fmla="*/ 7 w 85"/>
                <a:gd name="T79" fmla="*/ 60 h 69"/>
                <a:gd name="T80" fmla="*/ 5 w 85"/>
                <a:gd name="T8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69">
                  <a:moveTo>
                    <a:pt x="42" y="69"/>
                  </a:moveTo>
                  <a:cubicBezTo>
                    <a:pt x="40" y="69"/>
                    <a:pt x="39" y="69"/>
                    <a:pt x="37" y="69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7"/>
                    <a:pt x="2" y="66"/>
                    <a:pt x="1" y="65"/>
                  </a:cubicBezTo>
                  <a:cubicBezTo>
                    <a:pt x="1" y="64"/>
                    <a:pt x="0" y="63"/>
                    <a:pt x="0" y="62"/>
                  </a:cubicBezTo>
                  <a:cubicBezTo>
                    <a:pt x="0" y="60"/>
                    <a:pt x="2" y="58"/>
                    <a:pt x="5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12" y="58"/>
                    <a:pt x="16" y="54"/>
                    <a:pt x="16" y="49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12"/>
                    <a:pt x="27" y="0"/>
                    <a:pt x="42" y="0"/>
                  </a:cubicBezTo>
                  <a:cubicBezTo>
                    <a:pt x="56" y="0"/>
                    <a:pt x="68" y="12"/>
                    <a:pt x="68" y="27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54"/>
                    <a:pt x="72" y="58"/>
                    <a:pt x="77" y="58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2" y="58"/>
                    <a:pt x="84" y="59"/>
                    <a:pt x="85" y="62"/>
                  </a:cubicBezTo>
                  <a:cubicBezTo>
                    <a:pt x="85" y="63"/>
                    <a:pt x="85" y="64"/>
                    <a:pt x="84" y="65"/>
                  </a:cubicBezTo>
                  <a:cubicBezTo>
                    <a:pt x="83" y="66"/>
                    <a:pt x="82" y="67"/>
                    <a:pt x="80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5" y="69"/>
                    <a:pt x="43" y="69"/>
                    <a:pt x="42" y="69"/>
                  </a:cubicBezTo>
                  <a:close/>
                  <a:moveTo>
                    <a:pt x="5" y="60"/>
                  </a:moveTo>
                  <a:cubicBezTo>
                    <a:pt x="4" y="60"/>
                    <a:pt x="3" y="61"/>
                    <a:pt x="2" y="62"/>
                  </a:cubicBezTo>
                  <a:cubicBezTo>
                    <a:pt x="2" y="63"/>
                    <a:pt x="3" y="63"/>
                    <a:pt x="3" y="64"/>
                  </a:cubicBezTo>
                  <a:cubicBezTo>
                    <a:pt x="3" y="64"/>
                    <a:pt x="4" y="64"/>
                    <a:pt x="5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37" y="66"/>
                    <a:pt x="37" y="66"/>
                    <a:pt x="37" y="66"/>
                  </a:cubicBezTo>
                  <a:cubicBezTo>
                    <a:pt x="40" y="67"/>
                    <a:pt x="43" y="67"/>
                    <a:pt x="46" y="66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1" y="64"/>
                    <a:pt x="82" y="64"/>
                    <a:pt x="82" y="64"/>
                  </a:cubicBezTo>
                  <a:cubicBezTo>
                    <a:pt x="82" y="63"/>
                    <a:pt x="83" y="63"/>
                    <a:pt x="82" y="62"/>
                  </a:cubicBezTo>
                  <a:cubicBezTo>
                    <a:pt x="82" y="61"/>
                    <a:pt x="81" y="60"/>
                    <a:pt x="80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1" y="60"/>
                    <a:pt x="66" y="55"/>
                    <a:pt x="66" y="4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6" y="13"/>
                    <a:pt x="55" y="3"/>
                    <a:pt x="42" y="3"/>
                  </a:cubicBezTo>
                  <a:cubicBezTo>
                    <a:pt x="29" y="3"/>
                    <a:pt x="18" y="13"/>
                    <a:pt x="18" y="2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5"/>
                    <a:pt x="13" y="60"/>
                    <a:pt x="7" y="60"/>
                  </a:cubicBezTo>
                  <a:lnTo>
                    <a:pt x="5" y="6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28" name="Freeform 727"/>
            <p:cNvSpPr>
              <a:spLocks/>
            </p:cNvSpPr>
            <p:nvPr/>
          </p:nvSpPr>
          <p:spPr bwMode="auto">
            <a:xfrm>
              <a:off x="7825107" y="13488785"/>
              <a:ext cx="60060" cy="36038"/>
            </a:xfrm>
            <a:custGeom>
              <a:avLst/>
              <a:gdLst>
                <a:gd name="T0" fmla="*/ 9 w 18"/>
                <a:gd name="T1" fmla="*/ 10 h 10"/>
                <a:gd name="T2" fmla="*/ 0 w 18"/>
                <a:gd name="T3" fmla="*/ 1 h 10"/>
                <a:gd name="T4" fmla="*/ 1 w 18"/>
                <a:gd name="T5" fmla="*/ 0 h 10"/>
                <a:gd name="T6" fmla="*/ 2 w 18"/>
                <a:gd name="T7" fmla="*/ 1 h 10"/>
                <a:gd name="T8" fmla="*/ 9 w 18"/>
                <a:gd name="T9" fmla="*/ 8 h 10"/>
                <a:gd name="T10" fmla="*/ 16 w 18"/>
                <a:gd name="T11" fmla="*/ 1 h 10"/>
                <a:gd name="T12" fmla="*/ 17 w 18"/>
                <a:gd name="T13" fmla="*/ 0 h 10"/>
                <a:gd name="T14" fmla="*/ 18 w 18"/>
                <a:gd name="T15" fmla="*/ 1 h 10"/>
                <a:gd name="T16" fmla="*/ 9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9" y="10"/>
                  </a:moveTo>
                  <a:cubicBezTo>
                    <a:pt x="4" y="10"/>
                    <a:pt x="0" y="6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5"/>
                    <a:pt x="5" y="8"/>
                    <a:pt x="9" y="8"/>
                  </a:cubicBezTo>
                  <a:cubicBezTo>
                    <a:pt x="13" y="8"/>
                    <a:pt x="16" y="5"/>
                    <a:pt x="16" y="1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6"/>
                    <a:pt x="14" y="10"/>
                    <a:pt x="9" y="1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29" name="Freeform 728"/>
            <p:cNvSpPr>
              <a:spLocks/>
            </p:cNvSpPr>
            <p:nvPr/>
          </p:nvSpPr>
          <p:spPr bwMode="auto">
            <a:xfrm>
              <a:off x="7852137" y="13239534"/>
              <a:ext cx="6006" cy="60060"/>
            </a:xfrm>
            <a:custGeom>
              <a:avLst/>
              <a:gdLst>
                <a:gd name="T0" fmla="*/ 1 w 2"/>
                <a:gd name="T1" fmla="*/ 17 h 17"/>
                <a:gd name="T2" fmla="*/ 0 w 2"/>
                <a:gd name="T3" fmla="*/ 15 h 17"/>
                <a:gd name="T4" fmla="*/ 0 w 2"/>
                <a:gd name="T5" fmla="*/ 1 h 17"/>
                <a:gd name="T6" fmla="*/ 1 w 2"/>
                <a:gd name="T7" fmla="*/ 0 h 17"/>
                <a:gd name="T8" fmla="*/ 2 w 2"/>
                <a:gd name="T9" fmla="*/ 1 h 17"/>
                <a:gd name="T10" fmla="*/ 2 w 2"/>
                <a:gd name="T11" fmla="*/ 15 h 17"/>
                <a:gd name="T12" fmla="*/ 1 w 2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7">
                  <a:moveTo>
                    <a:pt x="1" y="17"/>
                  </a:moveTo>
                  <a:cubicBezTo>
                    <a:pt x="0" y="17"/>
                    <a:pt x="0" y="16"/>
                    <a:pt x="0" y="1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1" y="17"/>
                    <a:pt x="1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30" name="그룹 1129"/>
          <p:cNvGrpSpPr/>
          <p:nvPr/>
        </p:nvGrpSpPr>
        <p:grpSpPr>
          <a:xfrm>
            <a:off x="1356381" y="2008893"/>
            <a:ext cx="246952" cy="260374"/>
            <a:chOff x="8431729" y="13236529"/>
            <a:chExt cx="276282" cy="291298"/>
          </a:xfrm>
          <a:solidFill>
            <a:schemeClr val="bg1"/>
          </a:solidFill>
        </p:grpSpPr>
        <p:sp>
          <p:nvSpPr>
            <p:cNvPr id="1131" name="Freeform 784"/>
            <p:cNvSpPr>
              <a:spLocks/>
            </p:cNvSpPr>
            <p:nvPr/>
          </p:nvSpPr>
          <p:spPr bwMode="auto">
            <a:xfrm>
              <a:off x="8509809" y="13308604"/>
              <a:ext cx="198202" cy="183186"/>
            </a:xfrm>
            <a:custGeom>
              <a:avLst/>
              <a:gdLst>
                <a:gd name="T0" fmla="*/ 16 w 57"/>
                <a:gd name="T1" fmla="*/ 53 h 53"/>
                <a:gd name="T2" fmla="*/ 12 w 57"/>
                <a:gd name="T3" fmla="*/ 52 h 53"/>
                <a:gd name="T4" fmla="*/ 1 w 57"/>
                <a:gd name="T5" fmla="*/ 51 h 53"/>
                <a:gd name="T6" fmla="*/ 0 w 57"/>
                <a:gd name="T7" fmla="*/ 50 h 53"/>
                <a:gd name="T8" fmla="*/ 1 w 57"/>
                <a:gd name="T9" fmla="*/ 49 h 53"/>
                <a:gd name="T10" fmla="*/ 12 w 57"/>
                <a:gd name="T11" fmla="*/ 50 h 53"/>
                <a:gd name="T12" fmla="*/ 20 w 57"/>
                <a:gd name="T13" fmla="*/ 50 h 53"/>
                <a:gd name="T14" fmla="*/ 40 w 57"/>
                <a:gd name="T15" fmla="*/ 48 h 53"/>
                <a:gd name="T16" fmla="*/ 53 w 57"/>
                <a:gd name="T17" fmla="*/ 48 h 53"/>
                <a:gd name="T18" fmla="*/ 54 w 57"/>
                <a:gd name="T19" fmla="*/ 48 h 53"/>
                <a:gd name="T20" fmla="*/ 55 w 57"/>
                <a:gd name="T21" fmla="*/ 46 h 53"/>
                <a:gd name="T22" fmla="*/ 53 w 57"/>
                <a:gd name="T23" fmla="*/ 44 h 53"/>
                <a:gd name="T24" fmla="*/ 49 w 57"/>
                <a:gd name="T25" fmla="*/ 44 h 53"/>
                <a:gd name="T26" fmla="*/ 39 w 57"/>
                <a:gd name="T27" fmla="*/ 34 h 53"/>
                <a:gd name="T28" fmla="*/ 39 w 57"/>
                <a:gd name="T29" fmla="*/ 12 h 53"/>
                <a:gd name="T30" fmla="*/ 36 w 57"/>
                <a:gd name="T31" fmla="*/ 1 h 53"/>
                <a:gd name="T32" fmla="*/ 37 w 57"/>
                <a:gd name="T33" fmla="*/ 0 h 53"/>
                <a:gd name="T34" fmla="*/ 38 w 57"/>
                <a:gd name="T35" fmla="*/ 0 h 53"/>
                <a:gd name="T36" fmla="*/ 41 w 57"/>
                <a:gd name="T37" fmla="*/ 12 h 53"/>
                <a:gd name="T38" fmla="*/ 41 w 57"/>
                <a:gd name="T39" fmla="*/ 34 h 53"/>
                <a:gd name="T40" fmla="*/ 49 w 57"/>
                <a:gd name="T41" fmla="*/ 42 h 53"/>
                <a:gd name="T42" fmla="*/ 53 w 57"/>
                <a:gd name="T43" fmla="*/ 42 h 53"/>
                <a:gd name="T44" fmla="*/ 57 w 57"/>
                <a:gd name="T45" fmla="*/ 46 h 53"/>
                <a:gd name="T46" fmla="*/ 56 w 57"/>
                <a:gd name="T47" fmla="*/ 49 h 53"/>
                <a:gd name="T48" fmla="*/ 53 w 57"/>
                <a:gd name="T49" fmla="*/ 51 h 53"/>
                <a:gd name="T50" fmla="*/ 40 w 57"/>
                <a:gd name="T51" fmla="*/ 51 h 53"/>
                <a:gd name="T52" fmla="*/ 21 w 57"/>
                <a:gd name="T53" fmla="*/ 52 h 53"/>
                <a:gd name="T54" fmla="*/ 16 w 57"/>
                <a:gd name="T5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53">
                  <a:moveTo>
                    <a:pt x="16" y="53"/>
                  </a:moveTo>
                  <a:cubicBezTo>
                    <a:pt x="15" y="53"/>
                    <a:pt x="13" y="53"/>
                    <a:pt x="12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0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5" y="50"/>
                    <a:pt x="18" y="50"/>
                    <a:pt x="20" y="5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4" y="48"/>
                    <a:pt x="54" y="48"/>
                  </a:cubicBezTo>
                  <a:cubicBezTo>
                    <a:pt x="55" y="47"/>
                    <a:pt x="55" y="47"/>
                    <a:pt x="55" y="46"/>
                  </a:cubicBezTo>
                  <a:cubicBezTo>
                    <a:pt x="55" y="45"/>
                    <a:pt x="54" y="44"/>
                    <a:pt x="53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4" y="44"/>
                    <a:pt x="39" y="40"/>
                    <a:pt x="39" y="34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9"/>
                    <a:pt x="38" y="5"/>
                    <a:pt x="36" y="1"/>
                  </a:cubicBezTo>
                  <a:cubicBezTo>
                    <a:pt x="36" y="1"/>
                    <a:pt x="36" y="0"/>
                    <a:pt x="37" y="0"/>
                  </a:cubicBezTo>
                  <a:cubicBezTo>
                    <a:pt x="37" y="0"/>
                    <a:pt x="38" y="0"/>
                    <a:pt x="38" y="0"/>
                  </a:cubicBezTo>
                  <a:cubicBezTo>
                    <a:pt x="40" y="4"/>
                    <a:pt x="41" y="8"/>
                    <a:pt x="41" y="12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9"/>
                    <a:pt x="45" y="42"/>
                    <a:pt x="49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5" y="42"/>
                    <a:pt x="57" y="44"/>
                    <a:pt x="57" y="46"/>
                  </a:cubicBezTo>
                  <a:cubicBezTo>
                    <a:pt x="57" y="47"/>
                    <a:pt x="57" y="48"/>
                    <a:pt x="56" y="49"/>
                  </a:cubicBezTo>
                  <a:cubicBezTo>
                    <a:pt x="55" y="50"/>
                    <a:pt x="54" y="51"/>
                    <a:pt x="53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19" y="53"/>
                    <a:pt x="18" y="53"/>
                    <a:pt x="16" y="5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32" name="Freeform 785"/>
            <p:cNvSpPr>
              <a:spLocks/>
            </p:cNvSpPr>
            <p:nvPr/>
          </p:nvSpPr>
          <p:spPr bwMode="auto">
            <a:xfrm>
              <a:off x="8431729" y="13263559"/>
              <a:ext cx="189192" cy="222228"/>
            </a:xfrm>
            <a:custGeom>
              <a:avLst/>
              <a:gdLst>
                <a:gd name="T0" fmla="*/ 15 w 55"/>
                <a:gd name="T1" fmla="*/ 64 h 64"/>
                <a:gd name="T2" fmla="*/ 4 w 55"/>
                <a:gd name="T3" fmla="*/ 64 h 64"/>
                <a:gd name="T4" fmla="*/ 1 w 55"/>
                <a:gd name="T5" fmla="*/ 62 h 64"/>
                <a:gd name="T6" fmla="*/ 0 w 55"/>
                <a:gd name="T7" fmla="*/ 59 h 64"/>
                <a:gd name="T8" fmla="*/ 4 w 55"/>
                <a:gd name="T9" fmla="*/ 55 h 64"/>
                <a:gd name="T10" fmla="*/ 6 w 55"/>
                <a:gd name="T11" fmla="*/ 55 h 64"/>
                <a:gd name="T12" fmla="*/ 14 w 55"/>
                <a:gd name="T13" fmla="*/ 47 h 64"/>
                <a:gd name="T14" fmla="*/ 14 w 55"/>
                <a:gd name="T15" fmla="*/ 25 h 64"/>
                <a:gd name="T16" fmla="*/ 39 w 55"/>
                <a:gd name="T17" fmla="*/ 0 h 64"/>
                <a:gd name="T18" fmla="*/ 55 w 55"/>
                <a:gd name="T19" fmla="*/ 6 h 64"/>
                <a:gd name="T20" fmla="*/ 55 w 55"/>
                <a:gd name="T21" fmla="*/ 7 h 64"/>
                <a:gd name="T22" fmla="*/ 53 w 55"/>
                <a:gd name="T23" fmla="*/ 8 h 64"/>
                <a:gd name="T24" fmla="*/ 39 w 55"/>
                <a:gd name="T25" fmla="*/ 3 h 64"/>
                <a:gd name="T26" fmla="*/ 17 w 55"/>
                <a:gd name="T27" fmla="*/ 25 h 64"/>
                <a:gd name="T28" fmla="*/ 17 w 55"/>
                <a:gd name="T29" fmla="*/ 47 h 64"/>
                <a:gd name="T30" fmla="*/ 6 w 55"/>
                <a:gd name="T31" fmla="*/ 57 h 64"/>
                <a:gd name="T32" fmla="*/ 4 w 55"/>
                <a:gd name="T33" fmla="*/ 57 h 64"/>
                <a:gd name="T34" fmla="*/ 2 w 55"/>
                <a:gd name="T35" fmla="*/ 59 h 64"/>
                <a:gd name="T36" fmla="*/ 2 w 55"/>
                <a:gd name="T37" fmla="*/ 61 h 64"/>
                <a:gd name="T38" fmla="*/ 4 w 55"/>
                <a:gd name="T39" fmla="*/ 61 h 64"/>
                <a:gd name="T40" fmla="*/ 15 w 55"/>
                <a:gd name="T41" fmla="*/ 61 h 64"/>
                <a:gd name="T42" fmla="*/ 16 w 55"/>
                <a:gd name="T43" fmla="*/ 62 h 64"/>
                <a:gd name="T44" fmla="*/ 15 w 55"/>
                <a:gd name="T4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64">
                  <a:moveTo>
                    <a:pt x="15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3" y="64"/>
                    <a:pt x="2" y="63"/>
                    <a:pt x="1" y="62"/>
                  </a:cubicBezTo>
                  <a:cubicBezTo>
                    <a:pt x="0" y="61"/>
                    <a:pt x="0" y="60"/>
                    <a:pt x="0" y="59"/>
                  </a:cubicBezTo>
                  <a:cubicBezTo>
                    <a:pt x="0" y="57"/>
                    <a:pt x="2" y="55"/>
                    <a:pt x="4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11" y="55"/>
                    <a:pt x="14" y="52"/>
                    <a:pt x="14" y="47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12"/>
                    <a:pt x="25" y="0"/>
                    <a:pt x="39" y="0"/>
                  </a:cubicBezTo>
                  <a:cubicBezTo>
                    <a:pt x="45" y="0"/>
                    <a:pt x="50" y="2"/>
                    <a:pt x="55" y="6"/>
                  </a:cubicBezTo>
                  <a:cubicBezTo>
                    <a:pt x="55" y="6"/>
                    <a:pt x="55" y="7"/>
                    <a:pt x="55" y="7"/>
                  </a:cubicBezTo>
                  <a:cubicBezTo>
                    <a:pt x="54" y="8"/>
                    <a:pt x="54" y="8"/>
                    <a:pt x="53" y="8"/>
                  </a:cubicBezTo>
                  <a:cubicBezTo>
                    <a:pt x="49" y="4"/>
                    <a:pt x="44" y="3"/>
                    <a:pt x="39" y="3"/>
                  </a:cubicBezTo>
                  <a:cubicBezTo>
                    <a:pt x="27" y="3"/>
                    <a:pt x="17" y="13"/>
                    <a:pt x="17" y="25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53"/>
                    <a:pt x="12" y="57"/>
                    <a:pt x="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3" y="57"/>
                    <a:pt x="2" y="58"/>
                    <a:pt x="2" y="59"/>
                  </a:cubicBezTo>
                  <a:cubicBezTo>
                    <a:pt x="2" y="60"/>
                    <a:pt x="2" y="60"/>
                    <a:pt x="2" y="61"/>
                  </a:cubicBezTo>
                  <a:cubicBezTo>
                    <a:pt x="3" y="61"/>
                    <a:pt x="3" y="61"/>
                    <a:pt x="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6" y="62"/>
                    <a:pt x="16" y="62"/>
                  </a:cubicBezTo>
                  <a:cubicBezTo>
                    <a:pt x="16" y="63"/>
                    <a:pt x="15" y="64"/>
                    <a:pt x="15" y="6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33" name="Freeform 786"/>
            <p:cNvSpPr>
              <a:spLocks/>
            </p:cNvSpPr>
            <p:nvPr/>
          </p:nvSpPr>
          <p:spPr bwMode="auto">
            <a:xfrm>
              <a:off x="8533830" y="13485784"/>
              <a:ext cx="63065" cy="33035"/>
            </a:xfrm>
            <a:custGeom>
              <a:avLst/>
              <a:gdLst>
                <a:gd name="T0" fmla="*/ 9 w 18"/>
                <a:gd name="T1" fmla="*/ 10 h 10"/>
                <a:gd name="T2" fmla="*/ 0 w 18"/>
                <a:gd name="T3" fmla="*/ 1 h 10"/>
                <a:gd name="T4" fmla="*/ 2 w 18"/>
                <a:gd name="T5" fmla="*/ 0 h 10"/>
                <a:gd name="T6" fmla="*/ 3 w 18"/>
                <a:gd name="T7" fmla="*/ 1 h 10"/>
                <a:gd name="T8" fmla="*/ 9 w 18"/>
                <a:gd name="T9" fmla="*/ 7 h 10"/>
                <a:gd name="T10" fmla="*/ 16 w 18"/>
                <a:gd name="T11" fmla="*/ 1 h 10"/>
                <a:gd name="T12" fmla="*/ 17 w 18"/>
                <a:gd name="T13" fmla="*/ 0 h 10"/>
                <a:gd name="T14" fmla="*/ 18 w 18"/>
                <a:gd name="T15" fmla="*/ 1 h 10"/>
                <a:gd name="T16" fmla="*/ 9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9" y="10"/>
                  </a:moveTo>
                  <a:cubicBezTo>
                    <a:pt x="4" y="10"/>
                    <a:pt x="0" y="6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4"/>
                    <a:pt x="6" y="7"/>
                    <a:pt x="9" y="7"/>
                  </a:cubicBezTo>
                  <a:cubicBezTo>
                    <a:pt x="13" y="7"/>
                    <a:pt x="16" y="4"/>
                    <a:pt x="16" y="1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6"/>
                    <a:pt x="14" y="10"/>
                    <a:pt x="9" y="1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34" name="Freeform 787"/>
            <p:cNvSpPr>
              <a:spLocks/>
            </p:cNvSpPr>
            <p:nvPr/>
          </p:nvSpPr>
          <p:spPr bwMode="auto">
            <a:xfrm>
              <a:off x="8560857" y="13248544"/>
              <a:ext cx="9009" cy="54053"/>
            </a:xfrm>
            <a:custGeom>
              <a:avLst/>
              <a:gdLst>
                <a:gd name="T0" fmla="*/ 1 w 2"/>
                <a:gd name="T1" fmla="*/ 15 h 15"/>
                <a:gd name="T2" fmla="*/ 0 w 2"/>
                <a:gd name="T3" fmla="*/ 14 h 15"/>
                <a:gd name="T4" fmla="*/ 0 w 2"/>
                <a:gd name="T5" fmla="*/ 1 h 15"/>
                <a:gd name="T6" fmla="*/ 1 w 2"/>
                <a:gd name="T7" fmla="*/ 0 h 15"/>
                <a:gd name="T8" fmla="*/ 2 w 2"/>
                <a:gd name="T9" fmla="*/ 1 h 15"/>
                <a:gd name="T10" fmla="*/ 2 w 2"/>
                <a:gd name="T11" fmla="*/ 14 h 15"/>
                <a:gd name="T12" fmla="*/ 1 w 2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5">
                  <a:moveTo>
                    <a:pt x="1" y="15"/>
                  </a:moveTo>
                  <a:cubicBezTo>
                    <a:pt x="1" y="15"/>
                    <a:pt x="0" y="15"/>
                    <a:pt x="0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1" y="1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35" name="Freeform 788"/>
            <p:cNvSpPr>
              <a:spLocks/>
            </p:cNvSpPr>
            <p:nvPr/>
          </p:nvSpPr>
          <p:spPr bwMode="auto">
            <a:xfrm>
              <a:off x="8461761" y="13236529"/>
              <a:ext cx="213219" cy="291298"/>
            </a:xfrm>
            <a:custGeom>
              <a:avLst/>
              <a:gdLst>
                <a:gd name="T0" fmla="*/ 2 w 62"/>
                <a:gd name="T1" fmla="*/ 84 h 84"/>
                <a:gd name="T2" fmla="*/ 1 w 62"/>
                <a:gd name="T3" fmla="*/ 84 h 84"/>
                <a:gd name="T4" fmla="*/ 1 w 62"/>
                <a:gd name="T5" fmla="*/ 82 h 84"/>
                <a:gd name="T6" fmla="*/ 60 w 62"/>
                <a:gd name="T7" fmla="*/ 1 h 84"/>
                <a:gd name="T8" fmla="*/ 61 w 62"/>
                <a:gd name="T9" fmla="*/ 0 h 84"/>
                <a:gd name="T10" fmla="*/ 61 w 62"/>
                <a:gd name="T11" fmla="*/ 2 h 84"/>
                <a:gd name="T12" fmla="*/ 3 w 62"/>
                <a:gd name="T13" fmla="*/ 84 h 84"/>
                <a:gd name="T14" fmla="*/ 2 w 62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84">
                  <a:moveTo>
                    <a:pt x="2" y="84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84"/>
                    <a:pt x="0" y="83"/>
                    <a:pt x="1" y="82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0"/>
                    <a:pt x="61" y="0"/>
                    <a:pt x="61" y="0"/>
                  </a:cubicBezTo>
                  <a:cubicBezTo>
                    <a:pt x="62" y="1"/>
                    <a:pt x="62" y="1"/>
                    <a:pt x="61" y="2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36" name="그룹 1135"/>
          <p:cNvGrpSpPr/>
          <p:nvPr/>
        </p:nvGrpSpPr>
        <p:grpSpPr>
          <a:xfrm>
            <a:off x="3484877" y="2042447"/>
            <a:ext cx="252324" cy="193268"/>
            <a:chOff x="7713994" y="1230269"/>
            <a:chExt cx="282292" cy="216223"/>
          </a:xfrm>
          <a:solidFill>
            <a:schemeClr val="bg1"/>
          </a:solidFill>
        </p:grpSpPr>
        <p:sp>
          <p:nvSpPr>
            <p:cNvPr id="1137" name="Freeform 684"/>
            <p:cNvSpPr>
              <a:spLocks noEditPoints="1"/>
            </p:cNvSpPr>
            <p:nvPr/>
          </p:nvSpPr>
          <p:spPr bwMode="auto">
            <a:xfrm>
              <a:off x="7713994" y="1230269"/>
              <a:ext cx="177180" cy="216223"/>
            </a:xfrm>
            <a:custGeom>
              <a:avLst/>
              <a:gdLst>
                <a:gd name="T0" fmla="*/ 48 w 51"/>
                <a:gd name="T1" fmla="*/ 1 h 63"/>
                <a:gd name="T2" fmla="*/ 14 w 51"/>
                <a:gd name="T3" fmla="*/ 17 h 63"/>
                <a:gd name="T4" fmla="*/ 13 w 51"/>
                <a:gd name="T5" fmla="*/ 17 h 63"/>
                <a:gd name="T6" fmla="*/ 3 w 51"/>
                <a:gd name="T7" fmla="*/ 17 h 63"/>
                <a:gd name="T8" fmla="*/ 0 w 51"/>
                <a:gd name="T9" fmla="*/ 20 h 63"/>
                <a:gd name="T10" fmla="*/ 0 w 51"/>
                <a:gd name="T11" fmla="*/ 40 h 63"/>
                <a:gd name="T12" fmla="*/ 3 w 51"/>
                <a:gd name="T13" fmla="*/ 43 h 63"/>
                <a:gd name="T14" fmla="*/ 13 w 51"/>
                <a:gd name="T15" fmla="*/ 43 h 63"/>
                <a:gd name="T16" fmla="*/ 14 w 51"/>
                <a:gd name="T17" fmla="*/ 43 h 63"/>
                <a:gd name="T18" fmla="*/ 47 w 51"/>
                <a:gd name="T19" fmla="*/ 62 h 63"/>
                <a:gd name="T20" fmla="*/ 51 w 51"/>
                <a:gd name="T21" fmla="*/ 59 h 63"/>
                <a:gd name="T22" fmla="*/ 51 w 51"/>
                <a:gd name="T23" fmla="*/ 3 h 63"/>
                <a:gd name="T24" fmla="*/ 48 w 51"/>
                <a:gd name="T25" fmla="*/ 1 h 63"/>
                <a:gd name="T26" fmla="*/ 13 w 51"/>
                <a:gd name="T27" fmla="*/ 40 h 63"/>
                <a:gd name="T28" fmla="*/ 3 w 51"/>
                <a:gd name="T29" fmla="*/ 40 h 63"/>
                <a:gd name="T30" fmla="*/ 3 w 51"/>
                <a:gd name="T31" fmla="*/ 20 h 63"/>
                <a:gd name="T32" fmla="*/ 13 w 51"/>
                <a:gd name="T33" fmla="*/ 20 h 63"/>
                <a:gd name="T34" fmla="*/ 13 w 51"/>
                <a:gd name="T35" fmla="*/ 40 h 63"/>
                <a:gd name="T36" fmla="*/ 49 w 51"/>
                <a:gd name="T37" fmla="*/ 60 h 63"/>
                <a:gd name="T38" fmla="*/ 15 w 51"/>
                <a:gd name="T39" fmla="*/ 41 h 63"/>
                <a:gd name="T40" fmla="*/ 15 w 51"/>
                <a:gd name="T41" fmla="*/ 19 h 63"/>
                <a:gd name="T42" fmla="*/ 49 w 51"/>
                <a:gd name="T43" fmla="*/ 3 h 63"/>
                <a:gd name="T44" fmla="*/ 49 w 51"/>
                <a:gd name="T4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63">
                  <a:moveTo>
                    <a:pt x="48" y="1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7"/>
                    <a:pt x="0" y="18"/>
                    <a:pt x="0" y="2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3"/>
                    <a:pt x="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4" y="43"/>
                    <a:pt x="14" y="4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9" y="63"/>
                    <a:pt x="51" y="61"/>
                    <a:pt x="51" y="59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49" y="0"/>
                    <a:pt x="48" y="1"/>
                  </a:cubicBezTo>
                  <a:close/>
                  <a:moveTo>
                    <a:pt x="13" y="40"/>
                  </a:moveTo>
                  <a:cubicBezTo>
                    <a:pt x="3" y="40"/>
                    <a:pt x="3" y="40"/>
                    <a:pt x="3" y="4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3" y="20"/>
                    <a:pt x="13" y="20"/>
                    <a:pt x="13" y="20"/>
                  </a:cubicBezTo>
                  <a:lnTo>
                    <a:pt x="13" y="40"/>
                  </a:lnTo>
                  <a:close/>
                  <a:moveTo>
                    <a:pt x="49" y="60"/>
                  </a:moveTo>
                  <a:cubicBezTo>
                    <a:pt x="15" y="41"/>
                    <a:pt x="15" y="41"/>
                    <a:pt x="15" y="41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49" y="3"/>
                    <a:pt x="49" y="3"/>
                    <a:pt x="49" y="3"/>
                  </a:cubicBezTo>
                  <a:lnTo>
                    <a:pt x="49" y="6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38" name="Freeform 685"/>
            <p:cNvSpPr>
              <a:spLocks/>
            </p:cNvSpPr>
            <p:nvPr/>
          </p:nvSpPr>
          <p:spPr bwMode="auto">
            <a:xfrm>
              <a:off x="7921207" y="1332376"/>
              <a:ext cx="75079" cy="9009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1"/>
                  </a:cubicBezTo>
                  <a:cubicBezTo>
                    <a:pt x="22" y="2"/>
                    <a:pt x="22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39" name="Freeform 686"/>
            <p:cNvSpPr>
              <a:spLocks/>
            </p:cNvSpPr>
            <p:nvPr/>
          </p:nvSpPr>
          <p:spPr bwMode="auto">
            <a:xfrm>
              <a:off x="7954240" y="1299342"/>
              <a:ext cx="9009" cy="78080"/>
            </a:xfrm>
            <a:custGeom>
              <a:avLst/>
              <a:gdLst>
                <a:gd name="T0" fmla="*/ 1 w 2"/>
                <a:gd name="T1" fmla="*/ 23 h 23"/>
                <a:gd name="T2" fmla="*/ 0 w 2"/>
                <a:gd name="T3" fmla="*/ 21 h 23"/>
                <a:gd name="T4" fmla="*/ 0 w 2"/>
                <a:gd name="T5" fmla="*/ 1 h 23"/>
                <a:gd name="T6" fmla="*/ 1 w 2"/>
                <a:gd name="T7" fmla="*/ 0 h 23"/>
                <a:gd name="T8" fmla="*/ 2 w 2"/>
                <a:gd name="T9" fmla="*/ 1 h 23"/>
                <a:gd name="T10" fmla="*/ 2 w 2"/>
                <a:gd name="T11" fmla="*/ 21 h 23"/>
                <a:gd name="T12" fmla="*/ 1 w 2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40" name="그룹 1139"/>
          <p:cNvGrpSpPr/>
          <p:nvPr/>
        </p:nvGrpSpPr>
        <p:grpSpPr>
          <a:xfrm>
            <a:off x="2070363" y="2039762"/>
            <a:ext cx="244270" cy="198636"/>
            <a:chOff x="9143453" y="13269566"/>
            <a:chExt cx="273282" cy="222228"/>
          </a:xfrm>
          <a:solidFill>
            <a:schemeClr val="bg1"/>
          </a:solidFill>
        </p:grpSpPr>
        <p:sp>
          <p:nvSpPr>
            <p:cNvPr id="1141" name="Freeform 835"/>
            <p:cNvSpPr>
              <a:spLocks noEditPoints="1"/>
            </p:cNvSpPr>
            <p:nvPr/>
          </p:nvSpPr>
          <p:spPr bwMode="auto">
            <a:xfrm>
              <a:off x="9143453" y="13332629"/>
              <a:ext cx="48051" cy="90091"/>
            </a:xfrm>
            <a:custGeom>
              <a:avLst/>
              <a:gdLst>
                <a:gd name="T0" fmla="*/ 13 w 14"/>
                <a:gd name="T1" fmla="*/ 26 h 26"/>
                <a:gd name="T2" fmla="*/ 1 w 14"/>
                <a:gd name="T3" fmla="*/ 26 h 26"/>
                <a:gd name="T4" fmla="*/ 0 w 14"/>
                <a:gd name="T5" fmla="*/ 24 h 26"/>
                <a:gd name="T6" fmla="*/ 0 w 14"/>
                <a:gd name="T7" fmla="*/ 1 h 26"/>
                <a:gd name="T8" fmla="*/ 1 w 14"/>
                <a:gd name="T9" fmla="*/ 0 h 26"/>
                <a:gd name="T10" fmla="*/ 13 w 14"/>
                <a:gd name="T11" fmla="*/ 0 h 26"/>
                <a:gd name="T12" fmla="*/ 14 w 14"/>
                <a:gd name="T13" fmla="*/ 1 h 26"/>
                <a:gd name="T14" fmla="*/ 14 w 14"/>
                <a:gd name="T15" fmla="*/ 24 h 26"/>
                <a:gd name="T16" fmla="*/ 13 w 14"/>
                <a:gd name="T17" fmla="*/ 26 h 26"/>
                <a:gd name="T18" fmla="*/ 2 w 14"/>
                <a:gd name="T19" fmla="*/ 23 h 26"/>
                <a:gd name="T20" fmla="*/ 12 w 14"/>
                <a:gd name="T21" fmla="*/ 23 h 26"/>
                <a:gd name="T22" fmla="*/ 12 w 14"/>
                <a:gd name="T23" fmla="*/ 2 h 26"/>
                <a:gd name="T24" fmla="*/ 2 w 14"/>
                <a:gd name="T25" fmla="*/ 2 h 26"/>
                <a:gd name="T26" fmla="*/ 2 w 14"/>
                <a:gd name="T2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26">
                  <a:moveTo>
                    <a:pt x="13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5"/>
                    <a:pt x="14" y="26"/>
                    <a:pt x="13" y="26"/>
                  </a:cubicBezTo>
                  <a:close/>
                  <a:moveTo>
                    <a:pt x="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42" name="Freeform 836"/>
            <p:cNvSpPr>
              <a:spLocks/>
            </p:cNvSpPr>
            <p:nvPr/>
          </p:nvSpPr>
          <p:spPr bwMode="auto">
            <a:xfrm>
              <a:off x="9185495" y="13269566"/>
              <a:ext cx="132137" cy="222228"/>
            </a:xfrm>
            <a:custGeom>
              <a:avLst/>
              <a:gdLst>
                <a:gd name="T0" fmla="*/ 37 w 38"/>
                <a:gd name="T1" fmla="*/ 64 h 64"/>
                <a:gd name="T2" fmla="*/ 37 w 38"/>
                <a:gd name="T3" fmla="*/ 64 h 64"/>
                <a:gd name="T4" fmla="*/ 1 w 38"/>
                <a:gd name="T5" fmla="*/ 43 h 64"/>
                <a:gd name="T6" fmla="*/ 0 w 38"/>
                <a:gd name="T7" fmla="*/ 42 h 64"/>
                <a:gd name="T8" fmla="*/ 2 w 38"/>
                <a:gd name="T9" fmla="*/ 42 h 64"/>
                <a:gd name="T10" fmla="*/ 36 w 38"/>
                <a:gd name="T11" fmla="*/ 61 h 64"/>
                <a:gd name="T12" fmla="*/ 36 w 38"/>
                <a:gd name="T13" fmla="*/ 4 h 64"/>
                <a:gd name="T14" fmla="*/ 2 w 38"/>
                <a:gd name="T15" fmla="*/ 20 h 64"/>
                <a:gd name="T16" fmla="*/ 0 w 38"/>
                <a:gd name="T17" fmla="*/ 20 h 64"/>
                <a:gd name="T18" fmla="*/ 1 w 38"/>
                <a:gd name="T19" fmla="*/ 18 h 64"/>
                <a:gd name="T20" fmla="*/ 37 w 38"/>
                <a:gd name="T21" fmla="*/ 1 h 64"/>
                <a:gd name="T22" fmla="*/ 38 w 38"/>
                <a:gd name="T23" fmla="*/ 1 h 64"/>
                <a:gd name="T24" fmla="*/ 38 w 38"/>
                <a:gd name="T25" fmla="*/ 2 h 64"/>
                <a:gd name="T26" fmla="*/ 38 w 38"/>
                <a:gd name="T27" fmla="*/ 63 h 64"/>
                <a:gd name="T28" fmla="*/ 38 w 38"/>
                <a:gd name="T29" fmla="*/ 64 h 64"/>
                <a:gd name="T30" fmla="*/ 37 w 38"/>
                <a:gd name="T3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64">
                  <a:moveTo>
                    <a:pt x="37" y="64"/>
                  </a:moveTo>
                  <a:cubicBezTo>
                    <a:pt x="37" y="64"/>
                    <a:pt x="37" y="64"/>
                    <a:pt x="37" y="6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3"/>
                    <a:pt x="0" y="42"/>
                    <a:pt x="0" y="42"/>
                  </a:cubicBezTo>
                  <a:cubicBezTo>
                    <a:pt x="0" y="41"/>
                    <a:pt x="1" y="41"/>
                    <a:pt x="2" y="42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1"/>
                    <a:pt x="0" y="21"/>
                    <a:pt x="0" y="20"/>
                  </a:cubicBezTo>
                  <a:cubicBezTo>
                    <a:pt x="0" y="19"/>
                    <a:pt x="0" y="19"/>
                    <a:pt x="1" y="18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0"/>
                    <a:pt x="38" y="1"/>
                    <a:pt x="38" y="1"/>
                  </a:cubicBezTo>
                  <a:cubicBezTo>
                    <a:pt x="38" y="1"/>
                    <a:pt x="38" y="1"/>
                    <a:pt x="38" y="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38" y="64"/>
                    <a:pt x="38" y="64"/>
                  </a:cubicBezTo>
                  <a:cubicBezTo>
                    <a:pt x="38" y="64"/>
                    <a:pt x="37" y="64"/>
                    <a:pt x="37" y="6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43" name="Freeform 837"/>
            <p:cNvSpPr>
              <a:spLocks/>
            </p:cNvSpPr>
            <p:nvPr/>
          </p:nvSpPr>
          <p:spPr bwMode="auto">
            <a:xfrm>
              <a:off x="9341656" y="13320615"/>
              <a:ext cx="27028" cy="114117"/>
            </a:xfrm>
            <a:custGeom>
              <a:avLst/>
              <a:gdLst>
                <a:gd name="T0" fmla="*/ 1 w 8"/>
                <a:gd name="T1" fmla="*/ 33 h 33"/>
                <a:gd name="T2" fmla="*/ 0 w 8"/>
                <a:gd name="T3" fmla="*/ 33 h 33"/>
                <a:gd name="T4" fmla="*/ 0 w 8"/>
                <a:gd name="T5" fmla="*/ 32 h 33"/>
                <a:gd name="T6" fmla="*/ 6 w 8"/>
                <a:gd name="T7" fmla="*/ 17 h 33"/>
                <a:gd name="T8" fmla="*/ 0 w 8"/>
                <a:gd name="T9" fmla="*/ 2 h 33"/>
                <a:gd name="T10" fmla="*/ 0 w 8"/>
                <a:gd name="T11" fmla="*/ 1 h 33"/>
                <a:gd name="T12" fmla="*/ 2 w 8"/>
                <a:gd name="T13" fmla="*/ 1 h 33"/>
                <a:gd name="T14" fmla="*/ 8 w 8"/>
                <a:gd name="T15" fmla="*/ 17 h 33"/>
                <a:gd name="T16" fmla="*/ 2 w 8"/>
                <a:gd name="T17" fmla="*/ 33 h 33"/>
                <a:gd name="T18" fmla="*/ 1 w 8"/>
                <a:gd name="T1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33">
                  <a:moveTo>
                    <a:pt x="1" y="33"/>
                  </a:moveTo>
                  <a:cubicBezTo>
                    <a:pt x="1" y="33"/>
                    <a:pt x="1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4" y="28"/>
                    <a:pt x="6" y="22"/>
                    <a:pt x="6" y="17"/>
                  </a:cubicBezTo>
                  <a:cubicBezTo>
                    <a:pt x="6" y="11"/>
                    <a:pt x="4" y="6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6" y="5"/>
                    <a:pt x="8" y="11"/>
                    <a:pt x="8" y="17"/>
                  </a:cubicBezTo>
                  <a:cubicBezTo>
                    <a:pt x="8" y="23"/>
                    <a:pt x="6" y="29"/>
                    <a:pt x="2" y="33"/>
                  </a:cubicBezTo>
                  <a:cubicBezTo>
                    <a:pt x="2" y="33"/>
                    <a:pt x="1" y="33"/>
                    <a:pt x="1" y="3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44" name="Freeform 838"/>
            <p:cNvSpPr>
              <a:spLocks/>
            </p:cNvSpPr>
            <p:nvPr/>
          </p:nvSpPr>
          <p:spPr bwMode="auto">
            <a:xfrm>
              <a:off x="9371687" y="13284578"/>
              <a:ext cx="45048" cy="186190"/>
            </a:xfrm>
            <a:custGeom>
              <a:avLst/>
              <a:gdLst>
                <a:gd name="T0" fmla="*/ 2 w 13"/>
                <a:gd name="T1" fmla="*/ 54 h 54"/>
                <a:gd name="T2" fmla="*/ 1 w 13"/>
                <a:gd name="T3" fmla="*/ 54 h 54"/>
                <a:gd name="T4" fmla="*/ 1 w 13"/>
                <a:gd name="T5" fmla="*/ 52 h 54"/>
                <a:gd name="T6" fmla="*/ 11 w 13"/>
                <a:gd name="T7" fmla="*/ 27 h 54"/>
                <a:gd name="T8" fmla="*/ 1 w 13"/>
                <a:gd name="T9" fmla="*/ 2 h 54"/>
                <a:gd name="T10" fmla="*/ 1 w 13"/>
                <a:gd name="T11" fmla="*/ 0 h 54"/>
                <a:gd name="T12" fmla="*/ 2 w 13"/>
                <a:gd name="T13" fmla="*/ 0 h 54"/>
                <a:gd name="T14" fmla="*/ 13 w 13"/>
                <a:gd name="T15" fmla="*/ 27 h 54"/>
                <a:gd name="T16" fmla="*/ 2 w 13"/>
                <a:gd name="T17" fmla="*/ 54 h 54"/>
                <a:gd name="T18" fmla="*/ 2 w 13"/>
                <a:gd name="T1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54">
                  <a:moveTo>
                    <a:pt x="2" y="54"/>
                  </a:moveTo>
                  <a:cubicBezTo>
                    <a:pt x="1" y="54"/>
                    <a:pt x="1" y="54"/>
                    <a:pt x="1" y="54"/>
                  </a:cubicBezTo>
                  <a:cubicBezTo>
                    <a:pt x="0" y="53"/>
                    <a:pt x="0" y="52"/>
                    <a:pt x="1" y="52"/>
                  </a:cubicBezTo>
                  <a:cubicBezTo>
                    <a:pt x="7" y="45"/>
                    <a:pt x="11" y="36"/>
                    <a:pt x="11" y="27"/>
                  </a:cubicBezTo>
                  <a:cubicBezTo>
                    <a:pt x="11" y="18"/>
                    <a:pt x="7" y="9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9" y="7"/>
                    <a:pt x="13" y="17"/>
                    <a:pt x="13" y="27"/>
                  </a:cubicBezTo>
                  <a:cubicBezTo>
                    <a:pt x="13" y="37"/>
                    <a:pt x="9" y="46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45" name="그룹 1144"/>
          <p:cNvGrpSpPr/>
          <p:nvPr/>
        </p:nvGrpSpPr>
        <p:grpSpPr>
          <a:xfrm>
            <a:off x="2792763" y="2039762"/>
            <a:ext cx="252318" cy="198636"/>
            <a:chOff x="9849176" y="13269566"/>
            <a:chExt cx="282286" cy="222228"/>
          </a:xfrm>
          <a:solidFill>
            <a:schemeClr val="bg1"/>
          </a:solidFill>
        </p:grpSpPr>
        <p:sp>
          <p:nvSpPr>
            <p:cNvPr id="1146" name="Freeform 897"/>
            <p:cNvSpPr>
              <a:spLocks noEditPoints="1"/>
            </p:cNvSpPr>
            <p:nvPr/>
          </p:nvSpPr>
          <p:spPr bwMode="auto">
            <a:xfrm>
              <a:off x="9849176" y="13332629"/>
              <a:ext cx="54053" cy="90091"/>
            </a:xfrm>
            <a:custGeom>
              <a:avLst/>
              <a:gdLst>
                <a:gd name="T0" fmla="*/ 14 w 15"/>
                <a:gd name="T1" fmla="*/ 26 h 26"/>
                <a:gd name="T2" fmla="*/ 1 w 15"/>
                <a:gd name="T3" fmla="*/ 26 h 26"/>
                <a:gd name="T4" fmla="*/ 0 w 15"/>
                <a:gd name="T5" fmla="*/ 24 h 26"/>
                <a:gd name="T6" fmla="*/ 0 w 15"/>
                <a:gd name="T7" fmla="*/ 1 h 26"/>
                <a:gd name="T8" fmla="*/ 1 w 15"/>
                <a:gd name="T9" fmla="*/ 0 h 26"/>
                <a:gd name="T10" fmla="*/ 14 w 15"/>
                <a:gd name="T11" fmla="*/ 0 h 26"/>
                <a:gd name="T12" fmla="*/ 15 w 15"/>
                <a:gd name="T13" fmla="*/ 1 h 26"/>
                <a:gd name="T14" fmla="*/ 15 w 15"/>
                <a:gd name="T15" fmla="*/ 24 h 26"/>
                <a:gd name="T16" fmla="*/ 14 w 15"/>
                <a:gd name="T17" fmla="*/ 26 h 26"/>
                <a:gd name="T18" fmla="*/ 3 w 15"/>
                <a:gd name="T19" fmla="*/ 23 h 26"/>
                <a:gd name="T20" fmla="*/ 13 w 15"/>
                <a:gd name="T21" fmla="*/ 23 h 26"/>
                <a:gd name="T22" fmla="*/ 13 w 15"/>
                <a:gd name="T23" fmla="*/ 2 h 26"/>
                <a:gd name="T24" fmla="*/ 3 w 15"/>
                <a:gd name="T25" fmla="*/ 2 h 26"/>
                <a:gd name="T26" fmla="*/ 3 w 15"/>
                <a:gd name="T2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6">
                  <a:moveTo>
                    <a:pt x="14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25"/>
                    <a:pt x="0" y="2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1"/>
                    <a:pt x="15" y="1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5"/>
                    <a:pt x="15" y="26"/>
                    <a:pt x="14" y="26"/>
                  </a:cubicBezTo>
                  <a:close/>
                  <a:moveTo>
                    <a:pt x="3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47" name="Freeform 898"/>
            <p:cNvSpPr>
              <a:spLocks/>
            </p:cNvSpPr>
            <p:nvPr/>
          </p:nvSpPr>
          <p:spPr bwMode="auto">
            <a:xfrm>
              <a:off x="9894219" y="13269566"/>
              <a:ext cx="132137" cy="222228"/>
            </a:xfrm>
            <a:custGeom>
              <a:avLst/>
              <a:gdLst>
                <a:gd name="T0" fmla="*/ 37 w 38"/>
                <a:gd name="T1" fmla="*/ 64 h 64"/>
                <a:gd name="T2" fmla="*/ 36 w 38"/>
                <a:gd name="T3" fmla="*/ 64 h 64"/>
                <a:gd name="T4" fmla="*/ 0 w 38"/>
                <a:gd name="T5" fmla="*/ 43 h 64"/>
                <a:gd name="T6" fmla="*/ 0 w 38"/>
                <a:gd name="T7" fmla="*/ 42 h 64"/>
                <a:gd name="T8" fmla="*/ 1 w 38"/>
                <a:gd name="T9" fmla="*/ 42 h 64"/>
                <a:gd name="T10" fmla="*/ 36 w 38"/>
                <a:gd name="T11" fmla="*/ 61 h 64"/>
                <a:gd name="T12" fmla="*/ 36 w 38"/>
                <a:gd name="T13" fmla="*/ 4 h 64"/>
                <a:gd name="T14" fmla="*/ 1 w 38"/>
                <a:gd name="T15" fmla="*/ 20 h 64"/>
                <a:gd name="T16" fmla="*/ 0 w 38"/>
                <a:gd name="T17" fmla="*/ 20 h 64"/>
                <a:gd name="T18" fmla="*/ 0 w 38"/>
                <a:gd name="T19" fmla="*/ 18 h 64"/>
                <a:gd name="T20" fmla="*/ 37 w 38"/>
                <a:gd name="T21" fmla="*/ 1 h 64"/>
                <a:gd name="T22" fmla="*/ 38 w 38"/>
                <a:gd name="T23" fmla="*/ 1 h 64"/>
                <a:gd name="T24" fmla="*/ 38 w 38"/>
                <a:gd name="T25" fmla="*/ 2 h 64"/>
                <a:gd name="T26" fmla="*/ 38 w 38"/>
                <a:gd name="T27" fmla="*/ 63 h 64"/>
                <a:gd name="T28" fmla="*/ 38 w 38"/>
                <a:gd name="T29" fmla="*/ 64 h 64"/>
                <a:gd name="T30" fmla="*/ 37 w 38"/>
                <a:gd name="T3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64">
                  <a:moveTo>
                    <a:pt x="37" y="64"/>
                  </a:moveTo>
                  <a:cubicBezTo>
                    <a:pt x="37" y="64"/>
                    <a:pt x="37" y="64"/>
                    <a:pt x="36" y="6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2"/>
                    <a:pt x="0" y="42"/>
                  </a:cubicBezTo>
                  <a:cubicBezTo>
                    <a:pt x="0" y="41"/>
                    <a:pt x="1" y="41"/>
                    <a:pt x="1" y="42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1"/>
                    <a:pt x="0" y="21"/>
                    <a:pt x="0" y="20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0"/>
                    <a:pt x="37" y="1"/>
                    <a:pt x="38" y="1"/>
                  </a:cubicBezTo>
                  <a:cubicBezTo>
                    <a:pt x="38" y="1"/>
                    <a:pt x="38" y="1"/>
                    <a:pt x="38" y="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38" y="64"/>
                    <a:pt x="38" y="64"/>
                  </a:cubicBezTo>
                  <a:cubicBezTo>
                    <a:pt x="37" y="64"/>
                    <a:pt x="37" y="64"/>
                    <a:pt x="37" y="6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48" name="Freeform 899"/>
            <p:cNvSpPr>
              <a:spLocks/>
            </p:cNvSpPr>
            <p:nvPr/>
          </p:nvSpPr>
          <p:spPr bwMode="auto">
            <a:xfrm>
              <a:off x="10050380" y="13335631"/>
              <a:ext cx="81082" cy="81082"/>
            </a:xfrm>
            <a:custGeom>
              <a:avLst/>
              <a:gdLst>
                <a:gd name="T0" fmla="*/ 1 w 23"/>
                <a:gd name="T1" fmla="*/ 23 h 23"/>
                <a:gd name="T2" fmla="*/ 1 w 23"/>
                <a:gd name="T3" fmla="*/ 23 h 23"/>
                <a:gd name="T4" fmla="*/ 1 w 23"/>
                <a:gd name="T5" fmla="*/ 21 h 23"/>
                <a:gd name="T6" fmla="*/ 21 w 23"/>
                <a:gd name="T7" fmla="*/ 1 h 23"/>
                <a:gd name="T8" fmla="*/ 23 w 23"/>
                <a:gd name="T9" fmla="*/ 1 h 23"/>
                <a:gd name="T10" fmla="*/ 23 w 23"/>
                <a:gd name="T11" fmla="*/ 2 h 23"/>
                <a:gd name="T12" fmla="*/ 2 w 23"/>
                <a:gd name="T13" fmla="*/ 23 h 23"/>
                <a:gd name="T14" fmla="*/ 1 w 23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0" y="22"/>
                    <a:pt x="0" y="22"/>
                    <a:pt x="1" y="2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2"/>
                    <a:pt x="23" y="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49" name="Freeform 900"/>
            <p:cNvSpPr>
              <a:spLocks/>
            </p:cNvSpPr>
            <p:nvPr/>
          </p:nvSpPr>
          <p:spPr bwMode="auto">
            <a:xfrm>
              <a:off x="10050380" y="13335631"/>
              <a:ext cx="81082" cy="81082"/>
            </a:xfrm>
            <a:custGeom>
              <a:avLst/>
              <a:gdLst>
                <a:gd name="T0" fmla="*/ 22 w 23"/>
                <a:gd name="T1" fmla="*/ 23 h 23"/>
                <a:gd name="T2" fmla="*/ 21 w 23"/>
                <a:gd name="T3" fmla="*/ 23 h 23"/>
                <a:gd name="T4" fmla="*/ 1 w 23"/>
                <a:gd name="T5" fmla="*/ 2 h 23"/>
                <a:gd name="T6" fmla="*/ 1 w 23"/>
                <a:gd name="T7" fmla="*/ 1 h 23"/>
                <a:gd name="T8" fmla="*/ 2 w 23"/>
                <a:gd name="T9" fmla="*/ 1 h 23"/>
                <a:gd name="T10" fmla="*/ 23 w 23"/>
                <a:gd name="T11" fmla="*/ 21 h 23"/>
                <a:gd name="T12" fmla="*/ 23 w 23"/>
                <a:gd name="T13" fmla="*/ 23 h 23"/>
                <a:gd name="T14" fmla="*/ 22 w 23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2" y="23"/>
                  </a:moveTo>
                  <a:cubicBezTo>
                    <a:pt x="22" y="23"/>
                    <a:pt x="21" y="23"/>
                    <a:pt x="21" y="2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2"/>
                    <a:pt x="23" y="22"/>
                    <a:pt x="23" y="23"/>
                  </a:cubicBezTo>
                  <a:cubicBezTo>
                    <a:pt x="22" y="23"/>
                    <a:pt x="22" y="23"/>
                    <a:pt x="22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50" name="그룹 1149"/>
          <p:cNvGrpSpPr/>
          <p:nvPr/>
        </p:nvGrpSpPr>
        <p:grpSpPr>
          <a:xfrm>
            <a:off x="5531833" y="2008893"/>
            <a:ext cx="263058" cy="260374"/>
            <a:chOff x="13401802" y="4362468"/>
            <a:chExt cx="294301" cy="291298"/>
          </a:xfrm>
          <a:solidFill>
            <a:schemeClr val="bg1"/>
          </a:solidFill>
        </p:grpSpPr>
        <p:sp>
          <p:nvSpPr>
            <p:cNvPr id="1151" name="Freeform 1243"/>
            <p:cNvSpPr>
              <a:spLocks/>
            </p:cNvSpPr>
            <p:nvPr/>
          </p:nvSpPr>
          <p:spPr bwMode="auto">
            <a:xfrm>
              <a:off x="13401802" y="4362468"/>
              <a:ext cx="294301" cy="291298"/>
            </a:xfrm>
            <a:custGeom>
              <a:avLst/>
              <a:gdLst>
                <a:gd name="T0" fmla="*/ 43 w 85"/>
                <a:gd name="T1" fmla="*/ 84 h 84"/>
                <a:gd name="T2" fmla="*/ 39 w 85"/>
                <a:gd name="T3" fmla="*/ 84 h 84"/>
                <a:gd name="T4" fmla="*/ 11 w 85"/>
                <a:gd name="T5" fmla="*/ 69 h 84"/>
                <a:gd name="T6" fmla="*/ 1 w 85"/>
                <a:gd name="T7" fmla="*/ 39 h 84"/>
                <a:gd name="T8" fmla="*/ 16 w 85"/>
                <a:gd name="T9" fmla="*/ 10 h 84"/>
                <a:gd name="T10" fmla="*/ 46 w 85"/>
                <a:gd name="T11" fmla="*/ 1 h 84"/>
                <a:gd name="T12" fmla="*/ 74 w 85"/>
                <a:gd name="T13" fmla="*/ 15 h 84"/>
                <a:gd name="T14" fmla="*/ 84 w 85"/>
                <a:gd name="T15" fmla="*/ 46 h 84"/>
                <a:gd name="T16" fmla="*/ 76 w 85"/>
                <a:gd name="T17" fmla="*/ 68 h 84"/>
                <a:gd name="T18" fmla="*/ 74 w 85"/>
                <a:gd name="T19" fmla="*/ 68 h 84"/>
                <a:gd name="T20" fmla="*/ 74 w 85"/>
                <a:gd name="T21" fmla="*/ 66 h 84"/>
                <a:gd name="T22" fmla="*/ 82 w 85"/>
                <a:gd name="T23" fmla="*/ 45 h 84"/>
                <a:gd name="T24" fmla="*/ 73 w 85"/>
                <a:gd name="T25" fmla="*/ 17 h 84"/>
                <a:gd name="T26" fmla="*/ 46 w 85"/>
                <a:gd name="T27" fmla="*/ 3 h 84"/>
                <a:gd name="T28" fmla="*/ 17 w 85"/>
                <a:gd name="T29" fmla="*/ 12 h 84"/>
                <a:gd name="T30" fmla="*/ 3 w 85"/>
                <a:gd name="T31" fmla="*/ 39 h 84"/>
                <a:gd name="T32" fmla="*/ 12 w 85"/>
                <a:gd name="T33" fmla="*/ 68 h 84"/>
                <a:gd name="T34" fmla="*/ 39 w 85"/>
                <a:gd name="T35" fmla="*/ 81 h 84"/>
                <a:gd name="T36" fmla="*/ 68 w 85"/>
                <a:gd name="T37" fmla="*/ 73 h 84"/>
                <a:gd name="T38" fmla="*/ 69 w 85"/>
                <a:gd name="T39" fmla="*/ 73 h 84"/>
                <a:gd name="T40" fmla="*/ 69 w 85"/>
                <a:gd name="T41" fmla="*/ 74 h 84"/>
                <a:gd name="T42" fmla="*/ 43 w 85"/>
                <a:gd name="T4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84">
                  <a:moveTo>
                    <a:pt x="43" y="84"/>
                  </a:moveTo>
                  <a:cubicBezTo>
                    <a:pt x="42" y="84"/>
                    <a:pt x="40" y="84"/>
                    <a:pt x="39" y="84"/>
                  </a:cubicBezTo>
                  <a:cubicBezTo>
                    <a:pt x="28" y="83"/>
                    <a:pt x="18" y="78"/>
                    <a:pt x="11" y="69"/>
                  </a:cubicBezTo>
                  <a:cubicBezTo>
                    <a:pt x="4" y="61"/>
                    <a:pt x="0" y="50"/>
                    <a:pt x="1" y="39"/>
                  </a:cubicBezTo>
                  <a:cubicBezTo>
                    <a:pt x="2" y="28"/>
                    <a:pt x="7" y="17"/>
                    <a:pt x="16" y="10"/>
                  </a:cubicBezTo>
                  <a:cubicBezTo>
                    <a:pt x="24" y="3"/>
                    <a:pt x="35" y="0"/>
                    <a:pt x="46" y="1"/>
                  </a:cubicBezTo>
                  <a:cubicBezTo>
                    <a:pt x="57" y="1"/>
                    <a:pt x="67" y="7"/>
                    <a:pt x="74" y="15"/>
                  </a:cubicBezTo>
                  <a:cubicBezTo>
                    <a:pt x="82" y="24"/>
                    <a:pt x="85" y="34"/>
                    <a:pt x="84" y="46"/>
                  </a:cubicBezTo>
                  <a:cubicBezTo>
                    <a:pt x="84" y="54"/>
                    <a:pt x="81" y="61"/>
                    <a:pt x="76" y="68"/>
                  </a:cubicBezTo>
                  <a:cubicBezTo>
                    <a:pt x="75" y="68"/>
                    <a:pt x="74" y="68"/>
                    <a:pt x="74" y="68"/>
                  </a:cubicBezTo>
                  <a:cubicBezTo>
                    <a:pt x="74" y="68"/>
                    <a:pt x="73" y="67"/>
                    <a:pt x="74" y="66"/>
                  </a:cubicBezTo>
                  <a:cubicBezTo>
                    <a:pt x="79" y="60"/>
                    <a:pt x="81" y="53"/>
                    <a:pt x="82" y="45"/>
                  </a:cubicBezTo>
                  <a:cubicBezTo>
                    <a:pt x="83" y="35"/>
                    <a:pt x="80" y="25"/>
                    <a:pt x="73" y="17"/>
                  </a:cubicBezTo>
                  <a:cubicBezTo>
                    <a:pt x="66" y="9"/>
                    <a:pt x="56" y="4"/>
                    <a:pt x="46" y="3"/>
                  </a:cubicBezTo>
                  <a:cubicBezTo>
                    <a:pt x="35" y="2"/>
                    <a:pt x="25" y="5"/>
                    <a:pt x="17" y="12"/>
                  </a:cubicBezTo>
                  <a:cubicBezTo>
                    <a:pt x="9" y="19"/>
                    <a:pt x="4" y="28"/>
                    <a:pt x="3" y="39"/>
                  </a:cubicBezTo>
                  <a:cubicBezTo>
                    <a:pt x="2" y="49"/>
                    <a:pt x="6" y="60"/>
                    <a:pt x="12" y="68"/>
                  </a:cubicBezTo>
                  <a:cubicBezTo>
                    <a:pt x="19" y="76"/>
                    <a:pt x="29" y="81"/>
                    <a:pt x="39" y="81"/>
                  </a:cubicBezTo>
                  <a:cubicBezTo>
                    <a:pt x="50" y="82"/>
                    <a:pt x="60" y="79"/>
                    <a:pt x="68" y="73"/>
                  </a:cubicBezTo>
                  <a:cubicBezTo>
                    <a:pt x="68" y="72"/>
                    <a:pt x="69" y="72"/>
                    <a:pt x="69" y="73"/>
                  </a:cubicBezTo>
                  <a:cubicBezTo>
                    <a:pt x="70" y="73"/>
                    <a:pt x="69" y="74"/>
                    <a:pt x="69" y="74"/>
                  </a:cubicBezTo>
                  <a:cubicBezTo>
                    <a:pt x="61" y="81"/>
                    <a:pt x="52" y="84"/>
                    <a:pt x="43" y="8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52" name="Freeform 1244"/>
            <p:cNvSpPr>
              <a:spLocks noEditPoints="1"/>
            </p:cNvSpPr>
            <p:nvPr/>
          </p:nvSpPr>
          <p:spPr bwMode="auto">
            <a:xfrm>
              <a:off x="13512916" y="4473583"/>
              <a:ext cx="72073" cy="69074"/>
            </a:xfrm>
            <a:custGeom>
              <a:avLst/>
              <a:gdLst>
                <a:gd name="T0" fmla="*/ 11 w 21"/>
                <a:gd name="T1" fmla="*/ 20 h 20"/>
                <a:gd name="T2" fmla="*/ 10 w 21"/>
                <a:gd name="T3" fmla="*/ 20 h 20"/>
                <a:gd name="T4" fmla="*/ 1 w 21"/>
                <a:gd name="T5" fmla="*/ 9 h 20"/>
                <a:gd name="T6" fmla="*/ 11 w 21"/>
                <a:gd name="T7" fmla="*/ 0 h 20"/>
                <a:gd name="T8" fmla="*/ 20 w 21"/>
                <a:gd name="T9" fmla="*/ 11 h 20"/>
                <a:gd name="T10" fmla="*/ 11 w 21"/>
                <a:gd name="T11" fmla="*/ 20 h 20"/>
                <a:gd name="T12" fmla="*/ 11 w 21"/>
                <a:gd name="T13" fmla="*/ 2 h 20"/>
                <a:gd name="T14" fmla="*/ 6 w 21"/>
                <a:gd name="T15" fmla="*/ 4 h 20"/>
                <a:gd name="T16" fmla="*/ 3 w 21"/>
                <a:gd name="T17" fmla="*/ 9 h 20"/>
                <a:gd name="T18" fmla="*/ 10 w 21"/>
                <a:gd name="T19" fmla="*/ 18 h 20"/>
                <a:gd name="T20" fmla="*/ 16 w 21"/>
                <a:gd name="T21" fmla="*/ 16 h 20"/>
                <a:gd name="T22" fmla="*/ 18 w 21"/>
                <a:gd name="T23" fmla="*/ 11 h 20"/>
                <a:gd name="T24" fmla="*/ 11 w 21"/>
                <a:gd name="T25" fmla="*/ 3 h 20"/>
                <a:gd name="T26" fmla="*/ 11 w 21"/>
                <a:gd name="T2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0">
                  <a:moveTo>
                    <a:pt x="11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5"/>
                    <a:pt x="1" y="9"/>
                  </a:cubicBezTo>
                  <a:cubicBezTo>
                    <a:pt x="1" y="4"/>
                    <a:pt x="6" y="0"/>
                    <a:pt x="11" y="0"/>
                  </a:cubicBezTo>
                  <a:cubicBezTo>
                    <a:pt x="17" y="1"/>
                    <a:pt x="21" y="6"/>
                    <a:pt x="20" y="11"/>
                  </a:cubicBezTo>
                  <a:cubicBezTo>
                    <a:pt x="20" y="16"/>
                    <a:pt x="16" y="20"/>
                    <a:pt x="11" y="20"/>
                  </a:cubicBezTo>
                  <a:close/>
                  <a:moveTo>
                    <a:pt x="11" y="2"/>
                  </a:moveTo>
                  <a:cubicBezTo>
                    <a:pt x="9" y="2"/>
                    <a:pt x="7" y="3"/>
                    <a:pt x="6" y="4"/>
                  </a:cubicBezTo>
                  <a:cubicBezTo>
                    <a:pt x="4" y="6"/>
                    <a:pt x="3" y="7"/>
                    <a:pt x="3" y="9"/>
                  </a:cubicBezTo>
                  <a:cubicBezTo>
                    <a:pt x="3" y="14"/>
                    <a:pt x="6" y="17"/>
                    <a:pt x="10" y="18"/>
                  </a:cubicBezTo>
                  <a:cubicBezTo>
                    <a:pt x="12" y="18"/>
                    <a:pt x="14" y="17"/>
                    <a:pt x="16" y="16"/>
                  </a:cubicBezTo>
                  <a:cubicBezTo>
                    <a:pt x="17" y="15"/>
                    <a:pt x="18" y="13"/>
                    <a:pt x="18" y="11"/>
                  </a:cubicBezTo>
                  <a:cubicBezTo>
                    <a:pt x="19" y="7"/>
                    <a:pt x="15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53" name="Freeform 1245"/>
            <p:cNvSpPr>
              <a:spLocks/>
            </p:cNvSpPr>
            <p:nvPr/>
          </p:nvSpPr>
          <p:spPr bwMode="auto">
            <a:xfrm>
              <a:off x="13479881" y="4437545"/>
              <a:ext cx="78080" cy="69074"/>
            </a:xfrm>
            <a:custGeom>
              <a:avLst/>
              <a:gdLst>
                <a:gd name="T0" fmla="*/ 1 w 22"/>
                <a:gd name="T1" fmla="*/ 20 h 20"/>
                <a:gd name="T2" fmla="*/ 1 w 22"/>
                <a:gd name="T3" fmla="*/ 20 h 20"/>
                <a:gd name="T4" fmla="*/ 0 w 22"/>
                <a:gd name="T5" fmla="*/ 19 h 20"/>
                <a:gd name="T6" fmla="*/ 7 w 22"/>
                <a:gd name="T7" fmla="*/ 5 h 20"/>
                <a:gd name="T8" fmla="*/ 21 w 22"/>
                <a:gd name="T9" fmla="*/ 1 h 20"/>
                <a:gd name="T10" fmla="*/ 22 w 22"/>
                <a:gd name="T11" fmla="*/ 2 h 20"/>
                <a:gd name="T12" fmla="*/ 21 w 22"/>
                <a:gd name="T13" fmla="*/ 3 h 20"/>
                <a:gd name="T14" fmla="*/ 2 w 22"/>
                <a:gd name="T15" fmla="*/ 19 h 20"/>
                <a:gd name="T16" fmla="*/ 1 w 22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0">
                  <a:moveTo>
                    <a:pt x="1" y="20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19"/>
                    <a:pt x="0" y="19"/>
                  </a:cubicBezTo>
                  <a:cubicBezTo>
                    <a:pt x="1" y="13"/>
                    <a:pt x="3" y="9"/>
                    <a:pt x="7" y="5"/>
                  </a:cubicBezTo>
                  <a:cubicBezTo>
                    <a:pt x="11" y="2"/>
                    <a:pt x="16" y="0"/>
                    <a:pt x="21" y="1"/>
                  </a:cubicBezTo>
                  <a:cubicBezTo>
                    <a:pt x="22" y="1"/>
                    <a:pt x="22" y="1"/>
                    <a:pt x="22" y="2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12" y="2"/>
                    <a:pt x="3" y="9"/>
                    <a:pt x="2" y="19"/>
                  </a:cubicBezTo>
                  <a:cubicBezTo>
                    <a:pt x="2" y="19"/>
                    <a:pt x="2" y="20"/>
                    <a:pt x="1" y="2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54" name="Freeform 1246"/>
            <p:cNvSpPr>
              <a:spLocks/>
            </p:cNvSpPr>
            <p:nvPr/>
          </p:nvSpPr>
          <p:spPr bwMode="auto">
            <a:xfrm>
              <a:off x="13443843" y="4401509"/>
              <a:ext cx="117120" cy="102105"/>
            </a:xfrm>
            <a:custGeom>
              <a:avLst/>
              <a:gdLst>
                <a:gd name="T0" fmla="*/ 2 w 34"/>
                <a:gd name="T1" fmla="*/ 30 h 30"/>
                <a:gd name="T2" fmla="*/ 1 w 34"/>
                <a:gd name="T3" fmla="*/ 30 h 30"/>
                <a:gd name="T4" fmla="*/ 0 w 34"/>
                <a:gd name="T5" fmla="*/ 29 h 30"/>
                <a:gd name="T6" fmla="*/ 33 w 34"/>
                <a:gd name="T7" fmla="*/ 1 h 30"/>
                <a:gd name="T8" fmla="*/ 34 w 34"/>
                <a:gd name="T9" fmla="*/ 2 h 30"/>
                <a:gd name="T10" fmla="*/ 33 w 34"/>
                <a:gd name="T11" fmla="*/ 3 h 30"/>
                <a:gd name="T12" fmla="*/ 3 w 34"/>
                <a:gd name="T13" fmla="*/ 29 h 30"/>
                <a:gd name="T14" fmla="*/ 2 w 34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0"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30"/>
                    <a:pt x="0" y="29"/>
                    <a:pt x="0" y="29"/>
                  </a:cubicBezTo>
                  <a:cubicBezTo>
                    <a:pt x="2" y="12"/>
                    <a:pt x="16" y="0"/>
                    <a:pt x="33" y="1"/>
                  </a:cubicBezTo>
                  <a:cubicBezTo>
                    <a:pt x="34" y="1"/>
                    <a:pt x="34" y="1"/>
                    <a:pt x="34" y="2"/>
                  </a:cubicBezTo>
                  <a:cubicBezTo>
                    <a:pt x="34" y="3"/>
                    <a:pt x="34" y="3"/>
                    <a:pt x="33" y="3"/>
                  </a:cubicBezTo>
                  <a:cubicBezTo>
                    <a:pt x="18" y="2"/>
                    <a:pt x="4" y="13"/>
                    <a:pt x="3" y="29"/>
                  </a:cubicBezTo>
                  <a:cubicBezTo>
                    <a:pt x="3" y="29"/>
                    <a:pt x="2" y="30"/>
                    <a:pt x="2" y="3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55" name="Freeform 1247"/>
            <p:cNvSpPr>
              <a:spLocks/>
            </p:cNvSpPr>
            <p:nvPr/>
          </p:nvSpPr>
          <p:spPr bwMode="auto">
            <a:xfrm>
              <a:off x="13636044" y="4524633"/>
              <a:ext cx="9009" cy="15016"/>
            </a:xfrm>
            <a:custGeom>
              <a:avLst/>
              <a:gdLst>
                <a:gd name="T0" fmla="*/ 1 w 2"/>
                <a:gd name="T1" fmla="*/ 4 h 4"/>
                <a:gd name="T2" fmla="*/ 0 w 2"/>
                <a:gd name="T3" fmla="*/ 3 h 4"/>
                <a:gd name="T4" fmla="*/ 0 w 2"/>
                <a:gd name="T5" fmla="*/ 1 h 4"/>
                <a:gd name="T6" fmla="*/ 1 w 2"/>
                <a:gd name="T7" fmla="*/ 0 h 4"/>
                <a:gd name="T8" fmla="*/ 2 w 2"/>
                <a:gd name="T9" fmla="*/ 1 h 4"/>
                <a:gd name="T10" fmla="*/ 2 w 2"/>
                <a:gd name="T11" fmla="*/ 3 h 4"/>
                <a:gd name="T12" fmla="*/ 1 w 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1" y="4"/>
                    <a:pt x="1" y="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56" name="Freeform 1248"/>
            <p:cNvSpPr>
              <a:spLocks/>
            </p:cNvSpPr>
            <p:nvPr/>
          </p:nvSpPr>
          <p:spPr bwMode="auto">
            <a:xfrm>
              <a:off x="13636044" y="4572680"/>
              <a:ext cx="9009" cy="72073"/>
            </a:xfrm>
            <a:custGeom>
              <a:avLst/>
              <a:gdLst>
                <a:gd name="T0" fmla="*/ 1 w 2"/>
                <a:gd name="T1" fmla="*/ 21 h 21"/>
                <a:gd name="T2" fmla="*/ 0 w 2"/>
                <a:gd name="T3" fmla="*/ 20 h 21"/>
                <a:gd name="T4" fmla="*/ 0 w 2"/>
                <a:gd name="T5" fmla="*/ 1 h 21"/>
                <a:gd name="T6" fmla="*/ 1 w 2"/>
                <a:gd name="T7" fmla="*/ 0 h 21"/>
                <a:gd name="T8" fmla="*/ 2 w 2"/>
                <a:gd name="T9" fmla="*/ 1 h 21"/>
                <a:gd name="T10" fmla="*/ 2 w 2"/>
                <a:gd name="T11" fmla="*/ 20 h 21"/>
                <a:gd name="T12" fmla="*/ 1 w 2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1">
                  <a:moveTo>
                    <a:pt x="1" y="21"/>
                  </a:moveTo>
                  <a:cubicBezTo>
                    <a:pt x="0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1" y="21"/>
                    <a:pt x="1" y="2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57" name="Freeform 1249"/>
            <p:cNvSpPr>
              <a:spLocks noEditPoints="1"/>
            </p:cNvSpPr>
            <p:nvPr/>
          </p:nvSpPr>
          <p:spPr bwMode="auto">
            <a:xfrm>
              <a:off x="13624028" y="4536646"/>
              <a:ext cx="30031" cy="45048"/>
            </a:xfrm>
            <a:custGeom>
              <a:avLst/>
              <a:gdLst>
                <a:gd name="T0" fmla="*/ 7 w 9"/>
                <a:gd name="T1" fmla="*/ 13 h 13"/>
                <a:gd name="T2" fmla="*/ 3 w 9"/>
                <a:gd name="T3" fmla="*/ 13 h 13"/>
                <a:gd name="T4" fmla="*/ 0 w 9"/>
                <a:gd name="T5" fmla="*/ 10 h 13"/>
                <a:gd name="T6" fmla="*/ 0 w 9"/>
                <a:gd name="T7" fmla="*/ 2 h 13"/>
                <a:gd name="T8" fmla="*/ 3 w 9"/>
                <a:gd name="T9" fmla="*/ 0 h 13"/>
                <a:gd name="T10" fmla="*/ 7 w 9"/>
                <a:gd name="T11" fmla="*/ 0 h 13"/>
                <a:gd name="T12" fmla="*/ 9 w 9"/>
                <a:gd name="T13" fmla="*/ 2 h 13"/>
                <a:gd name="T14" fmla="*/ 9 w 9"/>
                <a:gd name="T15" fmla="*/ 10 h 13"/>
                <a:gd name="T16" fmla="*/ 7 w 9"/>
                <a:gd name="T17" fmla="*/ 13 h 13"/>
                <a:gd name="T18" fmla="*/ 3 w 9"/>
                <a:gd name="T19" fmla="*/ 2 h 13"/>
                <a:gd name="T20" fmla="*/ 2 w 9"/>
                <a:gd name="T21" fmla="*/ 2 h 13"/>
                <a:gd name="T22" fmla="*/ 2 w 9"/>
                <a:gd name="T23" fmla="*/ 10 h 13"/>
                <a:gd name="T24" fmla="*/ 3 w 9"/>
                <a:gd name="T25" fmla="*/ 11 h 13"/>
                <a:gd name="T26" fmla="*/ 7 w 9"/>
                <a:gd name="T27" fmla="*/ 11 h 13"/>
                <a:gd name="T28" fmla="*/ 7 w 9"/>
                <a:gd name="T29" fmla="*/ 10 h 13"/>
                <a:gd name="T30" fmla="*/ 7 w 9"/>
                <a:gd name="T31" fmla="*/ 2 h 13"/>
                <a:gd name="T32" fmla="*/ 7 w 9"/>
                <a:gd name="T33" fmla="*/ 2 h 13"/>
                <a:gd name="T34" fmla="*/ 3 w 9"/>
                <a:gd name="T35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13">
                  <a:moveTo>
                    <a:pt x="7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1" y="13"/>
                    <a:pt x="0" y="12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8" y="13"/>
                    <a:pt x="7" y="13"/>
                  </a:cubicBezTo>
                  <a:close/>
                  <a:moveTo>
                    <a:pt x="3" y="2"/>
                  </a:moveTo>
                  <a:cubicBezTo>
                    <a:pt x="3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58" name="그룹 1157"/>
          <p:cNvGrpSpPr/>
          <p:nvPr/>
        </p:nvGrpSpPr>
        <p:grpSpPr>
          <a:xfrm>
            <a:off x="6261399" y="2011579"/>
            <a:ext cx="222794" cy="255004"/>
            <a:chOff x="10578919" y="4365472"/>
            <a:chExt cx="249257" cy="285293"/>
          </a:xfrm>
          <a:solidFill>
            <a:schemeClr val="bg1"/>
          </a:solidFill>
        </p:grpSpPr>
        <p:sp>
          <p:nvSpPr>
            <p:cNvPr id="1159" name="Freeform 976"/>
            <p:cNvSpPr>
              <a:spLocks noEditPoints="1"/>
            </p:cNvSpPr>
            <p:nvPr/>
          </p:nvSpPr>
          <p:spPr bwMode="auto">
            <a:xfrm>
              <a:off x="10578919" y="4572685"/>
              <a:ext cx="75079" cy="7808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2 h 22"/>
                <a:gd name="T12" fmla="*/ 2 w 22"/>
                <a:gd name="T13" fmla="*/ 11 h 22"/>
                <a:gd name="T14" fmla="*/ 11 w 22"/>
                <a:gd name="T15" fmla="*/ 20 h 22"/>
                <a:gd name="T16" fmla="*/ 20 w 22"/>
                <a:gd name="T17" fmla="*/ 11 h 22"/>
                <a:gd name="T18" fmla="*/ 11 w 22"/>
                <a:gd name="T1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2"/>
                  </a:moveTo>
                  <a:cubicBezTo>
                    <a:pt x="6" y="2"/>
                    <a:pt x="2" y="6"/>
                    <a:pt x="2" y="11"/>
                  </a:cubicBezTo>
                  <a:cubicBezTo>
                    <a:pt x="2" y="16"/>
                    <a:pt x="6" y="20"/>
                    <a:pt x="11" y="20"/>
                  </a:cubicBezTo>
                  <a:cubicBezTo>
                    <a:pt x="16" y="20"/>
                    <a:pt x="20" y="16"/>
                    <a:pt x="20" y="11"/>
                  </a:cubicBezTo>
                  <a:cubicBezTo>
                    <a:pt x="20" y="6"/>
                    <a:pt x="16" y="2"/>
                    <a:pt x="1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60" name="Freeform 977"/>
            <p:cNvSpPr>
              <a:spLocks noEditPoints="1"/>
            </p:cNvSpPr>
            <p:nvPr/>
          </p:nvSpPr>
          <p:spPr bwMode="auto">
            <a:xfrm>
              <a:off x="10750096" y="4539648"/>
              <a:ext cx="78080" cy="75079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3 h 22"/>
                <a:gd name="T12" fmla="*/ 3 w 22"/>
                <a:gd name="T13" fmla="*/ 11 h 22"/>
                <a:gd name="T14" fmla="*/ 11 w 22"/>
                <a:gd name="T15" fmla="*/ 20 h 22"/>
                <a:gd name="T16" fmla="*/ 20 w 22"/>
                <a:gd name="T17" fmla="*/ 11 h 22"/>
                <a:gd name="T18" fmla="*/ 11 w 22"/>
                <a:gd name="T1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3"/>
                  </a:moveTo>
                  <a:cubicBezTo>
                    <a:pt x="6" y="3"/>
                    <a:pt x="3" y="6"/>
                    <a:pt x="3" y="11"/>
                  </a:cubicBezTo>
                  <a:cubicBezTo>
                    <a:pt x="3" y="16"/>
                    <a:pt x="6" y="20"/>
                    <a:pt x="11" y="20"/>
                  </a:cubicBezTo>
                  <a:cubicBezTo>
                    <a:pt x="16" y="20"/>
                    <a:pt x="20" y="16"/>
                    <a:pt x="20" y="11"/>
                  </a:cubicBezTo>
                  <a:cubicBezTo>
                    <a:pt x="20" y="6"/>
                    <a:pt x="16" y="3"/>
                    <a:pt x="1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61" name="Freeform 978"/>
            <p:cNvSpPr>
              <a:spLocks/>
            </p:cNvSpPr>
            <p:nvPr/>
          </p:nvSpPr>
          <p:spPr bwMode="auto">
            <a:xfrm>
              <a:off x="10647991" y="4365472"/>
              <a:ext cx="180185" cy="249256"/>
            </a:xfrm>
            <a:custGeom>
              <a:avLst/>
              <a:gdLst>
                <a:gd name="T0" fmla="*/ 1 w 52"/>
                <a:gd name="T1" fmla="*/ 72 h 72"/>
                <a:gd name="T2" fmla="*/ 0 w 52"/>
                <a:gd name="T3" fmla="*/ 71 h 72"/>
                <a:gd name="T4" fmla="*/ 0 w 52"/>
                <a:gd name="T5" fmla="*/ 11 h 72"/>
                <a:gd name="T6" fmla="*/ 0 w 52"/>
                <a:gd name="T7" fmla="*/ 10 h 72"/>
                <a:gd name="T8" fmla="*/ 51 w 52"/>
                <a:gd name="T9" fmla="*/ 0 h 72"/>
                <a:gd name="T10" fmla="*/ 52 w 52"/>
                <a:gd name="T11" fmla="*/ 1 h 72"/>
                <a:gd name="T12" fmla="*/ 52 w 52"/>
                <a:gd name="T13" fmla="*/ 2 h 72"/>
                <a:gd name="T14" fmla="*/ 52 w 52"/>
                <a:gd name="T15" fmla="*/ 61 h 72"/>
                <a:gd name="T16" fmla="*/ 51 w 52"/>
                <a:gd name="T17" fmla="*/ 62 h 72"/>
                <a:gd name="T18" fmla="*/ 50 w 52"/>
                <a:gd name="T19" fmla="*/ 61 h 72"/>
                <a:gd name="T20" fmla="*/ 50 w 52"/>
                <a:gd name="T21" fmla="*/ 3 h 72"/>
                <a:gd name="T22" fmla="*/ 2 w 52"/>
                <a:gd name="T23" fmla="*/ 12 h 72"/>
                <a:gd name="T24" fmla="*/ 2 w 52"/>
                <a:gd name="T25" fmla="*/ 71 h 72"/>
                <a:gd name="T26" fmla="*/ 1 w 52"/>
                <a:gd name="T2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72">
                  <a:moveTo>
                    <a:pt x="1" y="72"/>
                  </a:moveTo>
                  <a:cubicBezTo>
                    <a:pt x="0" y="72"/>
                    <a:pt x="0" y="72"/>
                    <a:pt x="0" y="7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2" y="1"/>
                  </a:cubicBezTo>
                  <a:cubicBezTo>
                    <a:pt x="52" y="1"/>
                    <a:pt x="52" y="1"/>
                    <a:pt x="52" y="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2" y="62"/>
                    <a:pt x="51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1" y="72"/>
                    <a:pt x="1" y="7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62" name="Freeform 979"/>
            <p:cNvSpPr>
              <a:spLocks/>
            </p:cNvSpPr>
            <p:nvPr/>
          </p:nvSpPr>
          <p:spPr bwMode="auto">
            <a:xfrm>
              <a:off x="10644985" y="4407513"/>
              <a:ext cx="183186" cy="39042"/>
            </a:xfrm>
            <a:custGeom>
              <a:avLst/>
              <a:gdLst>
                <a:gd name="T0" fmla="*/ 2 w 53"/>
                <a:gd name="T1" fmla="*/ 11 h 11"/>
                <a:gd name="T2" fmla="*/ 1 w 53"/>
                <a:gd name="T3" fmla="*/ 10 h 11"/>
                <a:gd name="T4" fmla="*/ 1 w 53"/>
                <a:gd name="T5" fmla="*/ 9 h 11"/>
                <a:gd name="T6" fmla="*/ 52 w 53"/>
                <a:gd name="T7" fmla="*/ 0 h 11"/>
                <a:gd name="T8" fmla="*/ 53 w 53"/>
                <a:gd name="T9" fmla="*/ 1 h 11"/>
                <a:gd name="T10" fmla="*/ 52 w 53"/>
                <a:gd name="T11" fmla="*/ 2 h 11"/>
                <a:gd name="T12" fmla="*/ 2 w 53"/>
                <a:gd name="T13" fmla="*/ 11 h 11"/>
                <a:gd name="T14" fmla="*/ 2 w 53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11">
                  <a:moveTo>
                    <a:pt x="2" y="11"/>
                  </a:moveTo>
                  <a:cubicBezTo>
                    <a:pt x="1" y="11"/>
                    <a:pt x="1" y="11"/>
                    <a:pt x="1" y="10"/>
                  </a:cubicBezTo>
                  <a:cubicBezTo>
                    <a:pt x="0" y="10"/>
                    <a:pt x="1" y="9"/>
                    <a:pt x="1" y="9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3" y="0"/>
                    <a:pt x="53" y="1"/>
                  </a:cubicBezTo>
                  <a:cubicBezTo>
                    <a:pt x="53" y="1"/>
                    <a:pt x="53" y="2"/>
                    <a:pt x="5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63" name="그룹 1162"/>
          <p:cNvGrpSpPr/>
          <p:nvPr/>
        </p:nvGrpSpPr>
        <p:grpSpPr>
          <a:xfrm>
            <a:off x="6998225" y="2012922"/>
            <a:ext cx="110054" cy="252318"/>
            <a:chOff x="11353714" y="4368476"/>
            <a:chExt cx="123126" cy="282289"/>
          </a:xfrm>
          <a:solidFill>
            <a:schemeClr val="bg1"/>
          </a:solidFill>
        </p:grpSpPr>
        <p:sp>
          <p:nvSpPr>
            <p:cNvPr id="1164" name="Freeform 1038"/>
            <p:cNvSpPr>
              <a:spLocks noEditPoints="1"/>
            </p:cNvSpPr>
            <p:nvPr/>
          </p:nvSpPr>
          <p:spPr bwMode="auto">
            <a:xfrm>
              <a:off x="11353714" y="4572685"/>
              <a:ext cx="78080" cy="7808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2 h 22"/>
                <a:gd name="T12" fmla="*/ 2 w 22"/>
                <a:gd name="T13" fmla="*/ 11 h 22"/>
                <a:gd name="T14" fmla="*/ 11 w 22"/>
                <a:gd name="T15" fmla="*/ 19 h 22"/>
                <a:gd name="T16" fmla="*/ 19 w 22"/>
                <a:gd name="T17" fmla="*/ 11 h 22"/>
                <a:gd name="T18" fmla="*/ 11 w 22"/>
                <a:gd name="T1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2"/>
                  </a:moveTo>
                  <a:cubicBezTo>
                    <a:pt x="6" y="2"/>
                    <a:pt x="2" y="6"/>
                    <a:pt x="2" y="11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6" y="19"/>
                    <a:pt x="19" y="15"/>
                    <a:pt x="19" y="11"/>
                  </a:cubicBezTo>
                  <a:cubicBezTo>
                    <a:pt x="19" y="6"/>
                    <a:pt x="16" y="2"/>
                    <a:pt x="1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65" name="Freeform 1039"/>
            <p:cNvSpPr>
              <a:spLocks/>
            </p:cNvSpPr>
            <p:nvPr/>
          </p:nvSpPr>
          <p:spPr bwMode="auto">
            <a:xfrm>
              <a:off x="11395758" y="4368476"/>
              <a:ext cx="81082" cy="246250"/>
            </a:xfrm>
            <a:custGeom>
              <a:avLst/>
              <a:gdLst>
                <a:gd name="T0" fmla="*/ 9 w 23"/>
                <a:gd name="T1" fmla="*/ 71 h 71"/>
                <a:gd name="T2" fmla="*/ 7 w 23"/>
                <a:gd name="T3" fmla="*/ 70 h 71"/>
                <a:gd name="T4" fmla="*/ 0 w 23"/>
                <a:gd name="T5" fmla="*/ 5 h 71"/>
                <a:gd name="T6" fmla="*/ 1 w 23"/>
                <a:gd name="T7" fmla="*/ 1 h 71"/>
                <a:gd name="T8" fmla="*/ 5 w 23"/>
                <a:gd name="T9" fmla="*/ 0 h 71"/>
                <a:gd name="T10" fmla="*/ 5 w 23"/>
                <a:gd name="T11" fmla="*/ 0 h 71"/>
                <a:gd name="T12" fmla="*/ 22 w 23"/>
                <a:gd name="T13" fmla="*/ 7 h 71"/>
                <a:gd name="T14" fmla="*/ 23 w 23"/>
                <a:gd name="T15" fmla="*/ 8 h 71"/>
                <a:gd name="T16" fmla="*/ 23 w 23"/>
                <a:gd name="T17" fmla="*/ 16 h 71"/>
                <a:gd name="T18" fmla="*/ 22 w 23"/>
                <a:gd name="T19" fmla="*/ 17 h 71"/>
                <a:gd name="T20" fmla="*/ 21 w 23"/>
                <a:gd name="T21" fmla="*/ 16 h 71"/>
                <a:gd name="T22" fmla="*/ 21 w 23"/>
                <a:gd name="T23" fmla="*/ 9 h 71"/>
                <a:gd name="T24" fmla="*/ 5 w 23"/>
                <a:gd name="T25" fmla="*/ 2 h 71"/>
                <a:gd name="T26" fmla="*/ 3 w 23"/>
                <a:gd name="T27" fmla="*/ 3 h 71"/>
                <a:gd name="T28" fmla="*/ 2 w 23"/>
                <a:gd name="T29" fmla="*/ 5 h 71"/>
                <a:gd name="T30" fmla="*/ 10 w 23"/>
                <a:gd name="T31" fmla="*/ 70 h 71"/>
                <a:gd name="T32" fmla="*/ 9 w 23"/>
                <a:gd name="T33" fmla="*/ 71 h 71"/>
                <a:gd name="T34" fmla="*/ 9 w 23"/>
                <a:gd name="T3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71">
                  <a:moveTo>
                    <a:pt x="9" y="71"/>
                  </a:moveTo>
                  <a:cubicBezTo>
                    <a:pt x="8" y="71"/>
                    <a:pt x="7" y="70"/>
                    <a:pt x="7" y="7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8"/>
                    <a:pt x="23" y="8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2" y="17"/>
                    <a:pt x="22" y="17"/>
                  </a:cubicBezTo>
                  <a:cubicBezTo>
                    <a:pt x="21" y="17"/>
                    <a:pt x="21" y="17"/>
                    <a:pt x="21" y="16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0" y="70"/>
                    <a:pt x="9" y="71"/>
                    <a:pt x="9" y="71"/>
                  </a:cubicBezTo>
                  <a:cubicBezTo>
                    <a:pt x="9" y="71"/>
                    <a:pt x="9" y="71"/>
                    <a:pt x="9" y="7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66" name="그룹 1165"/>
          <p:cNvGrpSpPr/>
          <p:nvPr/>
        </p:nvGrpSpPr>
        <p:grpSpPr>
          <a:xfrm>
            <a:off x="8320410" y="2012920"/>
            <a:ext cx="257690" cy="252322"/>
            <a:chOff x="14828258" y="12614891"/>
            <a:chExt cx="288296" cy="282291"/>
          </a:xfrm>
          <a:solidFill>
            <a:schemeClr val="bg1"/>
          </a:solidFill>
        </p:grpSpPr>
        <p:sp>
          <p:nvSpPr>
            <p:cNvPr id="1167" name="Freeform 1363"/>
            <p:cNvSpPr>
              <a:spLocks/>
            </p:cNvSpPr>
            <p:nvPr/>
          </p:nvSpPr>
          <p:spPr bwMode="auto">
            <a:xfrm>
              <a:off x="14828258" y="12780062"/>
              <a:ext cx="57061" cy="102105"/>
            </a:xfrm>
            <a:custGeom>
              <a:avLst/>
              <a:gdLst>
                <a:gd name="T0" fmla="*/ 15 w 16"/>
                <a:gd name="T1" fmla="*/ 30 h 30"/>
                <a:gd name="T2" fmla="*/ 0 w 16"/>
                <a:gd name="T3" fmla="*/ 15 h 30"/>
                <a:gd name="T4" fmla="*/ 15 w 16"/>
                <a:gd name="T5" fmla="*/ 0 h 30"/>
                <a:gd name="T6" fmla="*/ 16 w 16"/>
                <a:gd name="T7" fmla="*/ 1 h 30"/>
                <a:gd name="T8" fmla="*/ 15 w 16"/>
                <a:gd name="T9" fmla="*/ 2 h 30"/>
                <a:gd name="T10" fmla="*/ 2 w 16"/>
                <a:gd name="T11" fmla="*/ 15 h 30"/>
                <a:gd name="T12" fmla="*/ 15 w 16"/>
                <a:gd name="T13" fmla="*/ 27 h 30"/>
                <a:gd name="T14" fmla="*/ 16 w 16"/>
                <a:gd name="T15" fmla="*/ 29 h 30"/>
                <a:gd name="T16" fmla="*/ 15 w 16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0">
                  <a:moveTo>
                    <a:pt x="15" y="30"/>
                  </a:moveTo>
                  <a:cubicBezTo>
                    <a:pt x="6" y="30"/>
                    <a:pt x="0" y="23"/>
                    <a:pt x="0" y="15"/>
                  </a:cubicBezTo>
                  <a:cubicBezTo>
                    <a:pt x="0" y="6"/>
                    <a:pt x="6" y="0"/>
                    <a:pt x="15" y="0"/>
                  </a:cubicBezTo>
                  <a:cubicBezTo>
                    <a:pt x="15" y="0"/>
                    <a:pt x="16" y="0"/>
                    <a:pt x="16" y="1"/>
                  </a:cubicBezTo>
                  <a:cubicBezTo>
                    <a:pt x="16" y="1"/>
                    <a:pt x="15" y="2"/>
                    <a:pt x="15" y="2"/>
                  </a:cubicBezTo>
                  <a:cubicBezTo>
                    <a:pt x="8" y="2"/>
                    <a:pt x="2" y="8"/>
                    <a:pt x="2" y="15"/>
                  </a:cubicBezTo>
                  <a:cubicBezTo>
                    <a:pt x="2" y="22"/>
                    <a:pt x="8" y="27"/>
                    <a:pt x="15" y="27"/>
                  </a:cubicBezTo>
                  <a:cubicBezTo>
                    <a:pt x="15" y="27"/>
                    <a:pt x="16" y="28"/>
                    <a:pt x="16" y="29"/>
                  </a:cubicBezTo>
                  <a:cubicBezTo>
                    <a:pt x="16" y="29"/>
                    <a:pt x="15" y="30"/>
                    <a:pt x="15" y="3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68" name="Freeform 1364"/>
            <p:cNvSpPr>
              <a:spLocks noEditPoints="1"/>
            </p:cNvSpPr>
            <p:nvPr/>
          </p:nvSpPr>
          <p:spPr bwMode="auto">
            <a:xfrm>
              <a:off x="14873302" y="12762043"/>
              <a:ext cx="45048" cy="135139"/>
            </a:xfrm>
            <a:custGeom>
              <a:avLst/>
              <a:gdLst>
                <a:gd name="T0" fmla="*/ 6 w 13"/>
                <a:gd name="T1" fmla="*/ 39 h 39"/>
                <a:gd name="T2" fmla="*/ 0 w 13"/>
                <a:gd name="T3" fmla="*/ 33 h 39"/>
                <a:gd name="T4" fmla="*/ 0 w 13"/>
                <a:gd name="T5" fmla="*/ 6 h 39"/>
                <a:gd name="T6" fmla="*/ 6 w 13"/>
                <a:gd name="T7" fmla="*/ 0 h 39"/>
                <a:gd name="T8" fmla="*/ 13 w 13"/>
                <a:gd name="T9" fmla="*/ 6 h 39"/>
                <a:gd name="T10" fmla="*/ 13 w 13"/>
                <a:gd name="T11" fmla="*/ 33 h 39"/>
                <a:gd name="T12" fmla="*/ 6 w 13"/>
                <a:gd name="T13" fmla="*/ 39 h 39"/>
                <a:gd name="T14" fmla="*/ 6 w 13"/>
                <a:gd name="T15" fmla="*/ 2 h 39"/>
                <a:gd name="T16" fmla="*/ 3 w 13"/>
                <a:gd name="T17" fmla="*/ 6 h 39"/>
                <a:gd name="T18" fmla="*/ 3 w 13"/>
                <a:gd name="T19" fmla="*/ 33 h 39"/>
                <a:gd name="T20" fmla="*/ 6 w 13"/>
                <a:gd name="T21" fmla="*/ 37 h 39"/>
                <a:gd name="T22" fmla="*/ 10 w 13"/>
                <a:gd name="T23" fmla="*/ 33 h 39"/>
                <a:gd name="T24" fmla="*/ 10 w 13"/>
                <a:gd name="T25" fmla="*/ 6 h 39"/>
                <a:gd name="T26" fmla="*/ 6 w 13"/>
                <a:gd name="T27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39">
                  <a:moveTo>
                    <a:pt x="6" y="39"/>
                  </a:moveTo>
                  <a:cubicBezTo>
                    <a:pt x="3" y="39"/>
                    <a:pt x="0" y="36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3" y="3"/>
                    <a:pt x="13" y="6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6"/>
                    <a:pt x="10" y="39"/>
                    <a:pt x="6" y="39"/>
                  </a:cubicBezTo>
                  <a:close/>
                  <a:moveTo>
                    <a:pt x="6" y="2"/>
                  </a:moveTo>
                  <a:cubicBezTo>
                    <a:pt x="4" y="2"/>
                    <a:pt x="3" y="4"/>
                    <a:pt x="3" y="6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5"/>
                    <a:pt x="4" y="37"/>
                    <a:pt x="6" y="37"/>
                  </a:cubicBezTo>
                  <a:cubicBezTo>
                    <a:pt x="9" y="37"/>
                    <a:pt x="10" y="35"/>
                    <a:pt x="10" y="3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4"/>
                    <a:pt x="9" y="2"/>
                    <a:pt x="6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69" name="Freeform 1365"/>
            <p:cNvSpPr>
              <a:spLocks/>
            </p:cNvSpPr>
            <p:nvPr/>
          </p:nvSpPr>
          <p:spPr bwMode="auto">
            <a:xfrm>
              <a:off x="15059493" y="12780062"/>
              <a:ext cx="57061" cy="102105"/>
            </a:xfrm>
            <a:custGeom>
              <a:avLst/>
              <a:gdLst>
                <a:gd name="T0" fmla="*/ 1 w 16"/>
                <a:gd name="T1" fmla="*/ 30 h 30"/>
                <a:gd name="T2" fmla="*/ 0 w 16"/>
                <a:gd name="T3" fmla="*/ 29 h 30"/>
                <a:gd name="T4" fmla="*/ 1 w 16"/>
                <a:gd name="T5" fmla="*/ 27 h 30"/>
                <a:gd name="T6" fmla="*/ 14 w 16"/>
                <a:gd name="T7" fmla="*/ 15 h 30"/>
                <a:gd name="T8" fmla="*/ 1 w 16"/>
                <a:gd name="T9" fmla="*/ 2 h 30"/>
                <a:gd name="T10" fmla="*/ 0 w 16"/>
                <a:gd name="T11" fmla="*/ 1 h 30"/>
                <a:gd name="T12" fmla="*/ 1 w 16"/>
                <a:gd name="T13" fmla="*/ 0 h 30"/>
                <a:gd name="T14" fmla="*/ 16 w 16"/>
                <a:gd name="T15" fmla="*/ 15 h 30"/>
                <a:gd name="T16" fmla="*/ 1 w 16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0">
                  <a:moveTo>
                    <a:pt x="1" y="30"/>
                  </a:moveTo>
                  <a:cubicBezTo>
                    <a:pt x="1" y="30"/>
                    <a:pt x="0" y="29"/>
                    <a:pt x="0" y="29"/>
                  </a:cubicBezTo>
                  <a:cubicBezTo>
                    <a:pt x="0" y="28"/>
                    <a:pt x="1" y="27"/>
                    <a:pt x="1" y="27"/>
                  </a:cubicBezTo>
                  <a:cubicBezTo>
                    <a:pt x="8" y="27"/>
                    <a:pt x="14" y="22"/>
                    <a:pt x="14" y="15"/>
                  </a:cubicBezTo>
                  <a:cubicBezTo>
                    <a:pt x="14" y="8"/>
                    <a:pt x="8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0" y="0"/>
                    <a:pt x="16" y="6"/>
                    <a:pt x="16" y="15"/>
                  </a:cubicBezTo>
                  <a:cubicBezTo>
                    <a:pt x="16" y="23"/>
                    <a:pt x="10" y="30"/>
                    <a:pt x="1" y="3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70" name="Freeform 1366"/>
            <p:cNvSpPr>
              <a:spLocks noEditPoints="1"/>
            </p:cNvSpPr>
            <p:nvPr/>
          </p:nvSpPr>
          <p:spPr bwMode="auto">
            <a:xfrm>
              <a:off x="15026460" y="12762043"/>
              <a:ext cx="42044" cy="135139"/>
            </a:xfrm>
            <a:custGeom>
              <a:avLst/>
              <a:gdLst>
                <a:gd name="T0" fmla="*/ 6 w 12"/>
                <a:gd name="T1" fmla="*/ 39 h 39"/>
                <a:gd name="T2" fmla="*/ 0 w 12"/>
                <a:gd name="T3" fmla="*/ 33 h 39"/>
                <a:gd name="T4" fmla="*/ 0 w 12"/>
                <a:gd name="T5" fmla="*/ 6 h 39"/>
                <a:gd name="T6" fmla="*/ 6 w 12"/>
                <a:gd name="T7" fmla="*/ 0 h 39"/>
                <a:gd name="T8" fmla="*/ 12 w 12"/>
                <a:gd name="T9" fmla="*/ 6 h 39"/>
                <a:gd name="T10" fmla="*/ 12 w 12"/>
                <a:gd name="T11" fmla="*/ 33 h 39"/>
                <a:gd name="T12" fmla="*/ 6 w 12"/>
                <a:gd name="T13" fmla="*/ 39 h 39"/>
                <a:gd name="T14" fmla="*/ 6 w 12"/>
                <a:gd name="T15" fmla="*/ 2 h 39"/>
                <a:gd name="T16" fmla="*/ 3 w 12"/>
                <a:gd name="T17" fmla="*/ 6 h 39"/>
                <a:gd name="T18" fmla="*/ 3 w 12"/>
                <a:gd name="T19" fmla="*/ 33 h 39"/>
                <a:gd name="T20" fmla="*/ 6 w 12"/>
                <a:gd name="T21" fmla="*/ 37 h 39"/>
                <a:gd name="T22" fmla="*/ 10 w 12"/>
                <a:gd name="T23" fmla="*/ 33 h 39"/>
                <a:gd name="T24" fmla="*/ 10 w 12"/>
                <a:gd name="T25" fmla="*/ 6 h 39"/>
                <a:gd name="T26" fmla="*/ 6 w 12"/>
                <a:gd name="T27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39">
                  <a:moveTo>
                    <a:pt x="6" y="39"/>
                  </a:moveTo>
                  <a:cubicBezTo>
                    <a:pt x="3" y="39"/>
                    <a:pt x="0" y="36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6"/>
                    <a:pt x="10" y="39"/>
                    <a:pt x="6" y="39"/>
                  </a:cubicBezTo>
                  <a:close/>
                  <a:moveTo>
                    <a:pt x="6" y="2"/>
                  </a:moveTo>
                  <a:cubicBezTo>
                    <a:pt x="4" y="2"/>
                    <a:pt x="3" y="4"/>
                    <a:pt x="3" y="6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5"/>
                    <a:pt x="4" y="37"/>
                    <a:pt x="6" y="37"/>
                  </a:cubicBezTo>
                  <a:cubicBezTo>
                    <a:pt x="8" y="37"/>
                    <a:pt x="10" y="35"/>
                    <a:pt x="10" y="3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4"/>
                    <a:pt x="8" y="2"/>
                    <a:pt x="6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71" name="Freeform 1367"/>
            <p:cNvSpPr>
              <a:spLocks/>
            </p:cNvSpPr>
            <p:nvPr/>
          </p:nvSpPr>
          <p:spPr bwMode="auto">
            <a:xfrm>
              <a:off x="14855286" y="12614891"/>
              <a:ext cx="234240" cy="171176"/>
            </a:xfrm>
            <a:custGeom>
              <a:avLst/>
              <a:gdLst>
                <a:gd name="T0" fmla="*/ 65 w 67"/>
                <a:gd name="T1" fmla="*/ 49 h 49"/>
                <a:gd name="T2" fmla="*/ 64 w 67"/>
                <a:gd name="T3" fmla="*/ 48 h 49"/>
                <a:gd name="T4" fmla="*/ 64 w 67"/>
                <a:gd name="T5" fmla="*/ 35 h 49"/>
                <a:gd name="T6" fmla="*/ 33 w 67"/>
                <a:gd name="T7" fmla="*/ 2 h 49"/>
                <a:gd name="T8" fmla="*/ 3 w 67"/>
                <a:gd name="T9" fmla="*/ 35 h 49"/>
                <a:gd name="T10" fmla="*/ 3 w 67"/>
                <a:gd name="T11" fmla="*/ 48 h 49"/>
                <a:gd name="T12" fmla="*/ 1 w 67"/>
                <a:gd name="T13" fmla="*/ 49 h 49"/>
                <a:gd name="T14" fmla="*/ 0 w 67"/>
                <a:gd name="T15" fmla="*/ 48 h 49"/>
                <a:gd name="T16" fmla="*/ 0 w 67"/>
                <a:gd name="T17" fmla="*/ 35 h 49"/>
                <a:gd name="T18" fmla="*/ 33 w 67"/>
                <a:gd name="T19" fmla="*/ 0 h 49"/>
                <a:gd name="T20" fmla="*/ 67 w 67"/>
                <a:gd name="T21" fmla="*/ 35 h 49"/>
                <a:gd name="T22" fmla="*/ 67 w 67"/>
                <a:gd name="T23" fmla="*/ 48 h 49"/>
                <a:gd name="T24" fmla="*/ 65 w 67"/>
                <a:gd name="T2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49">
                  <a:moveTo>
                    <a:pt x="65" y="49"/>
                  </a:moveTo>
                  <a:cubicBezTo>
                    <a:pt x="65" y="49"/>
                    <a:pt x="64" y="49"/>
                    <a:pt x="64" y="48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4" y="17"/>
                    <a:pt x="50" y="2"/>
                    <a:pt x="33" y="2"/>
                  </a:cubicBezTo>
                  <a:cubicBezTo>
                    <a:pt x="16" y="2"/>
                    <a:pt x="3" y="17"/>
                    <a:pt x="3" y="3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2" y="49"/>
                    <a:pt x="1" y="49"/>
                  </a:cubicBezTo>
                  <a:cubicBezTo>
                    <a:pt x="1" y="49"/>
                    <a:pt x="0" y="49"/>
                    <a:pt x="0" y="4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5" y="0"/>
                    <a:pt x="33" y="0"/>
                  </a:cubicBezTo>
                  <a:cubicBezTo>
                    <a:pt x="52" y="0"/>
                    <a:pt x="67" y="16"/>
                    <a:pt x="67" y="35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9"/>
                    <a:pt x="66" y="49"/>
                    <a:pt x="65" y="4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72" name="그룹 1171"/>
          <p:cNvGrpSpPr/>
          <p:nvPr/>
        </p:nvGrpSpPr>
        <p:grpSpPr>
          <a:xfrm>
            <a:off x="9064136" y="2008894"/>
            <a:ext cx="198636" cy="260374"/>
            <a:chOff x="12014389" y="4362468"/>
            <a:chExt cx="222228" cy="291299"/>
          </a:xfrm>
          <a:solidFill>
            <a:schemeClr val="bg1"/>
          </a:solidFill>
        </p:grpSpPr>
        <p:sp>
          <p:nvSpPr>
            <p:cNvPr id="1173" name="Freeform 1100"/>
            <p:cNvSpPr>
              <a:spLocks/>
            </p:cNvSpPr>
            <p:nvPr/>
          </p:nvSpPr>
          <p:spPr bwMode="auto">
            <a:xfrm>
              <a:off x="12053426" y="4362468"/>
              <a:ext cx="6006" cy="192197"/>
            </a:xfrm>
            <a:custGeom>
              <a:avLst/>
              <a:gdLst>
                <a:gd name="T0" fmla="*/ 1 w 2"/>
                <a:gd name="T1" fmla="*/ 56 h 56"/>
                <a:gd name="T2" fmla="*/ 0 w 2"/>
                <a:gd name="T3" fmla="*/ 55 h 56"/>
                <a:gd name="T4" fmla="*/ 0 w 2"/>
                <a:gd name="T5" fmla="*/ 1 h 56"/>
                <a:gd name="T6" fmla="*/ 1 w 2"/>
                <a:gd name="T7" fmla="*/ 0 h 56"/>
                <a:gd name="T8" fmla="*/ 2 w 2"/>
                <a:gd name="T9" fmla="*/ 1 h 56"/>
                <a:gd name="T10" fmla="*/ 2 w 2"/>
                <a:gd name="T11" fmla="*/ 55 h 56"/>
                <a:gd name="T12" fmla="*/ 1 w 2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6">
                  <a:moveTo>
                    <a:pt x="1" y="56"/>
                  </a:moveTo>
                  <a:cubicBezTo>
                    <a:pt x="0" y="56"/>
                    <a:pt x="0" y="55"/>
                    <a:pt x="0" y="5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55"/>
                    <a:pt x="1" y="56"/>
                    <a:pt x="1" y="5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74" name="Freeform 1101"/>
            <p:cNvSpPr>
              <a:spLocks/>
            </p:cNvSpPr>
            <p:nvPr/>
          </p:nvSpPr>
          <p:spPr bwMode="auto">
            <a:xfrm>
              <a:off x="12053426" y="4575687"/>
              <a:ext cx="6006" cy="78080"/>
            </a:xfrm>
            <a:custGeom>
              <a:avLst/>
              <a:gdLst>
                <a:gd name="T0" fmla="*/ 1 w 2"/>
                <a:gd name="T1" fmla="*/ 22 h 22"/>
                <a:gd name="T2" fmla="*/ 0 w 2"/>
                <a:gd name="T3" fmla="*/ 21 h 22"/>
                <a:gd name="T4" fmla="*/ 0 w 2"/>
                <a:gd name="T5" fmla="*/ 1 h 22"/>
                <a:gd name="T6" fmla="*/ 1 w 2"/>
                <a:gd name="T7" fmla="*/ 0 h 22"/>
                <a:gd name="T8" fmla="*/ 2 w 2"/>
                <a:gd name="T9" fmla="*/ 1 h 22"/>
                <a:gd name="T10" fmla="*/ 2 w 2"/>
                <a:gd name="T11" fmla="*/ 21 h 22"/>
                <a:gd name="T12" fmla="*/ 1 w 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2">
                  <a:moveTo>
                    <a:pt x="1" y="22"/>
                  </a:moveTo>
                  <a:cubicBezTo>
                    <a:pt x="0" y="22"/>
                    <a:pt x="0" y="21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1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75" name="Freeform 1102"/>
            <p:cNvSpPr>
              <a:spLocks/>
            </p:cNvSpPr>
            <p:nvPr/>
          </p:nvSpPr>
          <p:spPr bwMode="auto">
            <a:xfrm>
              <a:off x="12122497" y="4362468"/>
              <a:ext cx="9009" cy="78080"/>
            </a:xfrm>
            <a:custGeom>
              <a:avLst/>
              <a:gdLst>
                <a:gd name="T0" fmla="*/ 1 w 2"/>
                <a:gd name="T1" fmla="*/ 23 h 23"/>
                <a:gd name="T2" fmla="*/ 0 w 2"/>
                <a:gd name="T3" fmla="*/ 22 h 23"/>
                <a:gd name="T4" fmla="*/ 0 w 2"/>
                <a:gd name="T5" fmla="*/ 1 h 23"/>
                <a:gd name="T6" fmla="*/ 1 w 2"/>
                <a:gd name="T7" fmla="*/ 0 h 23"/>
                <a:gd name="T8" fmla="*/ 2 w 2"/>
                <a:gd name="T9" fmla="*/ 1 h 23"/>
                <a:gd name="T10" fmla="*/ 2 w 2"/>
                <a:gd name="T11" fmla="*/ 22 h 23"/>
                <a:gd name="T12" fmla="*/ 1 w 2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0" y="23"/>
                    <a:pt x="0" y="2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76" name="Freeform 1103"/>
            <p:cNvSpPr>
              <a:spLocks/>
            </p:cNvSpPr>
            <p:nvPr/>
          </p:nvSpPr>
          <p:spPr bwMode="auto">
            <a:xfrm>
              <a:off x="12122497" y="4455563"/>
              <a:ext cx="9009" cy="198202"/>
            </a:xfrm>
            <a:custGeom>
              <a:avLst/>
              <a:gdLst>
                <a:gd name="T0" fmla="*/ 1 w 2"/>
                <a:gd name="T1" fmla="*/ 57 h 57"/>
                <a:gd name="T2" fmla="*/ 0 w 2"/>
                <a:gd name="T3" fmla="*/ 56 h 57"/>
                <a:gd name="T4" fmla="*/ 0 w 2"/>
                <a:gd name="T5" fmla="*/ 1 h 57"/>
                <a:gd name="T6" fmla="*/ 1 w 2"/>
                <a:gd name="T7" fmla="*/ 0 h 57"/>
                <a:gd name="T8" fmla="*/ 2 w 2"/>
                <a:gd name="T9" fmla="*/ 1 h 57"/>
                <a:gd name="T10" fmla="*/ 2 w 2"/>
                <a:gd name="T11" fmla="*/ 56 h 57"/>
                <a:gd name="T12" fmla="*/ 1 w 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7">
                  <a:moveTo>
                    <a:pt x="1" y="57"/>
                  </a:moveTo>
                  <a:cubicBezTo>
                    <a:pt x="1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7"/>
                    <a:pt x="1" y="5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77" name="Freeform 1104"/>
            <p:cNvSpPr>
              <a:spLocks/>
            </p:cNvSpPr>
            <p:nvPr/>
          </p:nvSpPr>
          <p:spPr bwMode="auto">
            <a:xfrm>
              <a:off x="12194571" y="4362468"/>
              <a:ext cx="9009" cy="201207"/>
            </a:xfrm>
            <a:custGeom>
              <a:avLst/>
              <a:gdLst>
                <a:gd name="T0" fmla="*/ 1 w 2"/>
                <a:gd name="T1" fmla="*/ 58 h 58"/>
                <a:gd name="T2" fmla="*/ 0 w 2"/>
                <a:gd name="T3" fmla="*/ 57 h 58"/>
                <a:gd name="T4" fmla="*/ 0 w 2"/>
                <a:gd name="T5" fmla="*/ 1 h 58"/>
                <a:gd name="T6" fmla="*/ 1 w 2"/>
                <a:gd name="T7" fmla="*/ 0 h 58"/>
                <a:gd name="T8" fmla="*/ 2 w 2"/>
                <a:gd name="T9" fmla="*/ 1 h 58"/>
                <a:gd name="T10" fmla="*/ 2 w 2"/>
                <a:gd name="T11" fmla="*/ 57 h 58"/>
                <a:gd name="T12" fmla="*/ 1 w 2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8">
                  <a:moveTo>
                    <a:pt x="1" y="58"/>
                  </a:moveTo>
                  <a:cubicBezTo>
                    <a:pt x="0" y="58"/>
                    <a:pt x="0" y="58"/>
                    <a:pt x="0" y="5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1" y="58"/>
                    <a:pt x="1" y="5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78" name="Freeform 1105"/>
            <p:cNvSpPr>
              <a:spLocks/>
            </p:cNvSpPr>
            <p:nvPr/>
          </p:nvSpPr>
          <p:spPr bwMode="auto">
            <a:xfrm>
              <a:off x="12194571" y="4575687"/>
              <a:ext cx="9009" cy="78080"/>
            </a:xfrm>
            <a:custGeom>
              <a:avLst/>
              <a:gdLst>
                <a:gd name="T0" fmla="*/ 1 w 2"/>
                <a:gd name="T1" fmla="*/ 22 h 22"/>
                <a:gd name="T2" fmla="*/ 0 w 2"/>
                <a:gd name="T3" fmla="*/ 21 h 22"/>
                <a:gd name="T4" fmla="*/ 0 w 2"/>
                <a:gd name="T5" fmla="*/ 1 h 22"/>
                <a:gd name="T6" fmla="*/ 1 w 2"/>
                <a:gd name="T7" fmla="*/ 0 h 22"/>
                <a:gd name="T8" fmla="*/ 2 w 2"/>
                <a:gd name="T9" fmla="*/ 1 h 22"/>
                <a:gd name="T10" fmla="*/ 2 w 2"/>
                <a:gd name="T11" fmla="*/ 21 h 22"/>
                <a:gd name="T12" fmla="*/ 1 w 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2">
                  <a:moveTo>
                    <a:pt x="1" y="22"/>
                  </a:moveTo>
                  <a:cubicBezTo>
                    <a:pt x="0" y="22"/>
                    <a:pt x="0" y="21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1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79" name="Freeform 1106"/>
            <p:cNvSpPr>
              <a:spLocks/>
            </p:cNvSpPr>
            <p:nvPr/>
          </p:nvSpPr>
          <p:spPr bwMode="auto">
            <a:xfrm>
              <a:off x="12014389" y="4575687"/>
              <a:ext cx="78080" cy="9009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2" y="1"/>
                  </a:cubicBezTo>
                  <a:cubicBezTo>
                    <a:pt x="22" y="1"/>
                    <a:pt x="22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80" name="Freeform 1107"/>
            <p:cNvSpPr>
              <a:spLocks/>
            </p:cNvSpPr>
            <p:nvPr/>
          </p:nvSpPr>
          <p:spPr bwMode="auto">
            <a:xfrm>
              <a:off x="12161538" y="4575687"/>
              <a:ext cx="75079" cy="9009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1"/>
                    <a:pt x="21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81" name="Freeform 1108"/>
            <p:cNvSpPr>
              <a:spLocks/>
            </p:cNvSpPr>
            <p:nvPr/>
          </p:nvSpPr>
          <p:spPr bwMode="auto">
            <a:xfrm>
              <a:off x="12086460" y="4434541"/>
              <a:ext cx="75079" cy="6006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1"/>
                  </a:cubicBezTo>
                  <a:cubicBezTo>
                    <a:pt x="22" y="2"/>
                    <a:pt x="22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82" name="그룹 1181"/>
          <p:cNvGrpSpPr/>
          <p:nvPr/>
        </p:nvGrpSpPr>
        <p:grpSpPr>
          <a:xfrm>
            <a:off x="9758968" y="2039764"/>
            <a:ext cx="257690" cy="198634"/>
            <a:chOff x="13404805" y="12635917"/>
            <a:chExt cx="288297" cy="222227"/>
          </a:xfrm>
          <a:solidFill>
            <a:schemeClr val="bg1"/>
          </a:solidFill>
        </p:grpSpPr>
        <p:sp>
          <p:nvSpPr>
            <p:cNvPr id="1183" name="Freeform 1223"/>
            <p:cNvSpPr>
              <a:spLocks/>
            </p:cNvSpPr>
            <p:nvPr/>
          </p:nvSpPr>
          <p:spPr bwMode="auto">
            <a:xfrm>
              <a:off x="13500903" y="12674954"/>
              <a:ext cx="192197" cy="6006"/>
            </a:xfrm>
            <a:custGeom>
              <a:avLst/>
              <a:gdLst>
                <a:gd name="T0" fmla="*/ 54 w 55"/>
                <a:gd name="T1" fmla="*/ 2 h 2"/>
                <a:gd name="T2" fmla="*/ 1 w 55"/>
                <a:gd name="T3" fmla="*/ 2 h 2"/>
                <a:gd name="T4" fmla="*/ 0 w 55"/>
                <a:gd name="T5" fmla="*/ 1 h 2"/>
                <a:gd name="T6" fmla="*/ 1 w 55"/>
                <a:gd name="T7" fmla="*/ 0 h 2"/>
                <a:gd name="T8" fmla="*/ 54 w 55"/>
                <a:gd name="T9" fmla="*/ 0 h 2"/>
                <a:gd name="T10" fmla="*/ 55 w 55"/>
                <a:gd name="T11" fmla="*/ 1 h 2"/>
                <a:gd name="T12" fmla="*/ 54 w 55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">
                  <a:moveTo>
                    <a:pt x="54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5" y="0"/>
                    <a:pt x="55" y="1"/>
                  </a:cubicBezTo>
                  <a:cubicBezTo>
                    <a:pt x="55" y="2"/>
                    <a:pt x="55" y="2"/>
                    <a:pt x="5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84" name="Freeform 1224"/>
            <p:cNvSpPr>
              <a:spLocks/>
            </p:cNvSpPr>
            <p:nvPr/>
          </p:nvSpPr>
          <p:spPr bwMode="auto">
            <a:xfrm>
              <a:off x="13404805" y="12674954"/>
              <a:ext cx="75079" cy="6006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2"/>
                    <a:pt x="21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85" name="Freeform 1225"/>
            <p:cNvSpPr>
              <a:spLocks/>
            </p:cNvSpPr>
            <p:nvPr/>
          </p:nvSpPr>
          <p:spPr bwMode="auto">
            <a:xfrm>
              <a:off x="13612018" y="12744028"/>
              <a:ext cx="81082" cy="9009"/>
            </a:xfrm>
            <a:custGeom>
              <a:avLst/>
              <a:gdLst>
                <a:gd name="T0" fmla="*/ 22 w 23"/>
                <a:gd name="T1" fmla="*/ 3 h 3"/>
                <a:gd name="T2" fmla="*/ 1 w 23"/>
                <a:gd name="T3" fmla="*/ 3 h 3"/>
                <a:gd name="T4" fmla="*/ 0 w 23"/>
                <a:gd name="T5" fmla="*/ 1 h 3"/>
                <a:gd name="T6" fmla="*/ 1 w 23"/>
                <a:gd name="T7" fmla="*/ 0 h 3"/>
                <a:gd name="T8" fmla="*/ 22 w 23"/>
                <a:gd name="T9" fmla="*/ 0 h 3"/>
                <a:gd name="T10" fmla="*/ 23 w 23"/>
                <a:gd name="T11" fmla="*/ 1 h 3"/>
                <a:gd name="T12" fmla="*/ 22 w 2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">
                  <a:moveTo>
                    <a:pt x="22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1"/>
                    <a:pt x="23" y="1"/>
                  </a:cubicBezTo>
                  <a:cubicBezTo>
                    <a:pt x="23" y="2"/>
                    <a:pt x="23" y="3"/>
                    <a:pt x="22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86" name="Freeform 1226"/>
            <p:cNvSpPr>
              <a:spLocks/>
            </p:cNvSpPr>
            <p:nvPr/>
          </p:nvSpPr>
          <p:spPr bwMode="auto">
            <a:xfrm>
              <a:off x="13404805" y="12744028"/>
              <a:ext cx="198202" cy="9009"/>
            </a:xfrm>
            <a:custGeom>
              <a:avLst/>
              <a:gdLst>
                <a:gd name="T0" fmla="*/ 56 w 57"/>
                <a:gd name="T1" fmla="*/ 3 h 3"/>
                <a:gd name="T2" fmla="*/ 1 w 57"/>
                <a:gd name="T3" fmla="*/ 3 h 3"/>
                <a:gd name="T4" fmla="*/ 0 w 57"/>
                <a:gd name="T5" fmla="*/ 1 h 3"/>
                <a:gd name="T6" fmla="*/ 1 w 57"/>
                <a:gd name="T7" fmla="*/ 0 h 3"/>
                <a:gd name="T8" fmla="*/ 56 w 57"/>
                <a:gd name="T9" fmla="*/ 0 h 3"/>
                <a:gd name="T10" fmla="*/ 57 w 57"/>
                <a:gd name="T11" fmla="*/ 1 h 3"/>
                <a:gd name="T12" fmla="*/ 56 w 5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3">
                  <a:moveTo>
                    <a:pt x="5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7" y="1"/>
                    <a:pt x="57" y="1"/>
                  </a:cubicBezTo>
                  <a:cubicBezTo>
                    <a:pt x="57" y="2"/>
                    <a:pt x="56" y="3"/>
                    <a:pt x="56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87" name="Freeform 1227"/>
            <p:cNvSpPr>
              <a:spLocks/>
            </p:cNvSpPr>
            <p:nvPr/>
          </p:nvSpPr>
          <p:spPr bwMode="auto">
            <a:xfrm>
              <a:off x="13491895" y="12816099"/>
              <a:ext cx="201207" cy="9009"/>
            </a:xfrm>
            <a:custGeom>
              <a:avLst/>
              <a:gdLst>
                <a:gd name="T0" fmla="*/ 57 w 58"/>
                <a:gd name="T1" fmla="*/ 2 h 2"/>
                <a:gd name="T2" fmla="*/ 2 w 58"/>
                <a:gd name="T3" fmla="*/ 2 h 2"/>
                <a:gd name="T4" fmla="*/ 0 w 58"/>
                <a:gd name="T5" fmla="*/ 1 h 2"/>
                <a:gd name="T6" fmla="*/ 2 w 58"/>
                <a:gd name="T7" fmla="*/ 0 h 2"/>
                <a:gd name="T8" fmla="*/ 57 w 58"/>
                <a:gd name="T9" fmla="*/ 0 h 2"/>
                <a:gd name="T10" fmla="*/ 58 w 58"/>
                <a:gd name="T11" fmla="*/ 1 h 2"/>
                <a:gd name="T12" fmla="*/ 57 w 58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2">
                  <a:moveTo>
                    <a:pt x="57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0"/>
                    <a:pt x="58" y="0"/>
                    <a:pt x="58" y="1"/>
                  </a:cubicBezTo>
                  <a:cubicBezTo>
                    <a:pt x="58" y="2"/>
                    <a:pt x="58" y="2"/>
                    <a:pt x="57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88" name="Freeform 1228"/>
            <p:cNvSpPr>
              <a:spLocks/>
            </p:cNvSpPr>
            <p:nvPr/>
          </p:nvSpPr>
          <p:spPr bwMode="auto">
            <a:xfrm>
              <a:off x="13404805" y="12816099"/>
              <a:ext cx="75079" cy="9009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2"/>
                    <a:pt x="21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89" name="Freeform 1229"/>
            <p:cNvSpPr>
              <a:spLocks/>
            </p:cNvSpPr>
            <p:nvPr/>
          </p:nvSpPr>
          <p:spPr bwMode="auto">
            <a:xfrm>
              <a:off x="13473875" y="12635917"/>
              <a:ext cx="6006" cy="78080"/>
            </a:xfrm>
            <a:custGeom>
              <a:avLst/>
              <a:gdLst>
                <a:gd name="T0" fmla="*/ 1 w 2"/>
                <a:gd name="T1" fmla="*/ 22 h 22"/>
                <a:gd name="T2" fmla="*/ 0 w 2"/>
                <a:gd name="T3" fmla="*/ 21 h 22"/>
                <a:gd name="T4" fmla="*/ 0 w 2"/>
                <a:gd name="T5" fmla="*/ 1 h 22"/>
                <a:gd name="T6" fmla="*/ 1 w 2"/>
                <a:gd name="T7" fmla="*/ 0 h 22"/>
                <a:gd name="T8" fmla="*/ 2 w 2"/>
                <a:gd name="T9" fmla="*/ 1 h 22"/>
                <a:gd name="T10" fmla="*/ 2 w 2"/>
                <a:gd name="T11" fmla="*/ 21 h 22"/>
                <a:gd name="T12" fmla="*/ 1 w 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2">
                  <a:moveTo>
                    <a:pt x="1" y="22"/>
                  </a:moveTo>
                  <a:cubicBezTo>
                    <a:pt x="0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90" name="Freeform 1230"/>
            <p:cNvSpPr>
              <a:spLocks/>
            </p:cNvSpPr>
            <p:nvPr/>
          </p:nvSpPr>
          <p:spPr bwMode="auto">
            <a:xfrm>
              <a:off x="13473875" y="12783065"/>
              <a:ext cx="6006" cy="75079"/>
            </a:xfrm>
            <a:custGeom>
              <a:avLst/>
              <a:gdLst>
                <a:gd name="T0" fmla="*/ 1 w 2"/>
                <a:gd name="T1" fmla="*/ 22 h 22"/>
                <a:gd name="T2" fmla="*/ 0 w 2"/>
                <a:gd name="T3" fmla="*/ 21 h 22"/>
                <a:gd name="T4" fmla="*/ 0 w 2"/>
                <a:gd name="T5" fmla="*/ 1 h 22"/>
                <a:gd name="T6" fmla="*/ 1 w 2"/>
                <a:gd name="T7" fmla="*/ 0 h 22"/>
                <a:gd name="T8" fmla="*/ 2 w 2"/>
                <a:gd name="T9" fmla="*/ 1 h 22"/>
                <a:gd name="T10" fmla="*/ 2 w 2"/>
                <a:gd name="T11" fmla="*/ 21 h 22"/>
                <a:gd name="T12" fmla="*/ 1 w 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2">
                  <a:moveTo>
                    <a:pt x="1" y="22"/>
                  </a:moveTo>
                  <a:cubicBezTo>
                    <a:pt x="0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91" name="Freeform 1231"/>
            <p:cNvSpPr>
              <a:spLocks/>
            </p:cNvSpPr>
            <p:nvPr/>
          </p:nvSpPr>
          <p:spPr bwMode="auto">
            <a:xfrm>
              <a:off x="13612014" y="12704985"/>
              <a:ext cx="12012" cy="81082"/>
            </a:xfrm>
            <a:custGeom>
              <a:avLst/>
              <a:gdLst>
                <a:gd name="T0" fmla="*/ 1 w 3"/>
                <a:gd name="T1" fmla="*/ 23 h 23"/>
                <a:gd name="T2" fmla="*/ 0 w 3"/>
                <a:gd name="T3" fmla="*/ 21 h 23"/>
                <a:gd name="T4" fmla="*/ 0 w 3"/>
                <a:gd name="T5" fmla="*/ 1 h 23"/>
                <a:gd name="T6" fmla="*/ 1 w 3"/>
                <a:gd name="T7" fmla="*/ 0 h 23"/>
                <a:gd name="T8" fmla="*/ 3 w 3"/>
                <a:gd name="T9" fmla="*/ 1 h 23"/>
                <a:gd name="T10" fmla="*/ 3 w 3"/>
                <a:gd name="T11" fmla="*/ 21 h 23"/>
                <a:gd name="T12" fmla="*/ 1 w 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3">
                  <a:moveTo>
                    <a:pt x="1" y="23"/>
                  </a:moveTo>
                  <a:cubicBezTo>
                    <a:pt x="1" y="23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92" name="그룹 1191"/>
          <p:cNvGrpSpPr/>
          <p:nvPr/>
        </p:nvGrpSpPr>
        <p:grpSpPr>
          <a:xfrm>
            <a:off x="4171440" y="2614774"/>
            <a:ext cx="222790" cy="198638"/>
            <a:chOff x="8443741" y="11999264"/>
            <a:chExt cx="249251" cy="222231"/>
          </a:xfrm>
          <a:solidFill>
            <a:schemeClr val="bg1"/>
          </a:solidFill>
        </p:grpSpPr>
        <p:sp>
          <p:nvSpPr>
            <p:cNvPr id="1193" name="Freeform 780"/>
            <p:cNvSpPr>
              <a:spLocks/>
            </p:cNvSpPr>
            <p:nvPr/>
          </p:nvSpPr>
          <p:spPr bwMode="auto">
            <a:xfrm>
              <a:off x="8443741" y="12062331"/>
              <a:ext cx="156158" cy="159164"/>
            </a:xfrm>
            <a:custGeom>
              <a:avLst/>
              <a:gdLst>
                <a:gd name="T0" fmla="*/ 14 w 45"/>
                <a:gd name="T1" fmla="*/ 46 h 46"/>
                <a:gd name="T2" fmla="*/ 9 w 45"/>
                <a:gd name="T3" fmla="*/ 44 h 46"/>
                <a:gd name="T4" fmla="*/ 2 w 45"/>
                <a:gd name="T5" fmla="*/ 37 h 46"/>
                <a:gd name="T6" fmla="*/ 0 w 45"/>
                <a:gd name="T7" fmla="*/ 31 h 46"/>
                <a:gd name="T8" fmla="*/ 3 w 45"/>
                <a:gd name="T9" fmla="*/ 25 h 46"/>
                <a:gd name="T10" fmla="*/ 24 w 45"/>
                <a:gd name="T11" fmla="*/ 4 h 46"/>
                <a:gd name="T12" fmla="*/ 36 w 45"/>
                <a:gd name="T13" fmla="*/ 3 h 46"/>
                <a:gd name="T14" fmla="*/ 43 w 45"/>
                <a:gd name="T15" fmla="*/ 10 h 46"/>
                <a:gd name="T16" fmla="*/ 45 w 45"/>
                <a:gd name="T17" fmla="*/ 16 h 46"/>
                <a:gd name="T18" fmla="*/ 42 w 45"/>
                <a:gd name="T19" fmla="*/ 22 h 46"/>
                <a:gd name="T20" fmla="*/ 40 w 45"/>
                <a:gd name="T21" fmla="*/ 22 h 46"/>
                <a:gd name="T22" fmla="*/ 40 w 45"/>
                <a:gd name="T23" fmla="*/ 20 h 46"/>
                <a:gd name="T24" fmla="*/ 43 w 45"/>
                <a:gd name="T25" fmla="*/ 16 h 46"/>
                <a:gd name="T26" fmla="*/ 41 w 45"/>
                <a:gd name="T27" fmla="*/ 12 h 46"/>
                <a:gd name="T28" fmla="*/ 34 w 45"/>
                <a:gd name="T29" fmla="*/ 5 h 46"/>
                <a:gd name="T30" fmla="*/ 26 w 45"/>
                <a:gd name="T31" fmla="*/ 6 h 46"/>
                <a:gd name="T32" fmla="*/ 5 w 45"/>
                <a:gd name="T33" fmla="*/ 27 h 46"/>
                <a:gd name="T34" fmla="*/ 2 w 45"/>
                <a:gd name="T35" fmla="*/ 32 h 46"/>
                <a:gd name="T36" fmla="*/ 4 w 45"/>
                <a:gd name="T37" fmla="*/ 36 h 46"/>
                <a:gd name="T38" fmla="*/ 10 w 45"/>
                <a:gd name="T39" fmla="*/ 42 h 46"/>
                <a:gd name="T40" fmla="*/ 15 w 45"/>
                <a:gd name="T41" fmla="*/ 44 h 46"/>
                <a:gd name="T42" fmla="*/ 19 w 45"/>
                <a:gd name="T43" fmla="*/ 41 h 46"/>
                <a:gd name="T44" fmla="*/ 31 w 45"/>
                <a:gd name="T45" fmla="*/ 29 h 46"/>
                <a:gd name="T46" fmla="*/ 33 w 45"/>
                <a:gd name="T47" fmla="*/ 29 h 46"/>
                <a:gd name="T48" fmla="*/ 33 w 45"/>
                <a:gd name="T49" fmla="*/ 31 h 46"/>
                <a:gd name="T50" fmla="*/ 21 w 45"/>
                <a:gd name="T51" fmla="*/ 43 h 46"/>
                <a:gd name="T52" fmla="*/ 15 w 45"/>
                <a:gd name="T53" fmla="*/ 46 h 46"/>
                <a:gd name="T54" fmla="*/ 14 w 45"/>
                <a:gd name="T5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" h="46">
                  <a:moveTo>
                    <a:pt x="14" y="46"/>
                  </a:moveTo>
                  <a:cubicBezTo>
                    <a:pt x="12" y="46"/>
                    <a:pt x="10" y="45"/>
                    <a:pt x="9" y="44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6"/>
                    <a:pt x="0" y="34"/>
                    <a:pt x="0" y="31"/>
                  </a:cubicBezTo>
                  <a:cubicBezTo>
                    <a:pt x="0" y="29"/>
                    <a:pt x="1" y="27"/>
                    <a:pt x="3" y="25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8" y="1"/>
                    <a:pt x="33" y="0"/>
                    <a:pt x="36" y="3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2"/>
                    <a:pt x="45" y="14"/>
                    <a:pt x="45" y="16"/>
                  </a:cubicBezTo>
                  <a:cubicBezTo>
                    <a:pt x="45" y="18"/>
                    <a:pt x="44" y="20"/>
                    <a:pt x="42" y="22"/>
                  </a:cubicBezTo>
                  <a:cubicBezTo>
                    <a:pt x="41" y="22"/>
                    <a:pt x="41" y="22"/>
                    <a:pt x="40" y="22"/>
                  </a:cubicBezTo>
                  <a:cubicBezTo>
                    <a:pt x="40" y="22"/>
                    <a:pt x="40" y="21"/>
                    <a:pt x="40" y="20"/>
                  </a:cubicBezTo>
                  <a:cubicBezTo>
                    <a:pt x="42" y="19"/>
                    <a:pt x="42" y="17"/>
                    <a:pt x="43" y="16"/>
                  </a:cubicBezTo>
                  <a:cubicBezTo>
                    <a:pt x="43" y="14"/>
                    <a:pt x="42" y="13"/>
                    <a:pt x="41" y="1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2" y="3"/>
                    <a:pt x="28" y="3"/>
                    <a:pt x="26" y="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8"/>
                    <a:pt x="2" y="30"/>
                    <a:pt x="2" y="32"/>
                  </a:cubicBezTo>
                  <a:cubicBezTo>
                    <a:pt x="2" y="33"/>
                    <a:pt x="3" y="35"/>
                    <a:pt x="4" y="36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3"/>
                    <a:pt x="13" y="44"/>
                    <a:pt x="15" y="44"/>
                  </a:cubicBezTo>
                  <a:cubicBezTo>
                    <a:pt x="16" y="44"/>
                    <a:pt x="18" y="43"/>
                    <a:pt x="19" y="41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2" y="29"/>
                    <a:pt x="32" y="29"/>
                    <a:pt x="33" y="29"/>
                  </a:cubicBezTo>
                  <a:cubicBezTo>
                    <a:pt x="33" y="30"/>
                    <a:pt x="33" y="31"/>
                    <a:pt x="33" y="31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19" y="45"/>
                    <a:pt x="17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94" name="Freeform 781"/>
            <p:cNvSpPr>
              <a:spLocks/>
            </p:cNvSpPr>
            <p:nvPr/>
          </p:nvSpPr>
          <p:spPr bwMode="auto">
            <a:xfrm>
              <a:off x="8536834" y="11999264"/>
              <a:ext cx="156158" cy="159164"/>
            </a:xfrm>
            <a:custGeom>
              <a:avLst/>
              <a:gdLst>
                <a:gd name="T0" fmla="*/ 14 w 45"/>
                <a:gd name="T1" fmla="*/ 46 h 46"/>
                <a:gd name="T2" fmla="*/ 9 w 45"/>
                <a:gd name="T3" fmla="*/ 44 h 46"/>
                <a:gd name="T4" fmla="*/ 2 w 45"/>
                <a:gd name="T5" fmla="*/ 37 h 46"/>
                <a:gd name="T6" fmla="*/ 0 w 45"/>
                <a:gd name="T7" fmla="*/ 32 h 46"/>
                <a:gd name="T8" fmla="*/ 3 w 45"/>
                <a:gd name="T9" fmla="*/ 25 h 46"/>
                <a:gd name="T10" fmla="*/ 4 w 45"/>
                <a:gd name="T11" fmla="*/ 25 h 46"/>
                <a:gd name="T12" fmla="*/ 4 w 45"/>
                <a:gd name="T13" fmla="*/ 27 h 46"/>
                <a:gd name="T14" fmla="*/ 2 w 45"/>
                <a:gd name="T15" fmla="*/ 32 h 46"/>
                <a:gd name="T16" fmla="*/ 3 w 45"/>
                <a:gd name="T17" fmla="*/ 36 h 46"/>
                <a:gd name="T18" fmla="*/ 10 w 45"/>
                <a:gd name="T19" fmla="*/ 43 h 46"/>
                <a:gd name="T20" fmla="*/ 19 w 45"/>
                <a:gd name="T21" fmla="*/ 42 h 46"/>
                <a:gd name="T22" fmla="*/ 40 w 45"/>
                <a:gd name="T23" fmla="*/ 21 h 46"/>
                <a:gd name="T24" fmla="*/ 42 w 45"/>
                <a:gd name="T25" fmla="*/ 16 h 46"/>
                <a:gd name="T26" fmla="*/ 41 w 45"/>
                <a:gd name="T27" fmla="*/ 12 h 46"/>
                <a:gd name="T28" fmla="*/ 34 w 45"/>
                <a:gd name="T29" fmla="*/ 5 h 46"/>
                <a:gd name="T30" fmla="*/ 25 w 45"/>
                <a:gd name="T31" fmla="*/ 6 h 46"/>
                <a:gd name="T32" fmla="*/ 12 w 45"/>
                <a:gd name="T33" fmla="*/ 19 h 46"/>
                <a:gd name="T34" fmla="*/ 11 w 45"/>
                <a:gd name="T35" fmla="*/ 19 h 46"/>
                <a:gd name="T36" fmla="*/ 11 w 45"/>
                <a:gd name="T37" fmla="*/ 18 h 46"/>
                <a:gd name="T38" fmla="*/ 24 w 45"/>
                <a:gd name="T39" fmla="*/ 5 h 46"/>
                <a:gd name="T40" fmla="*/ 36 w 45"/>
                <a:gd name="T41" fmla="*/ 3 h 46"/>
                <a:gd name="T42" fmla="*/ 43 w 45"/>
                <a:gd name="T43" fmla="*/ 10 h 46"/>
                <a:gd name="T44" fmla="*/ 45 w 45"/>
                <a:gd name="T45" fmla="*/ 16 h 46"/>
                <a:gd name="T46" fmla="*/ 42 w 45"/>
                <a:gd name="T47" fmla="*/ 22 h 46"/>
                <a:gd name="T48" fmla="*/ 21 w 45"/>
                <a:gd name="T49" fmla="*/ 43 h 46"/>
                <a:gd name="T50" fmla="*/ 14 w 45"/>
                <a:gd name="T5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" h="46">
                  <a:moveTo>
                    <a:pt x="14" y="46"/>
                  </a:moveTo>
                  <a:cubicBezTo>
                    <a:pt x="12" y="46"/>
                    <a:pt x="10" y="46"/>
                    <a:pt x="9" y="44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36"/>
                    <a:pt x="0" y="34"/>
                    <a:pt x="0" y="32"/>
                  </a:cubicBezTo>
                  <a:cubicBezTo>
                    <a:pt x="0" y="29"/>
                    <a:pt x="1" y="27"/>
                    <a:pt x="3" y="25"/>
                  </a:cubicBezTo>
                  <a:cubicBezTo>
                    <a:pt x="3" y="25"/>
                    <a:pt x="4" y="25"/>
                    <a:pt x="4" y="25"/>
                  </a:cubicBezTo>
                  <a:cubicBezTo>
                    <a:pt x="5" y="26"/>
                    <a:pt x="5" y="27"/>
                    <a:pt x="4" y="27"/>
                  </a:cubicBezTo>
                  <a:cubicBezTo>
                    <a:pt x="3" y="28"/>
                    <a:pt x="2" y="30"/>
                    <a:pt x="2" y="32"/>
                  </a:cubicBezTo>
                  <a:cubicBezTo>
                    <a:pt x="2" y="33"/>
                    <a:pt x="2" y="35"/>
                    <a:pt x="3" y="36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2" y="45"/>
                    <a:pt x="16" y="44"/>
                    <a:pt x="19" y="4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19"/>
                    <a:pt x="42" y="18"/>
                    <a:pt x="42" y="16"/>
                  </a:cubicBezTo>
                  <a:cubicBezTo>
                    <a:pt x="43" y="14"/>
                    <a:pt x="42" y="13"/>
                    <a:pt x="41" y="1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2" y="3"/>
                    <a:pt x="28" y="3"/>
                    <a:pt x="25" y="6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1" y="20"/>
                    <a:pt x="11" y="19"/>
                  </a:cubicBezTo>
                  <a:cubicBezTo>
                    <a:pt x="10" y="19"/>
                    <a:pt x="10" y="18"/>
                    <a:pt x="11" y="18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7" y="1"/>
                    <a:pt x="33" y="0"/>
                    <a:pt x="36" y="3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2"/>
                    <a:pt x="45" y="14"/>
                    <a:pt x="45" y="16"/>
                  </a:cubicBezTo>
                  <a:cubicBezTo>
                    <a:pt x="44" y="18"/>
                    <a:pt x="43" y="21"/>
                    <a:pt x="42" y="2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19" y="45"/>
                    <a:pt x="16" y="46"/>
                    <a:pt x="14" y="4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95" name="그룹 1194"/>
          <p:cNvGrpSpPr/>
          <p:nvPr/>
        </p:nvGrpSpPr>
        <p:grpSpPr>
          <a:xfrm>
            <a:off x="4857517" y="2601353"/>
            <a:ext cx="228158" cy="225478"/>
            <a:chOff x="7729011" y="3113194"/>
            <a:chExt cx="255257" cy="252258"/>
          </a:xfrm>
          <a:solidFill>
            <a:schemeClr val="bg1"/>
          </a:solidFill>
        </p:grpSpPr>
        <p:sp>
          <p:nvSpPr>
            <p:cNvPr id="1196" name="Freeform 691"/>
            <p:cNvSpPr>
              <a:spLocks/>
            </p:cNvSpPr>
            <p:nvPr/>
          </p:nvSpPr>
          <p:spPr bwMode="auto">
            <a:xfrm>
              <a:off x="7729011" y="3218301"/>
              <a:ext cx="117120" cy="132137"/>
            </a:xfrm>
            <a:custGeom>
              <a:avLst/>
              <a:gdLst>
                <a:gd name="T0" fmla="*/ 31 w 33"/>
                <a:gd name="T1" fmla="*/ 22 h 38"/>
                <a:gd name="T2" fmla="*/ 20 w 33"/>
                <a:gd name="T3" fmla="*/ 33 h 38"/>
                <a:gd name="T4" fmla="*/ 11 w 33"/>
                <a:gd name="T5" fmla="*/ 34 h 38"/>
                <a:gd name="T6" fmla="*/ 4 w 33"/>
                <a:gd name="T7" fmla="*/ 27 h 38"/>
                <a:gd name="T8" fmla="*/ 5 w 33"/>
                <a:gd name="T9" fmla="*/ 19 h 38"/>
                <a:gd name="T10" fmla="*/ 22 w 33"/>
                <a:gd name="T11" fmla="*/ 2 h 38"/>
                <a:gd name="T12" fmla="*/ 22 w 33"/>
                <a:gd name="T13" fmla="*/ 0 h 38"/>
                <a:gd name="T14" fmla="*/ 20 w 33"/>
                <a:gd name="T15" fmla="*/ 0 h 38"/>
                <a:gd name="T16" fmla="*/ 4 w 33"/>
                <a:gd name="T17" fmla="*/ 17 h 38"/>
                <a:gd name="T18" fmla="*/ 3 w 33"/>
                <a:gd name="T19" fmla="*/ 29 h 38"/>
                <a:gd name="T20" fmla="*/ 9 w 33"/>
                <a:gd name="T21" fmla="*/ 36 h 38"/>
                <a:gd name="T22" fmla="*/ 15 w 33"/>
                <a:gd name="T23" fmla="*/ 38 h 38"/>
                <a:gd name="T24" fmla="*/ 21 w 33"/>
                <a:gd name="T25" fmla="*/ 35 h 38"/>
                <a:gd name="T26" fmla="*/ 33 w 33"/>
                <a:gd name="T27" fmla="*/ 24 h 38"/>
                <a:gd name="T28" fmla="*/ 33 w 33"/>
                <a:gd name="T29" fmla="*/ 22 h 38"/>
                <a:gd name="T30" fmla="*/ 31 w 33"/>
                <a:gd name="T3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38">
                  <a:moveTo>
                    <a:pt x="31" y="22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7" y="36"/>
                    <a:pt x="13" y="36"/>
                    <a:pt x="11" y="34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2" y="25"/>
                    <a:pt x="3" y="21"/>
                    <a:pt x="5" y="19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1"/>
                    <a:pt x="23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21"/>
                    <a:pt x="0" y="26"/>
                    <a:pt x="3" y="29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7"/>
                    <a:pt x="13" y="38"/>
                    <a:pt x="15" y="38"/>
                  </a:cubicBezTo>
                  <a:cubicBezTo>
                    <a:pt x="17" y="38"/>
                    <a:pt x="19" y="37"/>
                    <a:pt x="21" y="3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3"/>
                    <a:pt x="33" y="23"/>
                    <a:pt x="33" y="22"/>
                  </a:cubicBezTo>
                  <a:cubicBezTo>
                    <a:pt x="32" y="22"/>
                    <a:pt x="31" y="22"/>
                    <a:pt x="31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97" name="Freeform 692"/>
            <p:cNvSpPr>
              <a:spLocks/>
            </p:cNvSpPr>
            <p:nvPr/>
          </p:nvSpPr>
          <p:spPr bwMode="auto">
            <a:xfrm>
              <a:off x="7864145" y="3128210"/>
              <a:ext cx="120123" cy="147153"/>
            </a:xfrm>
            <a:custGeom>
              <a:avLst/>
              <a:gdLst>
                <a:gd name="T0" fmla="*/ 31 w 34"/>
                <a:gd name="T1" fmla="*/ 10 h 42"/>
                <a:gd name="T2" fmla="*/ 24 w 34"/>
                <a:gd name="T3" fmla="*/ 3 h 42"/>
                <a:gd name="T4" fmla="*/ 12 w 34"/>
                <a:gd name="T5" fmla="*/ 4 h 42"/>
                <a:gd name="T6" fmla="*/ 0 w 34"/>
                <a:gd name="T7" fmla="*/ 17 h 42"/>
                <a:gd name="T8" fmla="*/ 0 w 34"/>
                <a:gd name="T9" fmla="*/ 18 h 42"/>
                <a:gd name="T10" fmla="*/ 2 w 34"/>
                <a:gd name="T11" fmla="*/ 18 h 42"/>
                <a:gd name="T12" fmla="*/ 14 w 34"/>
                <a:gd name="T13" fmla="*/ 6 h 42"/>
                <a:gd name="T14" fmla="*/ 23 w 34"/>
                <a:gd name="T15" fmla="*/ 5 h 42"/>
                <a:gd name="T16" fmla="*/ 30 w 34"/>
                <a:gd name="T17" fmla="*/ 12 h 42"/>
                <a:gd name="T18" fmla="*/ 29 w 34"/>
                <a:gd name="T19" fmla="*/ 21 h 42"/>
                <a:gd name="T20" fmla="*/ 9 w 34"/>
                <a:gd name="T21" fmla="*/ 40 h 42"/>
                <a:gd name="T22" fmla="*/ 9 w 34"/>
                <a:gd name="T23" fmla="*/ 42 h 42"/>
                <a:gd name="T24" fmla="*/ 11 w 34"/>
                <a:gd name="T25" fmla="*/ 42 h 42"/>
                <a:gd name="T26" fmla="*/ 30 w 34"/>
                <a:gd name="T27" fmla="*/ 22 h 42"/>
                <a:gd name="T28" fmla="*/ 31 w 34"/>
                <a:gd name="T29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42">
                  <a:moveTo>
                    <a:pt x="31" y="10"/>
                  </a:moveTo>
                  <a:cubicBezTo>
                    <a:pt x="24" y="3"/>
                    <a:pt x="24" y="3"/>
                    <a:pt x="24" y="3"/>
                  </a:cubicBezTo>
                  <a:cubicBezTo>
                    <a:pt x="21" y="0"/>
                    <a:pt x="16" y="1"/>
                    <a:pt x="12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1" y="19"/>
                    <a:pt x="1" y="19"/>
                    <a:pt x="2" y="18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7" y="3"/>
                    <a:pt x="21" y="3"/>
                    <a:pt x="23" y="5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2" y="14"/>
                    <a:pt x="31" y="18"/>
                    <a:pt x="29" y="2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1"/>
                    <a:pt x="9" y="41"/>
                    <a:pt x="9" y="42"/>
                  </a:cubicBezTo>
                  <a:cubicBezTo>
                    <a:pt x="10" y="42"/>
                    <a:pt x="10" y="42"/>
                    <a:pt x="11" y="4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4" y="13"/>
                    <a:pt x="31" y="1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98" name="Freeform 693"/>
            <p:cNvSpPr>
              <a:spLocks/>
            </p:cNvSpPr>
            <p:nvPr/>
          </p:nvSpPr>
          <p:spPr bwMode="auto">
            <a:xfrm>
              <a:off x="7747029" y="3185270"/>
              <a:ext cx="39042" cy="6006"/>
            </a:xfrm>
            <a:custGeom>
              <a:avLst/>
              <a:gdLst>
                <a:gd name="T0" fmla="*/ 1 w 11"/>
                <a:gd name="T1" fmla="*/ 2 h 2"/>
                <a:gd name="T2" fmla="*/ 10 w 11"/>
                <a:gd name="T3" fmla="*/ 2 h 2"/>
                <a:gd name="T4" fmla="*/ 11 w 11"/>
                <a:gd name="T5" fmla="*/ 1 h 2"/>
                <a:gd name="T6" fmla="*/ 10 w 11"/>
                <a:gd name="T7" fmla="*/ 0 h 2"/>
                <a:gd name="T8" fmla="*/ 1 w 11"/>
                <a:gd name="T9" fmla="*/ 0 h 2"/>
                <a:gd name="T10" fmla="*/ 0 w 11"/>
                <a:gd name="T11" fmla="*/ 1 h 2"/>
                <a:gd name="T12" fmla="*/ 1 w 1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" y="2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99" name="Freeform 694"/>
            <p:cNvSpPr>
              <a:spLocks/>
            </p:cNvSpPr>
            <p:nvPr/>
          </p:nvSpPr>
          <p:spPr bwMode="auto">
            <a:xfrm>
              <a:off x="7747029" y="3113194"/>
              <a:ext cx="39042" cy="39042"/>
            </a:xfrm>
            <a:custGeom>
              <a:avLst/>
              <a:gdLst>
                <a:gd name="T0" fmla="*/ 9 w 11"/>
                <a:gd name="T1" fmla="*/ 10 h 11"/>
                <a:gd name="T2" fmla="*/ 10 w 11"/>
                <a:gd name="T3" fmla="*/ 10 h 11"/>
                <a:gd name="T4" fmla="*/ 10 w 11"/>
                <a:gd name="T5" fmla="*/ 9 h 11"/>
                <a:gd name="T6" fmla="*/ 2 w 11"/>
                <a:gd name="T7" fmla="*/ 0 h 11"/>
                <a:gd name="T8" fmla="*/ 1 w 11"/>
                <a:gd name="T9" fmla="*/ 0 h 11"/>
                <a:gd name="T10" fmla="*/ 1 w 11"/>
                <a:gd name="T11" fmla="*/ 2 h 11"/>
                <a:gd name="T12" fmla="*/ 9 w 11"/>
                <a:gd name="T1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9" y="10"/>
                  </a:moveTo>
                  <a:cubicBezTo>
                    <a:pt x="9" y="11"/>
                    <a:pt x="10" y="11"/>
                    <a:pt x="10" y="10"/>
                  </a:cubicBezTo>
                  <a:cubicBezTo>
                    <a:pt x="11" y="10"/>
                    <a:pt x="11" y="9"/>
                    <a:pt x="10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lnTo>
                    <a:pt x="9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00" name="Freeform 695"/>
            <p:cNvSpPr>
              <a:spLocks/>
            </p:cNvSpPr>
            <p:nvPr/>
          </p:nvSpPr>
          <p:spPr bwMode="auto">
            <a:xfrm>
              <a:off x="7813096" y="3113194"/>
              <a:ext cx="12012" cy="36038"/>
            </a:xfrm>
            <a:custGeom>
              <a:avLst/>
              <a:gdLst>
                <a:gd name="T0" fmla="*/ 2 w 3"/>
                <a:gd name="T1" fmla="*/ 10 h 10"/>
                <a:gd name="T2" fmla="*/ 3 w 3"/>
                <a:gd name="T3" fmla="*/ 9 h 10"/>
                <a:gd name="T4" fmla="*/ 3 w 3"/>
                <a:gd name="T5" fmla="*/ 1 h 10"/>
                <a:gd name="T6" fmla="*/ 2 w 3"/>
                <a:gd name="T7" fmla="*/ 0 h 10"/>
                <a:gd name="T8" fmla="*/ 0 w 3"/>
                <a:gd name="T9" fmla="*/ 1 h 10"/>
                <a:gd name="T10" fmla="*/ 0 w 3"/>
                <a:gd name="T11" fmla="*/ 9 h 10"/>
                <a:gd name="T12" fmla="*/ 2 w 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0">
                  <a:moveTo>
                    <a:pt x="2" y="10"/>
                  </a:moveTo>
                  <a:cubicBezTo>
                    <a:pt x="2" y="10"/>
                    <a:pt x="3" y="10"/>
                    <a:pt x="3" y="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0"/>
                    <a:pt x="2" y="1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01" name="Freeform 696"/>
            <p:cNvSpPr>
              <a:spLocks/>
            </p:cNvSpPr>
            <p:nvPr/>
          </p:nvSpPr>
          <p:spPr bwMode="auto">
            <a:xfrm>
              <a:off x="7927213" y="3287370"/>
              <a:ext cx="39042" cy="12012"/>
            </a:xfrm>
            <a:custGeom>
              <a:avLst/>
              <a:gdLst>
                <a:gd name="T0" fmla="*/ 9 w 11"/>
                <a:gd name="T1" fmla="*/ 0 h 3"/>
                <a:gd name="T2" fmla="*/ 1 w 11"/>
                <a:gd name="T3" fmla="*/ 0 h 3"/>
                <a:gd name="T4" fmla="*/ 0 w 11"/>
                <a:gd name="T5" fmla="*/ 1 h 3"/>
                <a:gd name="T6" fmla="*/ 1 w 11"/>
                <a:gd name="T7" fmla="*/ 3 h 3"/>
                <a:gd name="T8" fmla="*/ 9 w 11"/>
                <a:gd name="T9" fmla="*/ 3 h 3"/>
                <a:gd name="T10" fmla="*/ 11 w 11"/>
                <a:gd name="T11" fmla="*/ 1 h 3"/>
                <a:gd name="T12" fmla="*/ 9 w 11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1" y="2"/>
                    <a:pt x="11" y="1"/>
                  </a:cubicBezTo>
                  <a:cubicBezTo>
                    <a:pt x="11" y="1"/>
                    <a:pt x="10" y="0"/>
                    <a:pt x="9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02" name="Freeform 697"/>
            <p:cNvSpPr>
              <a:spLocks/>
            </p:cNvSpPr>
            <p:nvPr/>
          </p:nvSpPr>
          <p:spPr bwMode="auto">
            <a:xfrm>
              <a:off x="7924209" y="3329414"/>
              <a:ext cx="39042" cy="36038"/>
            </a:xfrm>
            <a:custGeom>
              <a:avLst/>
              <a:gdLst>
                <a:gd name="T0" fmla="*/ 3 w 11"/>
                <a:gd name="T1" fmla="*/ 0 h 10"/>
                <a:gd name="T2" fmla="*/ 1 w 11"/>
                <a:gd name="T3" fmla="*/ 0 h 10"/>
                <a:gd name="T4" fmla="*/ 1 w 11"/>
                <a:gd name="T5" fmla="*/ 2 h 10"/>
                <a:gd name="T6" fmla="*/ 9 w 11"/>
                <a:gd name="T7" fmla="*/ 10 h 10"/>
                <a:gd name="T8" fmla="*/ 11 w 11"/>
                <a:gd name="T9" fmla="*/ 10 h 10"/>
                <a:gd name="T10" fmla="*/ 11 w 11"/>
                <a:gd name="T11" fmla="*/ 8 h 10"/>
                <a:gd name="T12" fmla="*/ 3 w 11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3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8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03" name="Freeform 698"/>
            <p:cNvSpPr>
              <a:spLocks/>
            </p:cNvSpPr>
            <p:nvPr/>
          </p:nvSpPr>
          <p:spPr bwMode="auto">
            <a:xfrm>
              <a:off x="7891174" y="3329414"/>
              <a:ext cx="6006" cy="36038"/>
            </a:xfrm>
            <a:custGeom>
              <a:avLst/>
              <a:gdLst>
                <a:gd name="T0" fmla="*/ 1 w 2"/>
                <a:gd name="T1" fmla="*/ 0 h 10"/>
                <a:gd name="T2" fmla="*/ 0 w 2"/>
                <a:gd name="T3" fmla="*/ 1 h 10"/>
                <a:gd name="T4" fmla="*/ 0 w 2"/>
                <a:gd name="T5" fmla="*/ 9 h 10"/>
                <a:gd name="T6" fmla="*/ 1 w 2"/>
                <a:gd name="T7" fmla="*/ 10 h 10"/>
                <a:gd name="T8" fmla="*/ 2 w 2"/>
                <a:gd name="T9" fmla="*/ 9 h 10"/>
                <a:gd name="T10" fmla="*/ 2 w 2"/>
                <a:gd name="T11" fmla="*/ 1 h 10"/>
                <a:gd name="T12" fmla="*/ 1 w 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" y="10"/>
                    <a:pt x="2" y="10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04" name="그룹 1203"/>
          <p:cNvGrpSpPr/>
          <p:nvPr/>
        </p:nvGrpSpPr>
        <p:grpSpPr>
          <a:xfrm>
            <a:off x="626665" y="2604960"/>
            <a:ext cx="256774" cy="218264"/>
            <a:chOff x="7056323" y="1893948"/>
            <a:chExt cx="180185" cy="153160"/>
          </a:xfrm>
          <a:solidFill>
            <a:schemeClr val="bg1"/>
          </a:solidFill>
        </p:grpSpPr>
        <p:sp>
          <p:nvSpPr>
            <p:cNvPr id="1205" name="Freeform 615"/>
            <p:cNvSpPr>
              <a:spLocks/>
            </p:cNvSpPr>
            <p:nvPr/>
          </p:nvSpPr>
          <p:spPr bwMode="auto">
            <a:xfrm>
              <a:off x="7089356" y="1951007"/>
              <a:ext cx="111113" cy="24027"/>
            </a:xfrm>
            <a:custGeom>
              <a:avLst/>
              <a:gdLst>
                <a:gd name="T0" fmla="*/ 1 w 32"/>
                <a:gd name="T1" fmla="*/ 7 h 7"/>
                <a:gd name="T2" fmla="*/ 1 w 32"/>
                <a:gd name="T3" fmla="*/ 7 h 7"/>
                <a:gd name="T4" fmla="*/ 1 w 32"/>
                <a:gd name="T5" fmla="*/ 5 h 7"/>
                <a:gd name="T6" fmla="*/ 16 w 32"/>
                <a:gd name="T7" fmla="*/ 0 h 7"/>
                <a:gd name="T8" fmla="*/ 31 w 32"/>
                <a:gd name="T9" fmla="*/ 5 h 7"/>
                <a:gd name="T10" fmla="*/ 31 w 32"/>
                <a:gd name="T11" fmla="*/ 7 h 7"/>
                <a:gd name="T12" fmla="*/ 31 w 32"/>
                <a:gd name="T13" fmla="*/ 7 h 7"/>
                <a:gd name="T14" fmla="*/ 30 w 32"/>
                <a:gd name="T15" fmla="*/ 7 h 7"/>
                <a:gd name="T16" fmla="*/ 16 w 32"/>
                <a:gd name="T17" fmla="*/ 2 h 7"/>
                <a:gd name="T18" fmla="*/ 2 w 32"/>
                <a:gd name="T19" fmla="*/ 7 h 7"/>
                <a:gd name="T20" fmla="*/ 1 w 32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1" y="5"/>
                  </a:cubicBezTo>
                  <a:cubicBezTo>
                    <a:pt x="5" y="2"/>
                    <a:pt x="10" y="0"/>
                    <a:pt x="16" y="0"/>
                  </a:cubicBezTo>
                  <a:cubicBezTo>
                    <a:pt x="22" y="0"/>
                    <a:pt x="27" y="2"/>
                    <a:pt x="31" y="5"/>
                  </a:cubicBezTo>
                  <a:cubicBezTo>
                    <a:pt x="32" y="6"/>
                    <a:pt x="32" y="6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0" y="7"/>
                    <a:pt x="30" y="7"/>
                  </a:cubicBezTo>
                  <a:cubicBezTo>
                    <a:pt x="26" y="4"/>
                    <a:pt x="21" y="2"/>
                    <a:pt x="16" y="2"/>
                  </a:cubicBezTo>
                  <a:cubicBezTo>
                    <a:pt x="11" y="2"/>
                    <a:pt x="6" y="4"/>
                    <a:pt x="2" y="7"/>
                  </a:cubicBezTo>
                  <a:cubicBezTo>
                    <a:pt x="2" y="7"/>
                    <a:pt x="1" y="7"/>
                    <a:pt x="1" y="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06" name="Freeform 616"/>
            <p:cNvSpPr>
              <a:spLocks/>
            </p:cNvSpPr>
            <p:nvPr/>
          </p:nvSpPr>
          <p:spPr bwMode="auto">
            <a:xfrm>
              <a:off x="7056323" y="1893948"/>
              <a:ext cx="180185" cy="42044"/>
            </a:xfrm>
            <a:custGeom>
              <a:avLst/>
              <a:gdLst>
                <a:gd name="T0" fmla="*/ 0 w 52"/>
                <a:gd name="T1" fmla="*/ 12 h 12"/>
                <a:gd name="T2" fmla="*/ 0 w 52"/>
                <a:gd name="T3" fmla="*/ 12 h 12"/>
                <a:gd name="T4" fmla="*/ 0 w 52"/>
                <a:gd name="T5" fmla="*/ 10 h 12"/>
                <a:gd name="T6" fmla="*/ 26 w 52"/>
                <a:gd name="T7" fmla="*/ 0 h 12"/>
                <a:gd name="T8" fmla="*/ 52 w 52"/>
                <a:gd name="T9" fmla="*/ 10 h 12"/>
                <a:gd name="T10" fmla="*/ 52 w 52"/>
                <a:gd name="T11" fmla="*/ 12 h 12"/>
                <a:gd name="T12" fmla="*/ 52 w 52"/>
                <a:gd name="T13" fmla="*/ 12 h 12"/>
                <a:gd name="T14" fmla="*/ 50 w 52"/>
                <a:gd name="T15" fmla="*/ 12 h 12"/>
                <a:gd name="T16" fmla="*/ 26 w 52"/>
                <a:gd name="T17" fmla="*/ 2 h 12"/>
                <a:gd name="T18" fmla="*/ 2 w 52"/>
                <a:gd name="T19" fmla="*/ 12 h 12"/>
                <a:gd name="T20" fmla="*/ 0 w 52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1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0" y="10"/>
                  </a:cubicBezTo>
                  <a:cubicBezTo>
                    <a:pt x="7" y="4"/>
                    <a:pt x="17" y="0"/>
                    <a:pt x="26" y="0"/>
                  </a:cubicBezTo>
                  <a:cubicBezTo>
                    <a:pt x="36" y="0"/>
                    <a:pt x="45" y="4"/>
                    <a:pt x="52" y="10"/>
                  </a:cubicBezTo>
                  <a:cubicBezTo>
                    <a:pt x="52" y="10"/>
                    <a:pt x="52" y="11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44" y="6"/>
                    <a:pt x="35" y="2"/>
                    <a:pt x="26" y="2"/>
                  </a:cubicBezTo>
                  <a:cubicBezTo>
                    <a:pt x="17" y="2"/>
                    <a:pt x="8" y="6"/>
                    <a:pt x="2" y="12"/>
                  </a:cubicBezTo>
                  <a:cubicBezTo>
                    <a:pt x="1" y="12"/>
                    <a:pt x="1" y="12"/>
                    <a:pt x="0" y="1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07" name="Freeform 617"/>
            <p:cNvSpPr>
              <a:spLocks noEditPoints="1"/>
            </p:cNvSpPr>
            <p:nvPr/>
          </p:nvSpPr>
          <p:spPr bwMode="auto">
            <a:xfrm>
              <a:off x="7116383" y="1996055"/>
              <a:ext cx="57061" cy="51053"/>
            </a:xfrm>
            <a:custGeom>
              <a:avLst/>
              <a:gdLst>
                <a:gd name="T0" fmla="*/ 8 w 16"/>
                <a:gd name="T1" fmla="*/ 15 h 15"/>
                <a:gd name="T2" fmla="*/ 0 w 16"/>
                <a:gd name="T3" fmla="*/ 8 h 15"/>
                <a:gd name="T4" fmla="*/ 8 w 16"/>
                <a:gd name="T5" fmla="*/ 0 h 15"/>
                <a:gd name="T6" fmla="*/ 16 w 16"/>
                <a:gd name="T7" fmla="*/ 8 h 15"/>
                <a:gd name="T8" fmla="*/ 8 w 16"/>
                <a:gd name="T9" fmla="*/ 15 h 15"/>
                <a:gd name="T10" fmla="*/ 8 w 16"/>
                <a:gd name="T11" fmla="*/ 2 h 15"/>
                <a:gd name="T12" fmla="*/ 3 w 16"/>
                <a:gd name="T13" fmla="*/ 8 h 15"/>
                <a:gd name="T14" fmla="*/ 8 w 16"/>
                <a:gd name="T15" fmla="*/ 13 h 15"/>
                <a:gd name="T16" fmla="*/ 13 w 16"/>
                <a:gd name="T17" fmla="*/ 8 h 15"/>
                <a:gd name="T18" fmla="*/ 8 w 16"/>
                <a:gd name="T1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5">
                  <a:moveTo>
                    <a:pt x="8" y="15"/>
                  </a:moveTo>
                  <a:cubicBezTo>
                    <a:pt x="4" y="15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5"/>
                    <a:pt x="8" y="15"/>
                  </a:cubicBezTo>
                  <a:close/>
                  <a:moveTo>
                    <a:pt x="8" y="2"/>
                  </a:moveTo>
                  <a:cubicBezTo>
                    <a:pt x="5" y="2"/>
                    <a:pt x="3" y="5"/>
                    <a:pt x="3" y="8"/>
                  </a:cubicBezTo>
                  <a:cubicBezTo>
                    <a:pt x="3" y="11"/>
                    <a:pt x="5" y="13"/>
                    <a:pt x="8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5"/>
                    <a:pt x="11" y="2"/>
                    <a:pt x="8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208" name="Freeform 453"/>
          <p:cNvSpPr>
            <a:spLocks noEditPoints="1"/>
          </p:cNvSpPr>
          <p:nvPr/>
        </p:nvSpPr>
        <p:spPr bwMode="auto">
          <a:xfrm>
            <a:off x="1407384" y="2581222"/>
            <a:ext cx="144948" cy="265740"/>
          </a:xfrm>
          <a:custGeom>
            <a:avLst/>
            <a:gdLst>
              <a:gd name="T0" fmla="*/ 47 w 47"/>
              <a:gd name="T1" fmla="*/ 9 h 86"/>
              <a:gd name="T2" fmla="*/ 45 w 47"/>
              <a:gd name="T3" fmla="*/ 3 h 86"/>
              <a:gd name="T4" fmla="*/ 45 w 47"/>
              <a:gd name="T5" fmla="*/ 3 h 86"/>
              <a:gd name="T6" fmla="*/ 39 w 47"/>
              <a:gd name="T7" fmla="*/ 1 h 86"/>
              <a:gd name="T8" fmla="*/ 31 w 47"/>
              <a:gd name="T9" fmla="*/ 9 h 86"/>
              <a:gd name="T10" fmla="*/ 38 w 47"/>
              <a:gd name="T11" fmla="*/ 17 h 86"/>
              <a:gd name="T12" fmla="*/ 38 w 47"/>
              <a:gd name="T13" fmla="*/ 34 h 86"/>
              <a:gd name="T14" fmla="*/ 33 w 47"/>
              <a:gd name="T15" fmla="*/ 47 h 86"/>
              <a:gd name="T16" fmla="*/ 9 w 47"/>
              <a:gd name="T17" fmla="*/ 51 h 86"/>
              <a:gd name="T18" fmla="*/ 9 w 47"/>
              <a:gd name="T19" fmla="*/ 15 h 86"/>
              <a:gd name="T20" fmla="*/ 15 w 47"/>
              <a:gd name="T21" fmla="*/ 8 h 86"/>
              <a:gd name="T22" fmla="*/ 13 w 47"/>
              <a:gd name="T23" fmla="*/ 2 h 86"/>
              <a:gd name="T24" fmla="*/ 13 w 47"/>
              <a:gd name="T25" fmla="*/ 2 h 86"/>
              <a:gd name="T26" fmla="*/ 7 w 47"/>
              <a:gd name="T27" fmla="*/ 0 h 86"/>
              <a:gd name="T28" fmla="*/ 0 w 47"/>
              <a:gd name="T29" fmla="*/ 8 h 86"/>
              <a:gd name="T30" fmla="*/ 6 w 47"/>
              <a:gd name="T31" fmla="*/ 15 h 86"/>
              <a:gd name="T32" fmla="*/ 6 w 47"/>
              <a:gd name="T33" fmla="*/ 70 h 86"/>
              <a:gd name="T34" fmla="*/ 0 w 47"/>
              <a:gd name="T35" fmla="*/ 78 h 86"/>
              <a:gd name="T36" fmla="*/ 7 w 47"/>
              <a:gd name="T37" fmla="*/ 86 h 86"/>
              <a:gd name="T38" fmla="*/ 15 w 47"/>
              <a:gd name="T39" fmla="*/ 78 h 86"/>
              <a:gd name="T40" fmla="*/ 13 w 47"/>
              <a:gd name="T41" fmla="*/ 72 h 86"/>
              <a:gd name="T42" fmla="*/ 13 w 47"/>
              <a:gd name="T43" fmla="*/ 72 h 86"/>
              <a:gd name="T44" fmla="*/ 9 w 47"/>
              <a:gd name="T45" fmla="*/ 70 h 86"/>
              <a:gd name="T46" fmla="*/ 9 w 47"/>
              <a:gd name="T47" fmla="*/ 53 h 86"/>
              <a:gd name="T48" fmla="*/ 16 w 47"/>
              <a:gd name="T49" fmla="*/ 54 h 86"/>
              <a:gd name="T50" fmla="*/ 34 w 47"/>
              <a:gd name="T51" fmla="*/ 48 h 86"/>
              <a:gd name="T52" fmla="*/ 40 w 47"/>
              <a:gd name="T53" fmla="*/ 34 h 86"/>
              <a:gd name="T54" fmla="*/ 40 w 47"/>
              <a:gd name="T55" fmla="*/ 17 h 86"/>
              <a:gd name="T56" fmla="*/ 47 w 47"/>
              <a:gd name="T57" fmla="*/ 9 h 86"/>
              <a:gd name="T58" fmla="*/ 2 w 47"/>
              <a:gd name="T59" fmla="*/ 8 h 86"/>
              <a:gd name="T60" fmla="*/ 7 w 47"/>
              <a:gd name="T61" fmla="*/ 2 h 86"/>
              <a:gd name="T62" fmla="*/ 11 w 47"/>
              <a:gd name="T63" fmla="*/ 4 h 86"/>
              <a:gd name="T64" fmla="*/ 11 w 47"/>
              <a:gd name="T65" fmla="*/ 4 h 86"/>
              <a:gd name="T66" fmla="*/ 13 w 47"/>
              <a:gd name="T67" fmla="*/ 8 h 86"/>
              <a:gd name="T68" fmla="*/ 7 w 47"/>
              <a:gd name="T69" fmla="*/ 13 h 86"/>
              <a:gd name="T70" fmla="*/ 2 w 47"/>
              <a:gd name="T71" fmla="*/ 8 h 86"/>
              <a:gd name="T72" fmla="*/ 11 w 47"/>
              <a:gd name="T73" fmla="*/ 74 h 86"/>
              <a:gd name="T74" fmla="*/ 13 w 47"/>
              <a:gd name="T75" fmla="*/ 78 h 86"/>
              <a:gd name="T76" fmla="*/ 7 w 47"/>
              <a:gd name="T77" fmla="*/ 83 h 86"/>
              <a:gd name="T78" fmla="*/ 2 w 47"/>
              <a:gd name="T79" fmla="*/ 78 h 86"/>
              <a:gd name="T80" fmla="*/ 7 w 47"/>
              <a:gd name="T81" fmla="*/ 72 h 86"/>
              <a:gd name="T82" fmla="*/ 11 w 47"/>
              <a:gd name="T83" fmla="*/ 74 h 86"/>
              <a:gd name="T84" fmla="*/ 39 w 47"/>
              <a:gd name="T85" fmla="*/ 14 h 86"/>
              <a:gd name="T86" fmla="*/ 39 w 47"/>
              <a:gd name="T87" fmla="*/ 14 h 86"/>
              <a:gd name="T88" fmla="*/ 39 w 47"/>
              <a:gd name="T89" fmla="*/ 14 h 86"/>
              <a:gd name="T90" fmla="*/ 34 w 47"/>
              <a:gd name="T91" fmla="*/ 9 h 86"/>
              <a:gd name="T92" fmla="*/ 39 w 47"/>
              <a:gd name="T93" fmla="*/ 3 h 86"/>
              <a:gd name="T94" fmla="*/ 43 w 47"/>
              <a:gd name="T95" fmla="*/ 5 h 86"/>
              <a:gd name="T96" fmla="*/ 43 w 47"/>
              <a:gd name="T97" fmla="*/ 5 h 86"/>
              <a:gd name="T98" fmla="*/ 45 w 47"/>
              <a:gd name="T99" fmla="*/ 9 h 86"/>
              <a:gd name="T100" fmla="*/ 39 w 47"/>
              <a:gd name="T101" fmla="*/ 1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7" h="86">
                <a:moveTo>
                  <a:pt x="47" y="9"/>
                </a:moveTo>
                <a:cubicBezTo>
                  <a:pt x="47" y="7"/>
                  <a:pt x="46" y="5"/>
                  <a:pt x="45" y="3"/>
                </a:cubicBezTo>
                <a:cubicBezTo>
                  <a:pt x="45" y="3"/>
                  <a:pt x="45" y="3"/>
                  <a:pt x="45" y="3"/>
                </a:cubicBezTo>
                <a:cubicBezTo>
                  <a:pt x="43" y="2"/>
                  <a:pt x="41" y="1"/>
                  <a:pt x="39" y="1"/>
                </a:cubicBezTo>
                <a:cubicBezTo>
                  <a:pt x="35" y="1"/>
                  <a:pt x="31" y="5"/>
                  <a:pt x="31" y="9"/>
                </a:cubicBezTo>
                <a:cubicBezTo>
                  <a:pt x="31" y="13"/>
                  <a:pt x="34" y="16"/>
                  <a:pt x="38" y="17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39"/>
                  <a:pt x="36" y="44"/>
                  <a:pt x="33" y="47"/>
                </a:cubicBezTo>
                <a:cubicBezTo>
                  <a:pt x="25" y="53"/>
                  <a:pt x="11" y="51"/>
                  <a:pt x="9" y="51"/>
                </a:cubicBezTo>
                <a:cubicBezTo>
                  <a:pt x="9" y="15"/>
                  <a:pt x="9" y="15"/>
                  <a:pt x="9" y="15"/>
                </a:cubicBezTo>
                <a:cubicBezTo>
                  <a:pt x="12" y="15"/>
                  <a:pt x="15" y="12"/>
                  <a:pt x="15" y="8"/>
                </a:cubicBezTo>
                <a:cubicBezTo>
                  <a:pt x="15" y="6"/>
                  <a:pt x="14" y="4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2" y="1"/>
                  <a:pt x="10" y="0"/>
                  <a:pt x="7" y="0"/>
                </a:cubicBezTo>
                <a:cubicBezTo>
                  <a:pt x="3" y="0"/>
                  <a:pt x="0" y="4"/>
                  <a:pt x="0" y="8"/>
                </a:cubicBezTo>
                <a:cubicBezTo>
                  <a:pt x="0" y="12"/>
                  <a:pt x="3" y="15"/>
                  <a:pt x="6" y="15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4"/>
                  <a:pt x="0" y="78"/>
                </a:cubicBezTo>
                <a:cubicBezTo>
                  <a:pt x="0" y="82"/>
                  <a:pt x="3" y="86"/>
                  <a:pt x="7" y="86"/>
                </a:cubicBezTo>
                <a:cubicBezTo>
                  <a:pt x="12" y="86"/>
                  <a:pt x="15" y="82"/>
                  <a:pt x="15" y="78"/>
                </a:cubicBezTo>
                <a:cubicBezTo>
                  <a:pt x="15" y="76"/>
                  <a:pt x="14" y="74"/>
                  <a:pt x="13" y="72"/>
                </a:cubicBezTo>
                <a:cubicBezTo>
                  <a:pt x="13" y="72"/>
                  <a:pt x="13" y="72"/>
                  <a:pt x="13" y="72"/>
                </a:cubicBezTo>
                <a:cubicBezTo>
                  <a:pt x="12" y="71"/>
                  <a:pt x="10" y="70"/>
                  <a:pt x="9" y="70"/>
                </a:cubicBezTo>
                <a:cubicBezTo>
                  <a:pt x="9" y="53"/>
                  <a:pt x="9" y="53"/>
                  <a:pt x="9" y="53"/>
                </a:cubicBezTo>
                <a:cubicBezTo>
                  <a:pt x="10" y="53"/>
                  <a:pt x="13" y="54"/>
                  <a:pt x="16" y="54"/>
                </a:cubicBezTo>
                <a:cubicBezTo>
                  <a:pt x="22" y="54"/>
                  <a:pt x="29" y="53"/>
                  <a:pt x="34" y="48"/>
                </a:cubicBezTo>
                <a:cubicBezTo>
                  <a:pt x="38" y="45"/>
                  <a:pt x="40" y="40"/>
                  <a:pt x="40" y="34"/>
                </a:cubicBezTo>
                <a:cubicBezTo>
                  <a:pt x="40" y="17"/>
                  <a:pt x="40" y="17"/>
                  <a:pt x="40" y="17"/>
                </a:cubicBezTo>
                <a:cubicBezTo>
                  <a:pt x="44" y="16"/>
                  <a:pt x="47" y="13"/>
                  <a:pt x="47" y="9"/>
                </a:cubicBezTo>
                <a:close/>
                <a:moveTo>
                  <a:pt x="2" y="8"/>
                </a:moveTo>
                <a:cubicBezTo>
                  <a:pt x="2" y="5"/>
                  <a:pt x="4" y="2"/>
                  <a:pt x="7" y="2"/>
                </a:cubicBezTo>
                <a:cubicBezTo>
                  <a:pt x="9" y="2"/>
                  <a:pt x="10" y="3"/>
                  <a:pt x="11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2" y="5"/>
                  <a:pt x="13" y="6"/>
                  <a:pt x="13" y="8"/>
                </a:cubicBezTo>
                <a:cubicBezTo>
                  <a:pt x="13" y="11"/>
                  <a:pt x="11" y="13"/>
                  <a:pt x="7" y="13"/>
                </a:cubicBezTo>
                <a:cubicBezTo>
                  <a:pt x="4" y="13"/>
                  <a:pt x="2" y="11"/>
                  <a:pt x="2" y="8"/>
                </a:cubicBezTo>
                <a:close/>
                <a:moveTo>
                  <a:pt x="11" y="74"/>
                </a:moveTo>
                <a:cubicBezTo>
                  <a:pt x="12" y="75"/>
                  <a:pt x="13" y="76"/>
                  <a:pt x="13" y="78"/>
                </a:cubicBezTo>
                <a:cubicBezTo>
                  <a:pt x="13" y="81"/>
                  <a:pt x="11" y="83"/>
                  <a:pt x="7" y="83"/>
                </a:cubicBezTo>
                <a:cubicBezTo>
                  <a:pt x="4" y="83"/>
                  <a:pt x="2" y="81"/>
                  <a:pt x="2" y="78"/>
                </a:cubicBezTo>
                <a:cubicBezTo>
                  <a:pt x="2" y="75"/>
                  <a:pt x="4" y="72"/>
                  <a:pt x="7" y="72"/>
                </a:cubicBezTo>
                <a:cubicBezTo>
                  <a:pt x="9" y="72"/>
                  <a:pt x="10" y="73"/>
                  <a:pt x="11" y="7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6" y="14"/>
                  <a:pt x="34" y="12"/>
                  <a:pt x="34" y="9"/>
                </a:cubicBezTo>
                <a:cubicBezTo>
                  <a:pt x="34" y="6"/>
                  <a:pt x="36" y="3"/>
                  <a:pt x="39" y="3"/>
                </a:cubicBezTo>
                <a:cubicBezTo>
                  <a:pt x="41" y="3"/>
                  <a:pt x="42" y="4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4" y="6"/>
                  <a:pt x="45" y="7"/>
                  <a:pt x="45" y="9"/>
                </a:cubicBezTo>
                <a:cubicBezTo>
                  <a:pt x="45" y="12"/>
                  <a:pt x="42" y="14"/>
                  <a:pt x="39" y="14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209" name="Freeform 1037"/>
          <p:cNvSpPr>
            <a:spLocks/>
          </p:cNvSpPr>
          <p:nvPr/>
        </p:nvSpPr>
        <p:spPr bwMode="auto">
          <a:xfrm>
            <a:off x="3517090" y="2586589"/>
            <a:ext cx="187898" cy="255006"/>
          </a:xfrm>
          <a:custGeom>
            <a:avLst/>
            <a:gdLst>
              <a:gd name="T0" fmla="*/ 49 w 61"/>
              <a:gd name="T1" fmla="*/ 82 h 82"/>
              <a:gd name="T2" fmla="*/ 45 w 61"/>
              <a:gd name="T3" fmla="*/ 81 h 82"/>
              <a:gd name="T4" fmla="*/ 38 w 61"/>
              <a:gd name="T5" fmla="*/ 75 h 82"/>
              <a:gd name="T6" fmla="*/ 13 w 61"/>
              <a:gd name="T7" fmla="*/ 26 h 82"/>
              <a:gd name="T8" fmla="*/ 13 w 61"/>
              <a:gd name="T9" fmla="*/ 20 h 82"/>
              <a:gd name="T10" fmla="*/ 17 w 61"/>
              <a:gd name="T11" fmla="*/ 15 h 82"/>
              <a:gd name="T12" fmla="*/ 23 w 61"/>
              <a:gd name="T13" fmla="*/ 15 h 82"/>
              <a:gd name="T14" fmla="*/ 28 w 61"/>
              <a:gd name="T15" fmla="*/ 19 h 82"/>
              <a:gd name="T16" fmla="*/ 48 w 61"/>
              <a:gd name="T17" fmla="*/ 59 h 82"/>
              <a:gd name="T18" fmla="*/ 48 w 61"/>
              <a:gd name="T19" fmla="*/ 60 h 82"/>
              <a:gd name="T20" fmla="*/ 46 w 61"/>
              <a:gd name="T21" fmla="*/ 60 h 82"/>
              <a:gd name="T22" fmla="*/ 26 w 61"/>
              <a:gd name="T23" fmla="*/ 20 h 82"/>
              <a:gd name="T24" fmla="*/ 22 w 61"/>
              <a:gd name="T25" fmla="*/ 17 h 82"/>
              <a:gd name="T26" fmla="*/ 18 w 61"/>
              <a:gd name="T27" fmla="*/ 17 h 82"/>
              <a:gd name="T28" fmla="*/ 15 w 61"/>
              <a:gd name="T29" fmla="*/ 21 h 82"/>
              <a:gd name="T30" fmla="*/ 15 w 61"/>
              <a:gd name="T31" fmla="*/ 25 h 82"/>
              <a:gd name="T32" fmla="*/ 40 w 61"/>
              <a:gd name="T33" fmla="*/ 74 h 82"/>
              <a:gd name="T34" fmla="*/ 46 w 61"/>
              <a:gd name="T35" fmla="*/ 79 h 82"/>
              <a:gd name="T36" fmla="*/ 53 w 61"/>
              <a:gd name="T37" fmla="*/ 78 h 82"/>
              <a:gd name="T38" fmla="*/ 58 w 61"/>
              <a:gd name="T39" fmla="*/ 73 h 82"/>
              <a:gd name="T40" fmla="*/ 57 w 61"/>
              <a:gd name="T41" fmla="*/ 65 h 82"/>
              <a:gd name="T42" fmla="*/ 30 w 61"/>
              <a:gd name="T43" fmla="*/ 11 h 82"/>
              <a:gd name="T44" fmla="*/ 12 w 61"/>
              <a:gd name="T45" fmla="*/ 5 h 82"/>
              <a:gd name="T46" fmla="*/ 6 w 61"/>
              <a:gd name="T47" fmla="*/ 23 h 82"/>
              <a:gd name="T48" fmla="*/ 29 w 61"/>
              <a:gd name="T49" fmla="*/ 69 h 82"/>
              <a:gd name="T50" fmla="*/ 29 w 61"/>
              <a:gd name="T51" fmla="*/ 70 h 82"/>
              <a:gd name="T52" fmla="*/ 27 w 61"/>
              <a:gd name="T53" fmla="*/ 70 h 82"/>
              <a:gd name="T54" fmla="*/ 4 w 61"/>
              <a:gd name="T55" fmla="*/ 24 h 82"/>
              <a:gd name="T56" fmla="*/ 11 w 61"/>
              <a:gd name="T57" fmla="*/ 3 h 82"/>
              <a:gd name="T58" fmla="*/ 32 w 61"/>
              <a:gd name="T59" fmla="*/ 10 h 82"/>
              <a:gd name="T60" fmla="*/ 59 w 61"/>
              <a:gd name="T61" fmla="*/ 64 h 82"/>
              <a:gd name="T62" fmla="*/ 60 w 61"/>
              <a:gd name="T63" fmla="*/ 73 h 82"/>
              <a:gd name="T64" fmla="*/ 54 w 61"/>
              <a:gd name="T65" fmla="*/ 80 h 82"/>
              <a:gd name="T66" fmla="*/ 49 w 61"/>
              <a:gd name="T67" fmla="*/ 8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" h="82">
                <a:moveTo>
                  <a:pt x="49" y="82"/>
                </a:moveTo>
                <a:cubicBezTo>
                  <a:pt x="47" y="82"/>
                  <a:pt x="46" y="81"/>
                  <a:pt x="45" y="81"/>
                </a:cubicBezTo>
                <a:cubicBezTo>
                  <a:pt x="42" y="80"/>
                  <a:pt x="40" y="78"/>
                  <a:pt x="38" y="75"/>
                </a:cubicBezTo>
                <a:cubicBezTo>
                  <a:pt x="13" y="26"/>
                  <a:pt x="13" y="26"/>
                  <a:pt x="13" y="26"/>
                </a:cubicBezTo>
                <a:cubicBezTo>
                  <a:pt x="12" y="24"/>
                  <a:pt x="12" y="22"/>
                  <a:pt x="13" y="20"/>
                </a:cubicBezTo>
                <a:cubicBezTo>
                  <a:pt x="13" y="18"/>
                  <a:pt x="15" y="16"/>
                  <a:pt x="17" y="15"/>
                </a:cubicBezTo>
                <a:cubicBezTo>
                  <a:pt x="19" y="14"/>
                  <a:pt x="21" y="14"/>
                  <a:pt x="23" y="15"/>
                </a:cubicBezTo>
                <a:cubicBezTo>
                  <a:pt x="25" y="15"/>
                  <a:pt x="27" y="17"/>
                  <a:pt x="28" y="19"/>
                </a:cubicBezTo>
                <a:cubicBezTo>
                  <a:pt x="48" y="59"/>
                  <a:pt x="48" y="59"/>
                  <a:pt x="48" y="59"/>
                </a:cubicBezTo>
                <a:cubicBezTo>
                  <a:pt x="49" y="59"/>
                  <a:pt x="48" y="60"/>
                  <a:pt x="48" y="60"/>
                </a:cubicBezTo>
                <a:cubicBezTo>
                  <a:pt x="47" y="61"/>
                  <a:pt x="47" y="60"/>
                  <a:pt x="46" y="60"/>
                </a:cubicBezTo>
                <a:cubicBezTo>
                  <a:pt x="26" y="20"/>
                  <a:pt x="26" y="20"/>
                  <a:pt x="26" y="20"/>
                </a:cubicBezTo>
                <a:cubicBezTo>
                  <a:pt x="25" y="18"/>
                  <a:pt x="24" y="17"/>
                  <a:pt x="22" y="17"/>
                </a:cubicBezTo>
                <a:cubicBezTo>
                  <a:pt x="21" y="16"/>
                  <a:pt x="19" y="17"/>
                  <a:pt x="18" y="17"/>
                </a:cubicBezTo>
                <a:cubicBezTo>
                  <a:pt x="16" y="18"/>
                  <a:pt x="15" y="19"/>
                  <a:pt x="15" y="21"/>
                </a:cubicBezTo>
                <a:cubicBezTo>
                  <a:pt x="14" y="22"/>
                  <a:pt x="14" y="24"/>
                  <a:pt x="15" y="25"/>
                </a:cubicBezTo>
                <a:cubicBezTo>
                  <a:pt x="40" y="74"/>
                  <a:pt x="40" y="74"/>
                  <a:pt x="40" y="74"/>
                </a:cubicBezTo>
                <a:cubicBezTo>
                  <a:pt x="41" y="76"/>
                  <a:pt x="43" y="78"/>
                  <a:pt x="46" y="79"/>
                </a:cubicBezTo>
                <a:cubicBezTo>
                  <a:pt x="48" y="80"/>
                  <a:pt x="51" y="79"/>
                  <a:pt x="53" y="78"/>
                </a:cubicBezTo>
                <a:cubicBezTo>
                  <a:pt x="55" y="77"/>
                  <a:pt x="57" y="75"/>
                  <a:pt x="58" y="73"/>
                </a:cubicBezTo>
                <a:cubicBezTo>
                  <a:pt x="59" y="70"/>
                  <a:pt x="58" y="68"/>
                  <a:pt x="57" y="65"/>
                </a:cubicBezTo>
                <a:cubicBezTo>
                  <a:pt x="30" y="11"/>
                  <a:pt x="30" y="11"/>
                  <a:pt x="30" y="11"/>
                </a:cubicBezTo>
                <a:cubicBezTo>
                  <a:pt x="26" y="5"/>
                  <a:pt x="18" y="2"/>
                  <a:pt x="12" y="5"/>
                </a:cubicBezTo>
                <a:cubicBezTo>
                  <a:pt x="5" y="9"/>
                  <a:pt x="3" y="17"/>
                  <a:pt x="6" y="23"/>
                </a:cubicBezTo>
                <a:cubicBezTo>
                  <a:pt x="29" y="69"/>
                  <a:pt x="29" y="69"/>
                  <a:pt x="29" y="69"/>
                </a:cubicBezTo>
                <a:cubicBezTo>
                  <a:pt x="30" y="69"/>
                  <a:pt x="29" y="70"/>
                  <a:pt x="29" y="70"/>
                </a:cubicBezTo>
                <a:cubicBezTo>
                  <a:pt x="28" y="71"/>
                  <a:pt x="28" y="71"/>
                  <a:pt x="27" y="70"/>
                </a:cubicBezTo>
                <a:cubicBezTo>
                  <a:pt x="4" y="24"/>
                  <a:pt x="4" y="24"/>
                  <a:pt x="4" y="24"/>
                </a:cubicBezTo>
                <a:cubicBezTo>
                  <a:pt x="0" y="17"/>
                  <a:pt x="3" y="7"/>
                  <a:pt x="11" y="3"/>
                </a:cubicBezTo>
                <a:cubicBezTo>
                  <a:pt x="18" y="0"/>
                  <a:pt x="28" y="3"/>
                  <a:pt x="32" y="10"/>
                </a:cubicBezTo>
                <a:cubicBezTo>
                  <a:pt x="59" y="64"/>
                  <a:pt x="59" y="64"/>
                  <a:pt x="59" y="64"/>
                </a:cubicBezTo>
                <a:cubicBezTo>
                  <a:pt x="61" y="67"/>
                  <a:pt x="61" y="70"/>
                  <a:pt x="60" y="73"/>
                </a:cubicBezTo>
                <a:cubicBezTo>
                  <a:pt x="59" y="76"/>
                  <a:pt x="57" y="79"/>
                  <a:pt x="54" y="80"/>
                </a:cubicBezTo>
                <a:cubicBezTo>
                  <a:pt x="52" y="81"/>
                  <a:pt x="51" y="82"/>
                  <a:pt x="49" y="82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210" name="Freeform 522"/>
          <p:cNvSpPr>
            <a:spLocks noEditPoints="1"/>
          </p:cNvSpPr>
          <p:nvPr/>
        </p:nvSpPr>
        <p:spPr bwMode="auto">
          <a:xfrm>
            <a:off x="2073047" y="2590618"/>
            <a:ext cx="238902" cy="246950"/>
          </a:xfrm>
          <a:custGeom>
            <a:avLst/>
            <a:gdLst>
              <a:gd name="T0" fmla="*/ 70 w 77"/>
              <a:gd name="T1" fmla="*/ 64 h 80"/>
              <a:gd name="T2" fmla="*/ 58 w 77"/>
              <a:gd name="T3" fmla="*/ 35 h 80"/>
              <a:gd name="T4" fmla="*/ 40 w 77"/>
              <a:gd name="T5" fmla="*/ 15 h 80"/>
              <a:gd name="T6" fmla="*/ 45 w 77"/>
              <a:gd name="T7" fmla="*/ 2 h 80"/>
              <a:gd name="T8" fmla="*/ 39 w 77"/>
              <a:gd name="T9" fmla="*/ 0 h 80"/>
              <a:gd name="T10" fmla="*/ 38 w 77"/>
              <a:gd name="T11" fmla="*/ 15 h 80"/>
              <a:gd name="T12" fmla="*/ 17 w 77"/>
              <a:gd name="T13" fmla="*/ 35 h 80"/>
              <a:gd name="T14" fmla="*/ 7 w 77"/>
              <a:gd name="T15" fmla="*/ 64 h 80"/>
              <a:gd name="T16" fmla="*/ 8 w 77"/>
              <a:gd name="T17" fmla="*/ 79 h 80"/>
              <a:gd name="T18" fmla="*/ 13 w 77"/>
              <a:gd name="T19" fmla="*/ 66 h 80"/>
              <a:gd name="T20" fmla="*/ 9 w 77"/>
              <a:gd name="T21" fmla="*/ 64 h 80"/>
              <a:gd name="T22" fmla="*/ 17 w 77"/>
              <a:gd name="T23" fmla="*/ 37 h 80"/>
              <a:gd name="T24" fmla="*/ 38 w 77"/>
              <a:gd name="T25" fmla="*/ 64 h 80"/>
              <a:gd name="T26" fmla="*/ 39 w 77"/>
              <a:gd name="T27" fmla="*/ 80 h 80"/>
              <a:gd name="T28" fmla="*/ 44 w 77"/>
              <a:gd name="T29" fmla="*/ 67 h 80"/>
              <a:gd name="T30" fmla="*/ 40 w 77"/>
              <a:gd name="T31" fmla="*/ 37 h 80"/>
              <a:gd name="T32" fmla="*/ 68 w 77"/>
              <a:gd name="T33" fmla="*/ 47 h 80"/>
              <a:gd name="T34" fmla="*/ 62 w 77"/>
              <a:gd name="T35" fmla="*/ 72 h 80"/>
              <a:gd name="T36" fmla="*/ 77 w 77"/>
              <a:gd name="T37" fmla="*/ 72 h 80"/>
              <a:gd name="T38" fmla="*/ 34 w 77"/>
              <a:gd name="T39" fmla="*/ 8 h 80"/>
              <a:gd name="T40" fmla="*/ 43 w 77"/>
              <a:gd name="T41" fmla="*/ 4 h 80"/>
              <a:gd name="T42" fmla="*/ 39 w 77"/>
              <a:gd name="T43" fmla="*/ 13 h 80"/>
              <a:gd name="T44" fmla="*/ 12 w 77"/>
              <a:gd name="T45" fmla="*/ 67 h 80"/>
              <a:gd name="T46" fmla="*/ 8 w 77"/>
              <a:gd name="T47" fmla="*/ 77 h 80"/>
              <a:gd name="T48" fmla="*/ 8 w 77"/>
              <a:gd name="T49" fmla="*/ 66 h 80"/>
              <a:gd name="T50" fmla="*/ 44 w 77"/>
              <a:gd name="T51" fmla="*/ 72 h 80"/>
              <a:gd name="T52" fmla="*/ 33 w 77"/>
              <a:gd name="T53" fmla="*/ 72 h 80"/>
              <a:gd name="T54" fmla="*/ 43 w 77"/>
              <a:gd name="T55" fmla="*/ 68 h 80"/>
              <a:gd name="T56" fmla="*/ 44 w 77"/>
              <a:gd name="T57" fmla="*/ 72 h 80"/>
              <a:gd name="T58" fmla="*/ 64 w 77"/>
              <a:gd name="T59" fmla="*/ 72 h 80"/>
              <a:gd name="T60" fmla="*/ 74 w 77"/>
              <a:gd name="T61" fmla="*/ 68 h 80"/>
              <a:gd name="T62" fmla="*/ 75 w 77"/>
              <a:gd name="T63" fmla="*/ 7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7" h="80">
                <a:moveTo>
                  <a:pt x="75" y="66"/>
                </a:moveTo>
                <a:cubicBezTo>
                  <a:pt x="74" y="65"/>
                  <a:pt x="72" y="64"/>
                  <a:pt x="70" y="64"/>
                </a:cubicBezTo>
                <a:cubicBezTo>
                  <a:pt x="70" y="47"/>
                  <a:pt x="70" y="47"/>
                  <a:pt x="70" y="47"/>
                </a:cubicBezTo>
                <a:cubicBezTo>
                  <a:pt x="70" y="40"/>
                  <a:pt x="65" y="35"/>
                  <a:pt x="58" y="35"/>
                </a:cubicBezTo>
                <a:cubicBezTo>
                  <a:pt x="40" y="35"/>
                  <a:pt x="40" y="35"/>
                  <a:pt x="40" y="35"/>
                </a:cubicBezTo>
                <a:cubicBezTo>
                  <a:pt x="40" y="15"/>
                  <a:pt x="40" y="15"/>
                  <a:pt x="40" y="15"/>
                </a:cubicBezTo>
                <a:cubicBezTo>
                  <a:pt x="44" y="15"/>
                  <a:pt x="47" y="11"/>
                  <a:pt x="47" y="8"/>
                </a:cubicBezTo>
                <a:cubicBezTo>
                  <a:pt x="47" y="5"/>
                  <a:pt x="46" y="3"/>
                  <a:pt x="45" y="2"/>
                </a:cubicBezTo>
                <a:cubicBezTo>
                  <a:pt x="45" y="2"/>
                  <a:pt x="45" y="2"/>
                  <a:pt x="45" y="2"/>
                </a:cubicBezTo>
                <a:cubicBezTo>
                  <a:pt x="43" y="1"/>
                  <a:pt x="41" y="0"/>
                  <a:pt x="39" y="0"/>
                </a:cubicBezTo>
                <a:cubicBezTo>
                  <a:pt x="35" y="0"/>
                  <a:pt x="31" y="3"/>
                  <a:pt x="31" y="8"/>
                </a:cubicBezTo>
                <a:cubicBezTo>
                  <a:pt x="31" y="11"/>
                  <a:pt x="34" y="15"/>
                  <a:pt x="38" y="15"/>
                </a:cubicBezTo>
                <a:cubicBezTo>
                  <a:pt x="38" y="35"/>
                  <a:pt x="38" y="35"/>
                  <a:pt x="3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1" y="35"/>
                  <a:pt x="7" y="39"/>
                  <a:pt x="7" y="45"/>
                </a:cubicBezTo>
                <a:cubicBezTo>
                  <a:pt x="7" y="64"/>
                  <a:pt x="7" y="64"/>
                  <a:pt x="7" y="64"/>
                </a:cubicBezTo>
                <a:cubicBezTo>
                  <a:pt x="3" y="64"/>
                  <a:pt x="0" y="67"/>
                  <a:pt x="0" y="71"/>
                </a:cubicBezTo>
                <a:cubicBezTo>
                  <a:pt x="0" y="76"/>
                  <a:pt x="3" y="79"/>
                  <a:pt x="8" y="79"/>
                </a:cubicBezTo>
                <a:cubicBezTo>
                  <a:pt x="12" y="79"/>
                  <a:pt x="15" y="76"/>
                  <a:pt x="15" y="71"/>
                </a:cubicBezTo>
                <a:cubicBezTo>
                  <a:pt x="15" y="69"/>
                  <a:pt x="15" y="67"/>
                  <a:pt x="13" y="66"/>
                </a:cubicBezTo>
                <a:cubicBezTo>
                  <a:pt x="13" y="66"/>
                  <a:pt x="13" y="66"/>
                  <a:pt x="13" y="66"/>
                </a:cubicBezTo>
                <a:cubicBezTo>
                  <a:pt x="12" y="65"/>
                  <a:pt x="10" y="64"/>
                  <a:pt x="9" y="64"/>
                </a:cubicBezTo>
                <a:cubicBezTo>
                  <a:pt x="9" y="45"/>
                  <a:pt x="9" y="45"/>
                  <a:pt x="9" y="45"/>
                </a:cubicBezTo>
                <a:cubicBezTo>
                  <a:pt x="9" y="41"/>
                  <a:pt x="12" y="37"/>
                  <a:pt x="17" y="37"/>
                </a:cubicBezTo>
                <a:cubicBezTo>
                  <a:pt x="38" y="37"/>
                  <a:pt x="38" y="37"/>
                  <a:pt x="38" y="37"/>
                </a:cubicBezTo>
                <a:cubicBezTo>
                  <a:pt x="38" y="64"/>
                  <a:pt x="38" y="64"/>
                  <a:pt x="38" y="64"/>
                </a:cubicBezTo>
                <a:cubicBezTo>
                  <a:pt x="34" y="65"/>
                  <a:pt x="31" y="68"/>
                  <a:pt x="31" y="72"/>
                </a:cubicBezTo>
                <a:cubicBezTo>
                  <a:pt x="31" y="76"/>
                  <a:pt x="34" y="80"/>
                  <a:pt x="39" y="80"/>
                </a:cubicBezTo>
                <a:cubicBezTo>
                  <a:pt x="43" y="80"/>
                  <a:pt x="46" y="76"/>
                  <a:pt x="46" y="72"/>
                </a:cubicBezTo>
                <a:cubicBezTo>
                  <a:pt x="46" y="70"/>
                  <a:pt x="46" y="68"/>
                  <a:pt x="44" y="67"/>
                </a:cubicBezTo>
                <a:cubicBezTo>
                  <a:pt x="43" y="66"/>
                  <a:pt x="42" y="65"/>
                  <a:pt x="40" y="65"/>
                </a:cubicBezTo>
                <a:cubicBezTo>
                  <a:pt x="40" y="37"/>
                  <a:pt x="40" y="37"/>
                  <a:pt x="40" y="37"/>
                </a:cubicBezTo>
                <a:cubicBezTo>
                  <a:pt x="58" y="37"/>
                  <a:pt x="58" y="37"/>
                  <a:pt x="58" y="37"/>
                </a:cubicBezTo>
                <a:cubicBezTo>
                  <a:pt x="64" y="37"/>
                  <a:pt x="68" y="41"/>
                  <a:pt x="68" y="47"/>
                </a:cubicBezTo>
                <a:cubicBezTo>
                  <a:pt x="68" y="64"/>
                  <a:pt x="68" y="64"/>
                  <a:pt x="68" y="64"/>
                </a:cubicBezTo>
                <a:cubicBezTo>
                  <a:pt x="64" y="65"/>
                  <a:pt x="62" y="68"/>
                  <a:pt x="62" y="72"/>
                </a:cubicBezTo>
                <a:cubicBezTo>
                  <a:pt x="62" y="76"/>
                  <a:pt x="65" y="79"/>
                  <a:pt x="70" y="79"/>
                </a:cubicBezTo>
                <a:cubicBezTo>
                  <a:pt x="74" y="79"/>
                  <a:pt x="77" y="76"/>
                  <a:pt x="77" y="72"/>
                </a:cubicBezTo>
                <a:cubicBezTo>
                  <a:pt x="77" y="70"/>
                  <a:pt x="77" y="68"/>
                  <a:pt x="75" y="66"/>
                </a:cubicBezTo>
                <a:close/>
                <a:moveTo>
                  <a:pt x="34" y="8"/>
                </a:moveTo>
                <a:cubicBezTo>
                  <a:pt x="34" y="4"/>
                  <a:pt x="36" y="2"/>
                  <a:pt x="39" y="2"/>
                </a:cubicBezTo>
                <a:cubicBezTo>
                  <a:pt x="41" y="2"/>
                  <a:pt x="42" y="3"/>
                  <a:pt x="43" y="4"/>
                </a:cubicBezTo>
                <a:cubicBezTo>
                  <a:pt x="44" y="5"/>
                  <a:pt x="45" y="6"/>
                  <a:pt x="45" y="8"/>
                </a:cubicBezTo>
                <a:cubicBezTo>
                  <a:pt x="45" y="11"/>
                  <a:pt x="42" y="13"/>
                  <a:pt x="39" y="13"/>
                </a:cubicBezTo>
                <a:cubicBezTo>
                  <a:pt x="36" y="13"/>
                  <a:pt x="34" y="11"/>
                  <a:pt x="34" y="8"/>
                </a:cubicBezTo>
                <a:close/>
                <a:moveTo>
                  <a:pt x="12" y="67"/>
                </a:moveTo>
                <a:cubicBezTo>
                  <a:pt x="13" y="69"/>
                  <a:pt x="13" y="70"/>
                  <a:pt x="13" y="71"/>
                </a:cubicBezTo>
                <a:cubicBezTo>
                  <a:pt x="13" y="74"/>
                  <a:pt x="11" y="77"/>
                  <a:pt x="8" y="77"/>
                </a:cubicBezTo>
                <a:cubicBezTo>
                  <a:pt x="5" y="77"/>
                  <a:pt x="2" y="74"/>
                  <a:pt x="2" y="71"/>
                </a:cubicBezTo>
                <a:cubicBezTo>
                  <a:pt x="2" y="68"/>
                  <a:pt x="5" y="66"/>
                  <a:pt x="8" y="66"/>
                </a:cubicBezTo>
                <a:cubicBezTo>
                  <a:pt x="9" y="66"/>
                  <a:pt x="11" y="66"/>
                  <a:pt x="12" y="67"/>
                </a:cubicBezTo>
                <a:close/>
                <a:moveTo>
                  <a:pt x="44" y="72"/>
                </a:moveTo>
                <a:cubicBezTo>
                  <a:pt x="44" y="75"/>
                  <a:pt x="42" y="78"/>
                  <a:pt x="39" y="78"/>
                </a:cubicBezTo>
                <a:cubicBezTo>
                  <a:pt x="36" y="78"/>
                  <a:pt x="33" y="75"/>
                  <a:pt x="33" y="72"/>
                </a:cubicBezTo>
                <a:cubicBezTo>
                  <a:pt x="33" y="69"/>
                  <a:pt x="36" y="67"/>
                  <a:pt x="39" y="67"/>
                </a:cubicBezTo>
                <a:cubicBezTo>
                  <a:pt x="40" y="67"/>
                  <a:pt x="41" y="67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4" y="69"/>
                  <a:pt x="44" y="71"/>
                  <a:pt x="44" y="72"/>
                </a:cubicBezTo>
                <a:close/>
                <a:moveTo>
                  <a:pt x="70" y="77"/>
                </a:moveTo>
                <a:cubicBezTo>
                  <a:pt x="67" y="77"/>
                  <a:pt x="64" y="75"/>
                  <a:pt x="64" y="72"/>
                </a:cubicBezTo>
                <a:cubicBezTo>
                  <a:pt x="64" y="69"/>
                  <a:pt x="67" y="66"/>
                  <a:pt x="70" y="66"/>
                </a:cubicBezTo>
                <a:cubicBezTo>
                  <a:pt x="71" y="66"/>
                  <a:pt x="72" y="67"/>
                  <a:pt x="74" y="68"/>
                </a:cubicBezTo>
                <a:cubicBezTo>
                  <a:pt x="74" y="68"/>
                  <a:pt x="74" y="68"/>
                  <a:pt x="74" y="68"/>
                </a:cubicBezTo>
                <a:cubicBezTo>
                  <a:pt x="75" y="69"/>
                  <a:pt x="75" y="70"/>
                  <a:pt x="75" y="72"/>
                </a:cubicBezTo>
                <a:cubicBezTo>
                  <a:pt x="75" y="75"/>
                  <a:pt x="73" y="77"/>
                  <a:pt x="70" y="77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211" name="그룹 1210"/>
          <p:cNvGrpSpPr/>
          <p:nvPr/>
        </p:nvGrpSpPr>
        <p:grpSpPr>
          <a:xfrm>
            <a:off x="2858526" y="2587932"/>
            <a:ext cx="120794" cy="252322"/>
            <a:chOff x="4230440" y="13876180"/>
            <a:chExt cx="135141" cy="282289"/>
          </a:xfrm>
          <a:solidFill>
            <a:schemeClr val="bg1"/>
          </a:solidFill>
        </p:grpSpPr>
        <p:sp>
          <p:nvSpPr>
            <p:cNvPr id="1212" name="Freeform 367"/>
            <p:cNvSpPr>
              <a:spLocks noEditPoints="1"/>
            </p:cNvSpPr>
            <p:nvPr/>
          </p:nvSpPr>
          <p:spPr bwMode="auto">
            <a:xfrm>
              <a:off x="4272484" y="14104416"/>
              <a:ext cx="54053" cy="54053"/>
            </a:xfrm>
            <a:custGeom>
              <a:avLst/>
              <a:gdLst>
                <a:gd name="T0" fmla="*/ 7 w 15"/>
                <a:gd name="T1" fmla="*/ 15 h 15"/>
                <a:gd name="T2" fmla="*/ 0 w 15"/>
                <a:gd name="T3" fmla="*/ 8 h 15"/>
                <a:gd name="T4" fmla="*/ 7 w 15"/>
                <a:gd name="T5" fmla="*/ 0 h 15"/>
                <a:gd name="T6" fmla="*/ 13 w 15"/>
                <a:gd name="T7" fmla="*/ 2 h 15"/>
                <a:gd name="T8" fmla="*/ 13 w 15"/>
                <a:gd name="T9" fmla="*/ 2 h 15"/>
                <a:gd name="T10" fmla="*/ 15 w 15"/>
                <a:gd name="T11" fmla="*/ 8 h 15"/>
                <a:gd name="T12" fmla="*/ 7 w 15"/>
                <a:gd name="T13" fmla="*/ 15 h 15"/>
                <a:gd name="T14" fmla="*/ 7 w 15"/>
                <a:gd name="T15" fmla="*/ 2 h 15"/>
                <a:gd name="T16" fmla="*/ 2 w 15"/>
                <a:gd name="T17" fmla="*/ 8 h 15"/>
                <a:gd name="T18" fmla="*/ 7 w 15"/>
                <a:gd name="T19" fmla="*/ 13 h 15"/>
                <a:gd name="T20" fmla="*/ 13 w 15"/>
                <a:gd name="T21" fmla="*/ 8 h 15"/>
                <a:gd name="T22" fmla="*/ 11 w 15"/>
                <a:gd name="T23" fmla="*/ 4 h 15"/>
                <a:gd name="T24" fmla="*/ 11 w 15"/>
                <a:gd name="T25" fmla="*/ 4 h 15"/>
                <a:gd name="T26" fmla="*/ 7 w 15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7" y="15"/>
                  </a:move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1" y="1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4"/>
                    <a:pt x="15" y="6"/>
                    <a:pt x="15" y="8"/>
                  </a:cubicBezTo>
                  <a:cubicBezTo>
                    <a:pt x="15" y="12"/>
                    <a:pt x="12" y="15"/>
                    <a:pt x="7" y="15"/>
                  </a:cubicBezTo>
                  <a:close/>
                  <a:moveTo>
                    <a:pt x="7" y="2"/>
                  </a:moveTo>
                  <a:cubicBezTo>
                    <a:pt x="4" y="2"/>
                    <a:pt x="2" y="5"/>
                    <a:pt x="2" y="8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0" y="13"/>
                    <a:pt x="13" y="11"/>
                    <a:pt x="13" y="8"/>
                  </a:cubicBezTo>
                  <a:cubicBezTo>
                    <a:pt x="13" y="6"/>
                    <a:pt x="12" y="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3"/>
                    <a:pt x="9" y="2"/>
                    <a:pt x="7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13" name="Freeform 368"/>
            <p:cNvSpPr>
              <a:spLocks/>
            </p:cNvSpPr>
            <p:nvPr/>
          </p:nvSpPr>
          <p:spPr bwMode="auto">
            <a:xfrm>
              <a:off x="4293505" y="13879184"/>
              <a:ext cx="12012" cy="234240"/>
            </a:xfrm>
            <a:custGeom>
              <a:avLst/>
              <a:gdLst>
                <a:gd name="T0" fmla="*/ 1 w 3"/>
                <a:gd name="T1" fmla="*/ 67 h 67"/>
                <a:gd name="T2" fmla="*/ 0 w 3"/>
                <a:gd name="T3" fmla="*/ 66 h 67"/>
                <a:gd name="T4" fmla="*/ 0 w 3"/>
                <a:gd name="T5" fmla="*/ 1 h 67"/>
                <a:gd name="T6" fmla="*/ 1 w 3"/>
                <a:gd name="T7" fmla="*/ 0 h 67"/>
                <a:gd name="T8" fmla="*/ 3 w 3"/>
                <a:gd name="T9" fmla="*/ 1 h 67"/>
                <a:gd name="T10" fmla="*/ 3 w 3"/>
                <a:gd name="T11" fmla="*/ 66 h 67"/>
                <a:gd name="T12" fmla="*/ 1 w 3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7">
                  <a:moveTo>
                    <a:pt x="1" y="67"/>
                  </a:moveTo>
                  <a:cubicBezTo>
                    <a:pt x="1" y="67"/>
                    <a:pt x="0" y="67"/>
                    <a:pt x="0" y="6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7"/>
                    <a:pt x="2" y="67"/>
                    <a:pt x="1" y="6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14" name="Freeform 369"/>
            <p:cNvSpPr>
              <a:spLocks/>
            </p:cNvSpPr>
            <p:nvPr/>
          </p:nvSpPr>
          <p:spPr bwMode="auto">
            <a:xfrm>
              <a:off x="4266478" y="13876180"/>
              <a:ext cx="66065" cy="48051"/>
            </a:xfrm>
            <a:custGeom>
              <a:avLst/>
              <a:gdLst>
                <a:gd name="T0" fmla="*/ 18 w 19"/>
                <a:gd name="T1" fmla="*/ 14 h 14"/>
                <a:gd name="T2" fmla="*/ 17 w 19"/>
                <a:gd name="T3" fmla="*/ 13 h 14"/>
                <a:gd name="T4" fmla="*/ 9 w 19"/>
                <a:gd name="T5" fmla="*/ 3 h 14"/>
                <a:gd name="T6" fmla="*/ 2 w 19"/>
                <a:gd name="T7" fmla="*/ 13 h 14"/>
                <a:gd name="T8" fmla="*/ 0 w 19"/>
                <a:gd name="T9" fmla="*/ 14 h 14"/>
                <a:gd name="T10" fmla="*/ 0 w 19"/>
                <a:gd name="T11" fmla="*/ 12 h 14"/>
                <a:gd name="T12" fmla="*/ 9 w 19"/>
                <a:gd name="T13" fmla="*/ 0 h 14"/>
                <a:gd name="T14" fmla="*/ 10 w 19"/>
                <a:gd name="T15" fmla="*/ 0 h 14"/>
                <a:gd name="T16" fmla="*/ 19 w 19"/>
                <a:gd name="T17" fmla="*/ 12 h 14"/>
                <a:gd name="T18" fmla="*/ 19 w 19"/>
                <a:gd name="T19" fmla="*/ 14 h 14"/>
                <a:gd name="T20" fmla="*/ 18 w 19"/>
                <a:gd name="T2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4">
                  <a:moveTo>
                    <a:pt x="18" y="14"/>
                  </a:moveTo>
                  <a:cubicBezTo>
                    <a:pt x="18" y="14"/>
                    <a:pt x="17" y="14"/>
                    <a:pt x="17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3"/>
                    <a:pt x="19" y="13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15" name="Freeform 370"/>
            <p:cNvSpPr>
              <a:spLocks/>
            </p:cNvSpPr>
            <p:nvPr/>
          </p:nvSpPr>
          <p:spPr bwMode="auto">
            <a:xfrm>
              <a:off x="4293505" y="13963270"/>
              <a:ext cx="60060" cy="96098"/>
            </a:xfrm>
            <a:custGeom>
              <a:avLst/>
              <a:gdLst>
                <a:gd name="T0" fmla="*/ 1 w 17"/>
                <a:gd name="T1" fmla="*/ 28 h 28"/>
                <a:gd name="T2" fmla="*/ 1 w 17"/>
                <a:gd name="T3" fmla="*/ 27 h 28"/>
                <a:gd name="T4" fmla="*/ 1 w 17"/>
                <a:gd name="T5" fmla="*/ 26 h 28"/>
                <a:gd name="T6" fmla="*/ 15 w 17"/>
                <a:gd name="T7" fmla="*/ 16 h 28"/>
                <a:gd name="T8" fmla="*/ 15 w 17"/>
                <a:gd name="T9" fmla="*/ 1 h 28"/>
                <a:gd name="T10" fmla="*/ 16 w 17"/>
                <a:gd name="T11" fmla="*/ 0 h 28"/>
                <a:gd name="T12" fmla="*/ 17 w 17"/>
                <a:gd name="T13" fmla="*/ 1 h 28"/>
                <a:gd name="T14" fmla="*/ 17 w 17"/>
                <a:gd name="T15" fmla="*/ 16 h 28"/>
                <a:gd name="T16" fmla="*/ 17 w 17"/>
                <a:gd name="T17" fmla="*/ 17 h 28"/>
                <a:gd name="T18" fmla="*/ 2 w 17"/>
                <a:gd name="T19" fmla="*/ 28 h 28"/>
                <a:gd name="T20" fmla="*/ 1 w 17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8">
                  <a:moveTo>
                    <a:pt x="1" y="28"/>
                  </a:moveTo>
                  <a:cubicBezTo>
                    <a:pt x="1" y="28"/>
                    <a:pt x="1" y="28"/>
                    <a:pt x="1" y="27"/>
                  </a:cubicBezTo>
                  <a:cubicBezTo>
                    <a:pt x="0" y="27"/>
                    <a:pt x="0" y="26"/>
                    <a:pt x="1" y="2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0"/>
                    <a:pt x="17" y="0"/>
                    <a:pt x="17" y="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1" y="2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16" name="Freeform 371"/>
            <p:cNvSpPr>
              <a:spLocks/>
            </p:cNvSpPr>
            <p:nvPr/>
          </p:nvSpPr>
          <p:spPr bwMode="auto">
            <a:xfrm>
              <a:off x="4245452" y="13990295"/>
              <a:ext cx="60060" cy="96098"/>
            </a:xfrm>
            <a:custGeom>
              <a:avLst/>
              <a:gdLst>
                <a:gd name="T0" fmla="*/ 15 w 17"/>
                <a:gd name="T1" fmla="*/ 27 h 27"/>
                <a:gd name="T2" fmla="*/ 15 w 17"/>
                <a:gd name="T3" fmla="*/ 27 h 27"/>
                <a:gd name="T4" fmla="*/ 0 w 17"/>
                <a:gd name="T5" fmla="*/ 17 h 27"/>
                <a:gd name="T6" fmla="*/ 0 w 17"/>
                <a:gd name="T7" fmla="*/ 16 h 27"/>
                <a:gd name="T8" fmla="*/ 0 w 17"/>
                <a:gd name="T9" fmla="*/ 1 h 27"/>
                <a:gd name="T10" fmla="*/ 1 w 17"/>
                <a:gd name="T11" fmla="*/ 0 h 27"/>
                <a:gd name="T12" fmla="*/ 2 w 17"/>
                <a:gd name="T13" fmla="*/ 1 h 27"/>
                <a:gd name="T14" fmla="*/ 2 w 17"/>
                <a:gd name="T15" fmla="*/ 15 h 27"/>
                <a:gd name="T16" fmla="*/ 16 w 17"/>
                <a:gd name="T17" fmla="*/ 25 h 27"/>
                <a:gd name="T18" fmla="*/ 16 w 17"/>
                <a:gd name="T19" fmla="*/ 27 h 27"/>
                <a:gd name="T20" fmla="*/ 15 w 17"/>
                <a:gd name="T2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7"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6"/>
                    <a:pt x="16" y="27"/>
                  </a:cubicBezTo>
                  <a:cubicBezTo>
                    <a:pt x="16" y="27"/>
                    <a:pt x="16" y="27"/>
                    <a:pt x="15" y="2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17" name="Freeform 372"/>
            <p:cNvSpPr>
              <a:spLocks noEditPoints="1"/>
            </p:cNvSpPr>
            <p:nvPr/>
          </p:nvSpPr>
          <p:spPr bwMode="auto">
            <a:xfrm>
              <a:off x="4332546" y="13939247"/>
              <a:ext cx="33035" cy="30031"/>
            </a:xfrm>
            <a:custGeom>
              <a:avLst/>
              <a:gdLst>
                <a:gd name="T0" fmla="*/ 9 w 10"/>
                <a:gd name="T1" fmla="*/ 9 h 9"/>
                <a:gd name="T2" fmla="*/ 2 w 10"/>
                <a:gd name="T3" fmla="*/ 9 h 9"/>
                <a:gd name="T4" fmla="*/ 0 w 10"/>
                <a:gd name="T5" fmla="*/ 8 h 9"/>
                <a:gd name="T6" fmla="*/ 0 w 10"/>
                <a:gd name="T7" fmla="*/ 1 h 9"/>
                <a:gd name="T8" fmla="*/ 2 w 10"/>
                <a:gd name="T9" fmla="*/ 0 h 9"/>
                <a:gd name="T10" fmla="*/ 9 w 10"/>
                <a:gd name="T11" fmla="*/ 0 h 9"/>
                <a:gd name="T12" fmla="*/ 10 w 10"/>
                <a:gd name="T13" fmla="*/ 1 h 9"/>
                <a:gd name="T14" fmla="*/ 10 w 10"/>
                <a:gd name="T15" fmla="*/ 8 h 9"/>
                <a:gd name="T16" fmla="*/ 9 w 10"/>
                <a:gd name="T17" fmla="*/ 9 h 9"/>
                <a:gd name="T18" fmla="*/ 3 w 10"/>
                <a:gd name="T19" fmla="*/ 7 h 9"/>
                <a:gd name="T20" fmla="*/ 8 w 10"/>
                <a:gd name="T21" fmla="*/ 7 h 9"/>
                <a:gd name="T22" fmla="*/ 8 w 10"/>
                <a:gd name="T23" fmla="*/ 2 h 9"/>
                <a:gd name="T24" fmla="*/ 3 w 10"/>
                <a:gd name="T25" fmla="*/ 2 h 9"/>
                <a:gd name="T26" fmla="*/ 3 w 10"/>
                <a:gd name="T2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9">
                  <a:moveTo>
                    <a:pt x="9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9" y="9"/>
                    <a:pt x="9" y="9"/>
                  </a:cubicBezTo>
                  <a:close/>
                  <a:moveTo>
                    <a:pt x="3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18" name="Freeform 373"/>
            <p:cNvSpPr>
              <a:spLocks noEditPoints="1"/>
            </p:cNvSpPr>
            <p:nvPr/>
          </p:nvSpPr>
          <p:spPr bwMode="auto">
            <a:xfrm>
              <a:off x="4230440" y="13963270"/>
              <a:ext cx="33035" cy="33035"/>
            </a:xfrm>
            <a:custGeom>
              <a:avLst/>
              <a:gdLst>
                <a:gd name="T0" fmla="*/ 8 w 9"/>
                <a:gd name="T1" fmla="*/ 9 h 9"/>
                <a:gd name="T2" fmla="*/ 1 w 9"/>
                <a:gd name="T3" fmla="*/ 9 h 9"/>
                <a:gd name="T4" fmla="*/ 0 w 9"/>
                <a:gd name="T5" fmla="*/ 8 h 9"/>
                <a:gd name="T6" fmla="*/ 0 w 9"/>
                <a:gd name="T7" fmla="*/ 1 h 9"/>
                <a:gd name="T8" fmla="*/ 1 w 9"/>
                <a:gd name="T9" fmla="*/ 0 h 9"/>
                <a:gd name="T10" fmla="*/ 8 w 9"/>
                <a:gd name="T11" fmla="*/ 0 h 9"/>
                <a:gd name="T12" fmla="*/ 9 w 9"/>
                <a:gd name="T13" fmla="*/ 1 h 9"/>
                <a:gd name="T14" fmla="*/ 9 w 9"/>
                <a:gd name="T15" fmla="*/ 8 h 9"/>
                <a:gd name="T16" fmla="*/ 8 w 9"/>
                <a:gd name="T17" fmla="*/ 9 h 9"/>
                <a:gd name="T18" fmla="*/ 2 w 9"/>
                <a:gd name="T19" fmla="*/ 7 h 9"/>
                <a:gd name="T20" fmla="*/ 7 w 9"/>
                <a:gd name="T21" fmla="*/ 7 h 9"/>
                <a:gd name="T22" fmla="*/ 7 w 9"/>
                <a:gd name="T23" fmla="*/ 2 h 9"/>
                <a:gd name="T24" fmla="*/ 2 w 9"/>
                <a:gd name="T25" fmla="*/ 2 h 9"/>
                <a:gd name="T26" fmla="*/ 2 w 9"/>
                <a:gd name="T2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">
                  <a:moveTo>
                    <a:pt x="8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9"/>
                    <a:pt x="9" y="9"/>
                    <a:pt x="8" y="9"/>
                  </a:cubicBezTo>
                  <a:close/>
                  <a:moveTo>
                    <a:pt x="2" y="7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19" name="그룹 1218"/>
          <p:cNvGrpSpPr/>
          <p:nvPr/>
        </p:nvGrpSpPr>
        <p:grpSpPr>
          <a:xfrm>
            <a:off x="5537201" y="2586592"/>
            <a:ext cx="252322" cy="255002"/>
            <a:chOff x="6293544" y="12614894"/>
            <a:chExt cx="282291" cy="285289"/>
          </a:xfrm>
          <a:solidFill>
            <a:schemeClr val="bg1"/>
          </a:solidFill>
        </p:grpSpPr>
        <p:sp>
          <p:nvSpPr>
            <p:cNvPr id="1220" name="Freeform 572"/>
            <p:cNvSpPr>
              <a:spLocks noEditPoints="1"/>
            </p:cNvSpPr>
            <p:nvPr/>
          </p:nvSpPr>
          <p:spPr bwMode="auto">
            <a:xfrm>
              <a:off x="6293544" y="12720002"/>
              <a:ext cx="72073" cy="75079"/>
            </a:xfrm>
            <a:custGeom>
              <a:avLst/>
              <a:gdLst>
                <a:gd name="T0" fmla="*/ 10 w 21"/>
                <a:gd name="T1" fmla="*/ 22 h 22"/>
                <a:gd name="T2" fmla="*/ 0 w 21"/>
                <a:gd name="T3" fmla="*/ 11 h 22"/>
                <a:gd name="T4" fmla="*/ 10 w 21"/>
                <a:gd name="T5" fmla="*/ 0 h 22"/>
                <a:gd name="T6" fmla="*/ 21 w 21"/>
                <a:gd name="T7" fmla="*/ 11 h 22"/>
                <a:gd name="T8" fmla="*/ 10 w 21"/>
                <a:gd name="T9" fmla="*/ 22 h 22"/>
                <a:gd name="T10" fmla="*/ 10 w 21"/>
                <a:gd name="T11" fmla="*/ 2 h 22"/>
                <a:gd name="T12" fmla="*/ 2 w 21"/>
                <a:gd name="T13" fmla="*/ 11 h 22"/>
                <a:gd name="T14" fmla="*/ 10 w 21"/>
                <a:gd name="T15" fmla="*/ 20 h 22"/>
                <a:gd name="T16" fmla="*/ 19 w 21"/>
                <a:gd name="T17" fmla="*/ 11 h 22"/>
                <a:gd name="T18" fmla="*/ 10 w 21"/>
                <a:gd name="T1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10" y="22"/>
                  </a:move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7"/>
                    <a:pt x="16" y="22"/>
                    <a:pt x="10" y="22"/>
                  </a:cubicBezTo>
                  <a:close/>
                  <a:moveTo>
                    <a:pt x="10" y="2"/>
                  </a:moveTo>
                  <a:cubicBezTo>
                    <a:pt x="6" y="2"/>
                    <a:pt x="2" y="6"/>
                    <a:pt x="2" y="11"/>
                  </a:cubicBezTo>
                  <a:cubicBezTo>
                    <a:pt x="2" y="16"/>
                    <a:pt x="6" y="20"/>
                    <a:pt x="10" y="20"/>
                  </a:cubicBezTo>
                  <a:cubicBezTo>
                    <a:pt x="15" y="20"/>
                    <a:pt x="19" y="16"/>
                    <a:pt x="19" y="11"/>
                  </a:cubicBezTo>
                  <a:cubicBezTo>
                    <a:pt x="19" y="6"/>
                    <a:pt x="15" y="2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21" name="Freeform 573"/>
            <p:cNvSpPr>
              <a:spLocks noEditPoints="1"/>
            </p:cNvSpPr>
            <p:nvPr/>
          </p:nvSpPr>
          <p:spPr bwMode="auto">
            <a:xfrm>
              <a:off x="6500756" y="12614894"/>
              <a:ext cx="75079" cy="7808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2 h 22"/>
                <a:gd name="T12" fmla="*/ 2 w 22"/>
                <a:gd name="T13" fmla="*/ 11 h 22"/>
                <a:gd name="T14" fmla="*/ 11 w 22"/>
                <a:gd name="T15" fmla="*/ 20 h 22"/>
                <a:gd name="T16" fmla="*/ 20 w 22"/>
                <a:gd name="T17" fmla="*/ 11 h 22"/>
                <a:gd name="T18" fmla="*/ 11 w 22"/>
                <a:gd name="T1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2"/>
                  </a:moveTo>
                  <a:cubicBezTo>
                    <a:pt x="6" y="2"/>
                    <a:pt x="2" y="6"/>
                    <a:pt x="2" y="11"/>
                  </a:cubicBezTo>
                  <a:cubicBezTo>
                    <a:pt x="2" y="16"/>
                    <a:pt x="6" y="20"/>
                    <a:pt x="11" y="20"/>
                  </a:cubicBezTo>
                  <a:cubicBezTo>
                    <a:pt x="16" y="20"/>
                    <a:pt x="20" y="16"/>
                    <a:pt x="20" y="11"/>
                  </a:cubicBezTo>
                  <a:cubicBezTo>
                    <a:pt x="20" y="6"/>
                    <a:pt x="16" y="2"/>
                    <a:pt x="1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22" name="Freeform 574"/>
            <p:cNvSpPr>
              <a:spLocks noEditPoints="1"/>
            </p:cNvSpPr>
            <p:nvPr/>
          </p:nvSpPr>
          <p:spPr bwMode="auto">
            <a:xfrm>
              <a:off x="6500756" y="12825104"/>
              <a:ext cx="75079" cy="75079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2 h 22"/>
                <a:gd name="T12" fmla="*/ 2 w 22"/>
                <a:gd name="T13" fmla="*/ 11 h 22"/>
                <a:gd name="T14" fmla="*/ 11 w 22"/>
                <a:gd name="T15" fmla="*/ 19 h 22"/>
                <a:gd name="T16" fmla="*/ 20 w 22"/>
                <a:gd name="T17" fmla="*/ 11 h 22"/>
                <a:gd name="T18" fmla="*/ 11 w 22"/>
                <a:gd name="T1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2"/>
                  </a:moveTo>
                  <a:cubicBezTo>
                    <a:pt x="6" y="2"/>
                    <a:pt x="2" y="6"/>
                    <a:pt x="2" y="11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6" y="19"/>
                    <a:pt x="20" y="15"/>
                    <a:pt x="20" y="11"/>
                  </a:cubicBezTo>
                  <a:cubicBezTo>
                    <a:pt x="20" y="6"/>
                    <a:pt x="16" y="2"/>
                    <a:pt x="1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23" name="Freeform 575"/>
            <p:cNvSpPr>
              <a:spLocks/>
            </p:cNvSpPr>
            <p:nvPr/>
          </p:nvSpPr>
          <p:spPr bwMode="auto">
            <a:xfrm>
              <a:off x="6356611" y="12662942"/>
              <a:ext cx="153159" cy="84085"/>
            </a:xfrm>
            <a:custGeom>
              <a:avLst/>
              <a:gdLst>
                <a:gd name="T0" fmla="*/ 1 w 45"/>
                <a:gd name="T1" fmla="*/ 24 h 24"/>
                <a:gd name="T2" fmla="*/ 0 w 45"/>
                <a:gd name="T3" fmla="*/ 23 h 24"/>
                <a:gd name="T4" fmla="*/ 1 w 45"/>
                <a:gd name="T5" fmla="*/ 22 h 24"/>
                <a:gd name="T6" fmla="*/ 44 w 45"/>
                <a:gd name="T7" fmla="*/ 0 h 24"/>
                <a:gd name="T8" fmla="*/ 45 w 45"/>
                <a:gd name="T9" fmla="*/ 1 h 24"/>
                <a:gd name="T10" fmla="*/ 45 w 45"/>
                <a:gd name="T11" fmla="*/ 2 h 24"/>
                <a:gd name="T12" fmla="*/ 2 w 45"/>
                <a:gd name="T13" fmla="*/ 24 h 24"/>
                <a:gd name="T14" fmla="*/ 1 w 45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24">
                  <a:moveTo>
                    <a:pt x="1" y="24"/>
                  </a:move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5" y="0"/>
                    <a:pt x="45" y="1"/>
                  </a:cubicBezTo>
                  <a:cubicBezTo>
                    <a:pt x="45" y="1"/>
                    <a:pt x="45" y="2"/>
                    <a:pt x="45" y="2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1" y="24"/>
                    <a:pt x="1" y="2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24" name="Freeform 576"/>
            <p:cNvSpPr>
              <a:spLocks/>
            </p:cNvSpPr>
            <p:nvPr/>
          </p:nvSpPr>
          <p:spPr bwMode="auto">
            <a:xfrm>
              <a:off x="6356611" y="12768051"/>
              <a:ext cx="153159" cy="81082"/>
            </a:xfrm>
            <a:custGeom>
              <a:avLst/>
              <a:gdLst>
                <a:gd name="T0" fmla="*/ 44 w 45"/>
                <a:gd name="T1" fmla="*/ 23 h 23"/>
                <a:gd name="T2" fmla="*/ 44 w 45"/>
                <a:gd name="T3" fmla="*/ 23 h 23"/>
                <a:gd name="T4" fmla="*/ 1 w 45"/>
                <a:gd name="T5" fmla="*/ 3 h 23"/>
                <a:gd name="T6" fmla="*/ 1 w 45"/>
                <a:gd name="T7" fmla="*/ 1 h 23"/>
                <a:gd name="T8" fmla="*/ 2 w 45"/>
                <a:gd name="T9" fmla="*/ 1 h 23"/>
                <a:gd name="T10" fmla="*/ 45 w 45"/>
                <a:gd name="T11" fmla="*/ 21 h 23"/>
                <a:gd name="T12" fmla="*/ 45 w 45"/>
                <a:gd name="T13" fmla="*/ 23 h 23"/>
                <a:gd name="T14" fmla="*/ 44 w 4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23"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2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2"/>
                    <a:pt x="45" y="22"/>
                    <a:pt x="45" y="23"/>
                  </a:cubicBezTo>
                  <a:cubicBezTo>
                    <a:pt x="45" y="23"/>
                    <a:pt x="44" y="23"/>
                    <a:pt x="44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25" name="그룹 1224"/>
          <p:cNvGrpSpPr/>
          <p:nvPr/>
        </p:nvGrpSpPr>
        <p:grpSpPr>
          <a:xfrm>
            <a:off x="6242608" y="2583906"/>
            <a:ext cx="260374" cy="260374"/>
            <a:chOff x="6999265" y="13236529"/>
            <a:chExt cx="291298" cy="291299"/>
          </a:xfrm>
          <a:solidFill>
            <a:schemeClr val="bg1"/>
          </a:solidFill>
        </p:grpSpPr>
        <p:sp>
          <p:nvSpPr>
            <p:cNvPr id="1226" name="Freeform 650"/>
            <p:cNvSpPr>
              <a:spLocks noEditPoints="1"/>
            </p:cNvSpPr>
            <p:nvPr/>
          </p:nvSpPr>
          <p:spPr bwMode="auto">
            <a:xfrm>
              <a:off x="6999265" y="13236529"/>
              <a:ext cx="291298" cy="291298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3 h 84"/>
                <a:gd name="T12" fmla="*/ 3 w 84"/>
                <a:gd name="T13" fmla="*/ 42 h 84"/>
                <a:gd name="T14" fmla="*/ 42 w 84"/>
                <a:gd name="T15" fmla="*/ 82 h 84"/>
                <a:gd name="T16" fmla="*/ 82 w 84"/>
                <a:gd name="T17" fmla="*/ 42 h 84"/>
                <a:gd name="T18" fmla="*/ 42 w 84"/>
                <a:gd name="T19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3"/>
                  </a:moveTo>
                  <a:cubicBezTo>
                    <a:pt x="20" y="3"/>
                    <a:pt x="3" y="20"/>
                    <a:pt x="3" y="42"/>
                  </a:cubicBezTo>
                  <a:cubicBezTo>
                    <a:pt x="3" y="64"/>
                    <a:pt x="20" y="82"/>
                    <a:pt x="42" y="82"/>
                  </a:cubicBezTo>
                  <a:cubicBezTo>
                    <a:pt x="64" y="82"/>
                    <a:pt x="82" y="64"/>
                    <a:pt x="82" y="42"/>
                  </a:cubicBezTo>
                  <a:cubicBezTo>
                    <a:pt x="82" y="20"/>
                    <a:pt x="64" y="3"/>
                    <a:pt x="42" y="3"/>
                  </a:cubicBez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27" name="Freeform 651"/>
            <p:cNvSpPr>
              <a:spLocks/>
            </p:cNvSpPr>
            <p:nvPr/>
          </p:nvSpPr>
          <p:spPr bwMode="auto">
            <a:xfrm>
              <a:off x="7140410" y="13239534"/>
              <a:ext cx="108111" cy="288294"/>
            </a:xfrm>
            <a:custGeom>
              <a:avLst/>
              <a:gdLst>
                <a:gd name="T0" fmla="*/ 1 w 31"/>
                <a:gd name="T1" fmla="*/ 83 h 83"/>
                <a:gd name="T2" fmla="*/ 0 w 31"/>
                <a:gd name="T3" fmla="*/ 82 h 83"/>
                <a:gd name="T4" fmla="*/ 1 w 31"/>
                <a:gd name="T5" fmla="*/ 80 h 83"/>
                <a:gd name="T6" fmla="*/ 29 w 31"/>
                <a:gd name="T7" fmla="*/ 41 h 83"/>
                <a:gd name="T8" fmla="*/ 2 w 31"/>
                <a:gd name="T9" fmla="*/ 2 h 83"/>
                <a:gd name="T10" fmla="*/ 1 w 31"/>
                <a:gd name="T11" fmla="*/ 1 h 83"/>
                <a:gd name="T12" fmla="*/ 2 w 31"/>
                <a:gd name="T13" fmla="*/ 0 h 83"/>
                <a:gd name="T14" fmla="*/ 31 w 31"/>
                <a:gd name="T15" fmla="*/ 41 h 83"/>
                <a:gd name="T16" fmla="*/ 1 w 31"/>
                <a:gd name="T17" fmla="*/ 83 h 83"/>
                <a:gd name="T18" fmla="*/ 1 w 31"/>
                <a:gd name="T1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3">
                  <a:moveTo>
                    <a:pt x="1" y="83"/>
                  </a:moveTo>
                  <a:cubicBezTo>
                    <a:pt x="0" y="83"/>
                    <a:pt x="0" y="82"/>
                    <a:pt x="0" y="82"/>
                  </a:cubicBezTo>
                  <a:cubicBezTo>
                    <a:pt x="0" y="81"/>
                    <a:pt x="0" y="80"/>
                    <a:pt x="1" y="80"/>
                  </a:cubicBezTo>
                  <a:cubicBezTo>
                    <a:pt x="17" y="78"/>
                    <a:pt x="29" y="61"/>
                    <a:pt x="29" y="41"/>
                  </a:cubicBezTo>
                  <a:cubicBezTo>
                    <a:pt x="29" y="22"/>
                    <a:pt x="17" y="6"/>
                    <a:pt x="2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9" y="4"/>
                    <a:pt x="31" y="21"/>
                    <a:pt x="31" y="41"/>
                  </a:cubicBezTo>
                  <a:cubicBezTo>
                    <a:pt x="31" y="62"/>
                    <a:pt x="18" y="80"/>
                    <a:pt x="1" y="83"/>
                  </a:cubicBezTo>
                  <a:cubicBezTo>
                    <a:pt x="1" y="83"/>
                    <a:pt x="1" y="83"/>
                    <a:pt x="1" y="83"/>
                  </a:cubicBez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28" name="Freeform 652"/>
            <p:cNvSpPr>
              <a:spLocks/>
            </p:cNvSpPr>
            <p:nvPr/>
          </p:nvSpPr>
          <p:spPr bwMode="auto">
            <a:xfrm>
              <a:off x="7041307" y="13239534"/>
              <a:ext cx="108111" cy="288294"/>
            </a:xfrm>
            <a:custGeom>
              <a:avLst/>
              <a:gdLst>
                <a:gd name="T0" fmla="*/ 30 w 31"/>
                <a:gd name="T1" fmla="*/ 83 h 83"/>
                <a:gd name="T2" fmla="*/ 30 w 31"/>
                <a:gd name="T3" fmla="*/ 83 h 83"/>
                <a:gd name="T4" fmla="*/ 0 w 31"/>
                <a:gd name="T5" fmla="*/ 41 h 83"/>
                <a:gd name="T6" fmla="*/ 29 w 31"/>
                <a:gd name="T7" fmla="*/ 0 h 83"/>
                <a:gd name="T8" fmla="*/ 30 w 31"/>
                <a:gd name="T9" fmla="*/ 1 h 83"/>
                <a:gd name="T10" fmla="*/ 29 w 31"/>
                <a:gd name="T11" fmla="*/ 2 h 83"/>
                <a:gd name="T12" fmla="*/ 2 w 31"/>
                <a:gd name="T13" fmla="*/ 41 h 83"/>
                <a:gd name="T14" fmla="*/ 30 w 31"/>
                <a:gd name="T15" fmla="*/ 80 h 83"/>
                <a:gd name="T16" fmla="*/ 31 w 31"/>
                <a:gd name="T17" fmla="*/ 82 h 83"/>
                <a:gd name="T18" fmla="*/ 30 w 31"/>
                <a:gd name="T1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3">
                  <a:moveTo>
                    <a:pt x="30" y="83"/>
                  </a:moveTo>
                  <a:cubicBezTo>
                    <a:pt x="30" y="83"/>
                    <a:pt x="30" y="83"/>
                    <a:pt x="30" y="83"/>
                  </a:cubicBezTo>
                  <a:cubicBezTo>
                    <a:pt x="13" y="80"/>
                    <a:pt x="0" y="62"/>
                    <a:pt x="0" y="41"/>
                  </a:cubicBezTo>
                  <a:cubicBezTo>
                    <a:pt x="0" y="21"/>
                    <a:pt x="12" y="4"/>
                    <a:pt x="29" y="0"/>
                  </a:cubicBezTo>
                  <a:cubicBezTo>
                    <a:pt x="29" y="0"/>
                    <a:pt x="30" y="0"/>
                    <a:pt x="30" y="1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14" y="6"/>
                    <a:pt x="2" y="22"/>
                    <a:pt x="2" y="41"/>
                  </a:cubicBezTo>
                  <a:cubicBezTo>
                    <a:pt x="2" y="61"/>
                    <a:pt x="14" y="78"/>
                    <a:pt x="30" y="80"/>
                  </a:cubicBezTo>
                  <a:cubicBezTo>
                    <a:pt x="31" y="80"/>
                    <a:pt x="31" y="81"/>
                    <a:pt x="31" y="82"/>
                  </a:cubicBezTo>
                  <a:cubicBezTo>
                    <a:pt x="31" y="82"/>
                    <a:pt x="31" y="83"/>
                    <a:pt x="30" y="83"/>
                  </a:cubicBez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29" name="Freeform 653"/>
            <p:cNvSpPr>
              <a:spLocks/>
            </p:cNvSpPr>
            <p:nvPr/>
          </p:nvSpPr>
          <p:spPr bwMode="auto">
            <a:xfrm>
              <a:off x="7044309" y="13281573"/>
              <a:ext cx="204209" cy="48051"/>
            </a:xfrm>
            <a:custGeom>
              <a:avLst/>
              <a:gdLst>
                <a:gd name="T0" fmla="*/ 29 w 59"/>
                <a:gd name="T1" fmla="*/ 14 h 14"/>
                <a:gd name="T2" fmla="*/ 0 w 59"/>
                <a:gd name="T3" fmla="*/ 2 h 14"/>
                <a:gd name="T4" fmla="*/ 1 w 59"/>
                <a:gd name="T5" fmla="*/ 0 h 14"/>
                <a:gd name="T6" fmla="*/ 29 w 59"/>
                <a:gd name="T7" fmla="*/ 12 h 14"/>
                <a:gd name="T8" fmla="*/ 57 w 59"/>
                <a:gd name="T9" fmla="*/ 0 h 14"/>
                <a:gd name="T10" fmla="*/ 59 w 59"/>
                <a:gd name="T11" fmla="*/ 2 h 14"/>
                <a:gd name="T12" fmla="*/ 29 w 59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4">
                  <a:moveTo>
                    <a:pt x="29" y="14"/>
                  </a:moveTo>
                  <a:cubicBezTo>
                    <a:pt x="18" y="14"/>
                    <a:pt x="7" y="10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9" y="8"/>
                    <a:pt x="19" y="12"/>
                    <a:pt x="29" y="12"/>
                  </a:cubicBezTo>
                  <a:cubicBezTo>
                    <a:pt x="40" y="12"/>
                    <a:pt x="50" y="8"/>
                    <a:pt x="57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1" y="10"/>
                    <a:pt x="40" y="14"/>
                    <a:pt x="29" y="14"/>
                  </a:cubicBez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30" name="Freeform 654"/>
            <p:cNvSpPr>
              <a:spLocks/>
            </p:cNvSpPr>
            <p:nvPr/>
          </p:nvSpPr>
          <p:spPr bwMode="auto">
            <a:xfrm>
              <a:off x="7041307" y="13434730"/>
              <a:ext cx="207212" cy="48051"/>
            </a:xfrm>
            <a:custGeom>
              <a:avLst/>
              <a:gdLst>
                <a:gd name="T0" fmla="*/ 2 w 60"/>
                <a:gd name="T1" fmla="*/ 14 h 14"/>
                <a:gd name="T2" fmla="*/ 0 w 60"/>
                <a:gd name="T3" fmla="*/ 13 h 14"/>
                <a:gd name="T4" fmla="*/ 30 w 60"/>
                <a:gd name="T5" fmla="*/ 0 h 14"/>
                <a:gd name="T6" fmla="*/ 60 w 60"/>
                <a:gd name="T7" fmla="*/ 13 h 14"/>
                <a:gd name="T8" fmla="*/ 58 w 60"/>
                <a:gd name="T9" fmla="*/ 14 h 14"/>
                <a:gd name="T10" fmla="*/ 30 w 60"/>
                <a:gd name="T11" fmla="*/ 3 h 14"/>
                <a:gd name="T12" fmla="*/ 2 w 60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4">
                  <a:moveTo>
                    <a:pt x="2" y="1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8" y="5"/>
                    <a:pt x="19" y="0"/>
                    <a:pt x="30" y="0"/>
                  </a:cubicBezTo>
                  <a:cubicBezTo>
                    <a:pt x="41" y="0"/>
                    <a:pt x="52" y="5"/>
                    <a:pt x="60" y="13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1" y="7"/>
                    <a:pt x="41" y="3"/>
                    <a:pt x="30" y="3"/>
                  </a:cubicBezTo>
                  <a:cubicBezTo>
                    <a:pt x="19" y="3"/>
                    <a:pt x="9" y="7"/>
                    <a:pt x="2" y="14"/>
                  </a:cubicBez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31" name="Rectangle 655"/>
            <p:cNvSpPr>
              <a:spLocks noChangeArrowheads="1"/>
            </p:cNvSpPr>
            <p:nvPr/>
          </p:nvSpPr>
          <p:spPr bwMode="auto">
            <a:xfrm>
              <a:off x="7002270" y="13377677"/>
              <a:ext cx="285292" cy="6006"/>
            </a:xfrm>
            <a:prstGeom prst="rect">
              <a:avLst/>
            </a:pr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32" name="Freeform 656"/>
            <p:cNvSpPr>
              <a:spLocks/>
            </p:cNvSpPr>
            <p:nvPr/>
          </p:nvSpPr>
          <p:spPr bwMode="auto">
            <a:xfrm>
              <a:off x="7140410" y="13236529"/>
              <a:ext cx="9009" cy="291298"/>
            </a:xfrm>
            <a:custGeom>
              <a:avLst/>
              <a:gdLst>
                <a:gd name="T0" fmla="*/ 1 w 2"/>
                <a:gd name="T1" fmla="*/ 84 h 84"/>
                <a:gd name="T2" fmla="*/ 0 w 2"/>
                <a:gd name="T3" fmla="*/ 83 h 84"/>
                <a:gd name="T4" fmla="*/ 0 w 2"/>
                <a:gd name="T5" fmla="*/ 2 h 84"/>
                <a:gd name="T6" fmla="*/ 1 w 2"/>
                <a:gd name="T7" fmla="*/ 0 h 84"/>
                <a:gd name="T8" fmla="*/ 2 w 2"/>
                <a:gd name="T9" fmla="*/ 2 h 84"/>
                <a:gd name="T10" fmla="*/ 2 w 2"/>
                <a:gd name="T11" fmla="*/ 83 h 84"/>
                <a:gd name="T12" fmla="*/ 1 w 2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4">
                  <a:moveTo>
                    <a:pt x="1" y="84"/>
                  </a:moveTo>
                  <a:cubicBezTo>
                    <a:pt x="0" y="84"/>
                    <a:pt x="0" y="83"/>
                    <a:pt x="0" y="8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4"/>
                    <a:pt x="1" y="84"/>
                  </a:cubicBez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33" name="그룹 1232"/>
          <p:cNvGrpSpPr/>
          <p:nvPr/>
        </p:nvGrpSpPr>
        <p:grpSpPr>
          <a:xfrm>
            <a:off x="6925749" y="2583904"/>
            <a:ext cx="255006" cy="260376"/>
            <a:chOff x="7713994" y="11347599"/>
            <a:chExt cx="285292" cy="291300"/>
          </a:xfrm>
          <a:solidFill>
            <a:schemeClr val="bg1"/>
          </a:solidFill>
        </p:grpSpPr>
        <p:sp>
          <p:nvSpPr>
            <p:cNvPr id="1234" name="Freeform 712"/>
            <p:cNvSpPr>
              <a:spLocks/>
            </p:cNvSpPr>
            <p:nvPr/>
          </p:nvSpPr>
          <p:spPr bwMode="auto">
            <a:xfrm>
              <a:off x="7852137" y="11347599"/>
              <a:ext cx="9009" cy="75079"/>
            </a:xfrm>
            <a:custGeom>
              <a:avLst/>
              <a:gdLst>
                <a:gd name="T0" fmla="*/ 1 w 3"/>
                <a:gd name="T1" fmla="*/ 22 h 22"/>
                <a:gd name="T2" fmla="*/ 0 w 3"/>
                <a:gd name="T3" fmla="*/ 21 h 22"/>
                <a:gd name="T4" fmla="*/ 0 w 3"/>
                <a:gd name="T5" fmla="*/ 1 h 22"/>
                <a:gd name="T6" fmla="*/ 1 w 3"/>
                <a:gd name="T7" fmla="*/ 0 h 22"/>
                <a:gd name="T8" fmla="*/ 3 w 3"/>
                <a:gd name="T9" fmla="*/ 1 h 22"/>
                <a:gd name="T10" fmla="*/ 3 w 3"/>
                <a:gd name="T11" fmla="*/ 21 h 22"/>
                <a:gd name="T12" fmla="*/ 1 w 3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2">
                  <a:moveTo>
                    <a:pt x="1" y="22"/>
                  </a:moveTo>
                  <a:cubicBezTo>
                    <a:pt x="1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2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35" name="Freeform 713"/>
            <p:cNvSpPr>
              <a:spLocks/>
            </p:cNvSpPr>
            <p:nvPr/>
          </p:nvSpPr>
          <p:spPr bwMode="auto">
            <a:xfrm>
              <a:off x="7852137" y="11557817"/>
              <a:ext cx="9009" cy="81082"/>
            </a:xfrm>
            <a:custGeom>
              <a:avLst/>
              <a:gdLst>
                <a:gd name="T0" fmla="*/ 1 w 3"/>
                <a:gd name="T1" fmla="*/ 23 h 23"/>
                <a:gd name="T2" fmla="*/ 0 w 3"/>
                <a:gd name="T3" fmla="*/ 21 h 23"/>
                <a:gd name="T4" fmla="*/ 0 w 3"/>
                <a:gd name="T5" fmla="*/ 1 h 23"/>
                <a:gd name="T6" fmla="*/ 1 w 3"/>
                <a:gd name="T7" fmla="*/ 0 h 23"/>
                <a:gd name="T8" fmla="*/ 3 w 3"/>
                <a:gd name="T9" fmla="*/ 1 h 23"/>
                <a:gd name="T10" fmla="*/ 3 w 3"/>
                <a:gd name="T11" fmla="*/ 21 h 23"/>
                <a:gd name="T12" fmla="*/ 1 w 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3">
                  <a:moveTo>
                    <a:pt x="1" y="23"/>
                  </a:moveTo>
                  <a:cubicBezTo>
                    <a:pt x="1" y="23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36" name="Freeform 714"/>
            <p:cNvSpPr>
              <a:spLocks/>
            </p:cNvSpPr>
            <p:nvPr/>
          </p:nvSpPr>
          <p:spPr bwMode="auto">
            <a:xfrm>
              <a:off x="7924207" y="11485742"/>
              <a:ext cx="75079" cy="12012"/>
            </a:xfrm>
            <a:custGeom>
              <a:avLst/>
              <a:gdLst>
                <a:gd name="T0" fmla="*/ 21 w 22"/>
                <a:gd name="T1" fmla="*/ 3 h 3"/>
                <a:gd name="T2" fmla="*/ 1 w 22"/>
                <a:gd name="T3" fmla="*/ 3 h 3"/>
                <a:gd name="T4" fmla="*/ 0 w 22"/>
                <a:gd name="T5" fmla="*/ 2 h 3"/>
                <a:gd name="T6" fmla="*/ 1 w 22"/>
                <a:gd name="T7" fmla="*/ 0 h 3"/>
                <a:gd name="T8" fmla="*/ 21 w 22"/>
                <a:gd name="T9" fmla="*/ 0 h 3"/>
                <a:gd name="T10" fmla="*/ 22 w 22"/>
                <a:gd name="T11" fmla="*/ 2 h 3"/>
                <a:gd name="T12" fmla="*/ 21 w 2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">
                  <a:moveTo>
                    <a:pt x="2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2"/>
                  </a:cubicBezTo>
                  <a:cubicBezTo>
                    <a:pt x="22" y="2"/>
                    <a:pt x="22" y="3"/>
                    <a:pt x="2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37" name="Freeform 715"/>
            <p:cNvSpPr>
              <a:spLocks/>
            </p:cNvSpPr>
            <p:nvPr/>
          </p:nvSpPr>
          <p:spPr bwMode="auto">
            <a:xfrm>
              <a:off x="7713994" y="11485742"/>
              <a:ext cx="75079" cy="12012"/>
            </a:xfrm>
            <a:custGeom>
              <a:avLst/>
              <a:gdLst>
                <a:gd name="T0" fmla="*/ 21 w 22"/>
                <a:gd name="T1" fmla="*/ 3 h 3"/>
                <a:gd name="T2" fmla="*/ 1 w 22"/>
                <a:gd name="T3" fmla="*/ 3 h 3"/>
                <a:gd name="T4" fmla="*/ 0 w 22"/>
                <a:gd name="T5" fmla="*/ 2 h 3"/>
                <a:gd name="T6" fmla="*/ 1 w 22"/>
                <a:gd name="T7" fmla="*/ 0 h 3"/>
                <a:gd name="T8" fmla="*/ 21 w 22"/>
                <a:gd name="T9" fmla="*/ 0 h 3"/>
                <a:gd name="T10" fmla="*/ 22 w 22"/>
                <a:gd name="T11" fmla="*/ 2 h 3"/>
                <a:gd name="T12" fmla="*/ 21 w 2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">
                  <a:moveTo>
                    <a:pt x="2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2"/>
                  </a:cubicBezTo>
                  <a:cubicBezTo>
                    <a:pt x="22" y="2"/>
                    <a:pt x="22" y="3"/>
                    <a:pt x="2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38" name="Freeform 716"/>
            <p:cNvSpPr>
              <a:spLocks/>
            </p:cNvSpPr>
            <p:nvPr/>
          </p:nvSpPr>
          <p:spPr bwMode="auto">
            <a:xfrm>
              <a:off x="7903187" y="11389644"/>
              <a:ext cx="60060" cy="54053"/>
            </a:xfrm>
            <a:custGeom>
              <a:avLst/>
              <a:gdLst>
                <a:gd name="T0" fmla="*/ 1 w 17"/>
                <a:gd name="T1" fmla="*/ 16 h 16"/>
                <a:gd name="T2" fmla="*/ 0 w 17"/>
                <a:gd name="T3" fmla="*/ 16 h 16"/>
                <a:gd name="T4" fmla="*/ 0 w 17"/>
                <a:gd name="T5" fmla="*/ 14 h 16"/>
                <a:gd name="T6" fmla="*/ 15 w 17"/>
                <a:gd name="T7" fmla="*/ 0 h 16"/>
                <a:gd name="T8" fmla="*/ 16 w 17"/>
                <a:gd name="T9" fmla="*/ 0 h 16"/>
                <a:gd name="T10" fmla="*/ 16 w 17"/>
                <a:gd name="T11" fmla="*/ 2 h 16"/>
                <a:gd name="T12" fmla="*/ 2 w 17"/>
                <a:gd name="T13" fmla="*/ 16 h 16"/>
                <a:gd name="T14" fmla="*/ 1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" y="16"/>
                  </a:moveTo>
                  <a:cubicBezTo>
                    <a:pt x="1" y="16"/>
                    <a:pt x="0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0"/>
                    <a:pt x="17" y="1"/>
                    <a:pt x="16" y="2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39" name="Freeform 717"/>
            <p:cNvSpPr>
              <a:spLocks/>
            </p:cNvSpPr>
            <p:nvPr/>
          </p:nvSpPr>
          <p:spPr bwMode="auto">
            <a:xfrm>
              <a:off x="7750032" y="11536793"/>
              <a:ext cx="60060" cy="60060"/>
            </a:xfrm>
            <a:custGeom>
              <a:avLst/>
              <a:gdLst>
                <a:gd name="T0" fmla="*/ 2 w 17"/>
                <a:gd name="T1" fmla="*/ 17 h 17"/>
                <a:gd name="T2" fmla="*/ 1 w 17"/>
                <a:gd name="T3" fmla="*/ 16 h 17"/>
                <a:gd name="T4" fmla="*/ 1 w 17"/>
                <a:gd name="T5" fmla="*/ 15 h 17"/>
                <a:gd name="T6" fmla="*/ 15 w 17"/>
                <a:gd name="T7" fmla="*/ 0 h 17"/>
                <a:gd name="T8" fmla="*/ 17 w 17"/>
                <a:gd name="T9" fmla="*/ 0 h 17"/>
                <a:gd name="T10" fmla="*/ 17 w 17"/>
                <a:gd name="T11" fmla="*/ 2 h 17"/>
                <a:gd name="T12" fmla="*/ 2 w 17"/>
                <a:gd name="T13" fmla="*/ 16 h 17"/>
                <a:gd name="T14" fmla="*/ 2 w 17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" y="17"/>
                    <a:pt x="1" y="17"/>
                    <a:pt x="1" y="16"/>
                  </a:cubicBezTo>
                  <a:cubicBezTo>
                    <a:pt x="0" y="16"/>
                    <a:pt x="0" y="15"/>
                    <a:pt x="1" y="1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1"/>
                    <a:pt x="17" y="1"/>
                    <a:pt x="17" y="2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2" y="17"/>
                    <a:pt x="2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40" name="Freeform 718"/>
            <p:cNvSpPr>
              <a:spLocks/>
            </p:cNvSpPr>
            <p:nvPr/>
          </p:nvSpPr>
          <p:spPr bwMode="auto">
            <a:xfrm>
              <a:off x="7903187" y="11536793"/>
              <a:ext cx="60060" cy="60060"/>
            </a:xfrm>
            <a:custGeom>
              <a:avLst/>
              <a:gdLst>
                <a:gd name="T0" fmla="*/ 15 w 17"/>
                <a:gd name="T1" fmla="*/ 17 h 17"/>
                <a:gd name="T2" fmla="*/ 15 w 17"/>
                <a:gd name="T3" fmla="*/ 16 h 17"/>
                <a:gd name="T4" fmla="*/ 0 w 17"/>
                <a:gd name="T5" fmla="*/ 2 h 17"/>
                <a:gd name="T6" fmla="*/ 0 w 17"/>
                <a:gd name="T7" fmla="*/ 0 h 17"/>
                <a:gd name="T8" fmla="*/ 2 w 17"/>
                <a:gd name="T9" fmla="*/ 0 h 17"/>
                <a:gd name="T10" fmla="*/ 16 w 17"/>
                <a:gd name="T11" fmla="*/ 15 h 17"/>
                <a:gd name="T12" fmla="*/ 16 w 17"/>
                <a:gd name="T13" fmla="*/ 16 h 17"/>
                <a:gd name="T14" fmla="*/ 15 w 17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7">
                  <a:moveTo>
                    <a:pt x="15" y="17"/>
                  </a:moveTo>
                  <a:cubicBezTo>
                    <a:pt x="15" y="17"/>
                    <a:pt x="15" y="17"/>
                    <a:pt x="15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6"/>
                    <a:pt x="16" y="16"/>
                  </a:cubicBezTo>
                  <a:cubicBezTo>
                    <a:pt x="16" y="17"/>
                    <a:pt x="16" y="17"/>
                    <a:pt x="15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41" name="Freeform 719"/>
            <p:cNvSpPr>
              <a:spLocks/>
            </p:cNvSpPr>
            <p:nvPr/>
          </p:nvSpPr>
          <p:spPr bwMode="auto">
            <a:xfrm>
              <a:off x="7750032" y="11389644"/>
              <a:ext cx="60060" cy="54053"/>
            </a:xfrm>
            <a:custGeom>
              <a:avLst/>
              <a:gdLst>
                <a:gd name="T0" fmla="*/ 16 w 17"/>
                <a:gd name="T1" fmla="*/ 16 h 16"/>
                <a:gd name="T2" fmla="*/ 15 w 17"/>
                <a:gd name="T3" fmla="*/ 16 h 16"/>
                <a:gd name="T4" fmla="*/ 1 w 17"/>
                <a:gd name="T5" fmla="*/ 2 h 16"/>
                <a:gd name="T6" fmla="*/ 1 w 17"/>
                <a:gd name="T7" fmla="*/ 0 h 16"/>
                <a:gd name="T8" fmla="*/ 2 w 17"/>
                <a:gd name="T9" fmla="*/ 0 h 16"/>
                <a:gd name="T10" fmla="*/ 17 w 17"/>
                <a:gd name="T11" fmla="*/ 14 h 16"/>
                <a:gd name="T12" fmla="*/ 17 w 17"/>
                <a:gd name="T13" fmla="*/ 16 h 16"/>
                <a:gd name="T14" fmla="*/ 16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6" y="16"/>
                  </a:moveTo>
                  <a:cubicBezTo>
                    <a:pt x="16" y="16"/>
                    <a:pt x="15" y="16"/>
                    <a:pt x="15" y="1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6" y="16"/>
                    <a:pt x="16" y="1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242" name="Freeform 779"/>
          <p:cNvSpPr>
            <a:spLocks noEditPoints="1"/>
          </p:cNvSpPr>
          <p:nvPr/>
        </p:nvSpPr>
        <p:spPr bwMode="auto">
          <a:xfrm>
            <a:off x="8319068" y="2591959"/>
            <a:ext cx="260374" cy="244266"/>
          </a:xfrm>
          <a:custGeom>
            <a:avLst/>
            <a:gdLst>
              <a:gd name="T0" fmla="*/ 17 w 84"/>
              <a:gd name="T1" fmla="*/ 79 h 79"/>
              <a:gd name="T2" fmla="*/ 16 w 84"/>
              <a:gd name="T3" fmla="*/ 79 h 79"/>
              <a:gd name="T4" fmla="*/ 16 w 84"/>
              <a:gd name="T5" fmla="*/ 78 h 79"/>
              <a:gd name="T6" fmla="*/ 25 w 84"/>
              <a:gd name="T7" fmla="*/ 49 h 79"/>
              <a:gd name="T8" fmla="*/ 1 w 84"/>
              <a:gd name="T9" fmla="*/ 31 h 79"/>
              <a:gd name="T10" fmla="*/ 0 w 84"/>
              <a:gd name="T11" fmla="*/ 30 h 79"/>
              <a:gd name="T12" fmla="*/ 1 w 84"/>
              <a:gd name="T13" fmla="*/ 29 h 79"/>
              <a:gd name="T14" fmla="*/ 31 w 84"/>
              <a:gd name="T15" fmla="*/ 29 h 79"/>
              <a:gd name="T16" fmla="*/ 41 w 84"/>
              <a:gd name="T17" fmla="*/ 1 h 79"/>
              <a:gd name="T18" fmla="*/ 42 w 84"/>
              <a:gd name="T19" fmla="*/ 0 h 79"/>
              <a:gd name="T20" fmla="*/ 43 w 84"/>
              <a:gd name="T21" fmla="*/ 1 h 79"/>
              <a:gd name="T22" fmla="*/ 52 w 84"/>
              <a:gd name="T23" fmla="*/ 29 h 79"/>
              <a:gd name="T24" fmla="*/ 82 w 84"/>
              <a:gd name="T25" fmla="*/ 29 h 79"/>
              <a:gd name="T26" fmla="*/ 83 w 84"/>
              <a:gd name="T27" fmla="*/ 30 h 79"/>
              <a:gd name="T28" fmla="*/ 83 w 84"/>
              <a:gd name="T29" fmla="*/ 31 h 79"/>
              <a:gd name="T30" fmla="*/ 59 w 84"/>
              <a:gd name="T31" fmla="*/ 49 h 79"/>
              <a:gd name="T32" fmla="*/ 68 w 84"/>
              <a:gd name="T33" fmla="*/ 78 h 79"/>
              <a:gd name="T34" fmla="*/ 68 w 84"/>
              <a:gd name="T35" fmla="*/ 79 h 79"/>
              <a:gd name="T36" fmla="*/ 66 w 84"/>
              <a:gd name="T37" fmla="*/ 79 h 79"/>
              <a:gd name="T38" fmla="*/ 42 w 84"/>
              <a:gd name="T39" fmla="*/ 61 h 79"/>
              <a:gd name="T40" fmla="*/ 18 w 84"/>
              <a:gd name="T41" fmla="*/ 79 h 79"/>
              <a:gd name="T42" fmla="*/ 17 w 84"/>
              <a:gd name="T43" fmla="*/ 79 h 79"/>
              <a:gd name="T44" fmla="*/ 5 w 84"/>
              <a:gd name="T45" fmla="*/ 32 h 79"/>
              <a:gd name="T46" fmla="*/ 27 w 84"/>
              <a:gd name="T47" fmla="*/ 48 h 79"/>
              <a:gd name="T48" fmla="*/ 27 w 84"/>
              <a:gd name="T49" fmla="*/ 49 h 79"/>
              <a:gd name="T50" fmla="*/ 19 w 84"/>
              <a:gd name="T51" fmla="*/ 75 h 79"/>
              <a:gd name="T52" fmla="*/ 41 w 84"/>
              <a:gd name="T53" fmla="*/ 59 h 79"/>
              <a:gd name="T54" fmla="*/ 43 w 84"/>
              <a:gd name="T55" fmla="*/ 59 h 79"/>
              <a:gd name="T56" fmla="*/ 65 w 84"/>
              <a:gd name="T57" fmla="*/ 75 h 79"/>
              <a:gd name="T58" fmla="*/ 56 w 84"/>
              <a:gd name="T59" fmla="*/ 49 h 79"/>
              <a:gd name="T60" fmla="*/ 57 w 84"/>
              <a:gd name="T61" fmla="*/ 48 h 79"/>
              <a:gd name="T62" fmla="*/ 79 w 84"/>
              <a:gd name="T63" fmla="*/ 32 h 79"/>
              <a:gd name="T64" fmla="*/ 51 w 84"/>
              <a:gd name="T65" fmla="*/ 32 h 79"/>
              <a:gd name="T66" fmla="*/ 50 w 84"/>
              <a:gd name="T67" fmla="*/ 31 h 79"/>
              <a:gd name="T68" fmla="*/ 42 w 84"/>
              <a:gd name="T69" fmla="*/ 5 h 79"/>
              <a:gd name="T70" fmla="*/ 33 w 84"/>
              <a:gd name="T71" fmla="*/ 31 h 79"/>
              <a:gd name="T72" fmla="*/ 32 w 84"/>
              <a:gd name="T73" fmla="*/ 32 h 79"/>
              <a:gd name="T74" fmla="*/ 5 w 84"/>
              <a:gd name="T75" fmla="*/ 32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4" h="79">
                <a:moveTo>
                  <a:pt x="17" y="79"/>
                </a:moveTo>
                <a:cubicBezTo>
                  <a:pt x="17" y="79"/>
                  <a:pt x="16" y="79"/>
                  <a:pt x="16" y="79"/>
                </a:cubicBezTo>
                <a:cubicBezTo>
                  <a:pt x="16" y="79"/>
                  <a:pt x="16" y="78"/>
                  <a:pt x="16" y="78"/>
                </a:cubicBezTo>
                <a:cubicBezTo>
                  <a:pt x="25" y="49"/>
                  <a:pt x="25" y="49"/>
                  <a:pt x="25" y="49"/>
                </a:cubicBezTo>
                <a:cubicBezTo>
                  <a:pt x="1" y="31"/>
                  <a:pt x="1" y="31"/>
                  <a:pt x="1" y="31"/>
                </a:cubicBezTo>
                <a:cubicBezTo>
                  <a:pt x="0" y="31"/>
                  <a:pt x="0" y="31"/>
                  <a:pt x="0" y="30"/>
                </a:cubicBezTo>
                <a:cubicBezTo>
                  <a:pt x="0" y="30"/>
                  <a:pt x="1" y="29"/>
                  <a:pt x="1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0"/>
                  <a:pt x="41" y="0"/>
                  <a:pt x="42" y="0"/>
                </a:cubicBezTo>
                <a:cubicBezTo>
                  <a:pt x="42" y="0"/>
                  <a:pt x="43" y="0"/>
                  <a:pt x="43" y="1"/>
                </a:cubicBezTo>
                <a:cubicBezTo>
                  <a:pt x="52" y="29"/>
                  <a:pt x="52" y="29"/>
                  <a:pt x="52" y="29"/>
                </a:cubicBezTo>
                <a:cubicBezTo>
                  <a:pt x="82" y="29"/>
                  <a:pt x="82" y="29"/>
                  <a:pt x="82" y="29"/>
                </a:cubicBezTo>
                <a:cubicBezTo>
                  <a:pt x="83" y="29"/>
                  <a:pt x="83" y="30"/>
                  <a:pt x="83" y="30"/>
                </a:cubicBezTo>
                <a:cubicBezTo>
                  <a:pt x="84" y="31"/>
                  <a:pt x="83" y="31"/>
                  <a:pt x="83" y="31"/>
                </a:cubicBezTo>
                <a:cubicBezTo>
                  <a:pt x="59" y="49"/>
                  <a:pt x="59" y="49"/>
                  <a:pt x="59" y="49"/>
                </a:cubicBezTo>
                <a:cubicBezTo>
                  <a:pt x="68" y="78"/>
                  <a:pt x="68" y="78"/>
                  <a:pt x="68" y="78"/>
                </a:cubicBezTo>
                <a:cubicBezTo>
                  <a:pt x="68" y="78"/>
                  <a:pt x="68" y="79"/>
                  <a:pt x="68" y="79"/>
                </a:cubicBezTo>
                <a:cubicBezTo>
                  <a:pt x="67" y="79"/>
                  <a:pt x="67" y="79"/>
                  <a:pt x="66" y="79"/>
                </a:cubicBezTo>
                <a:cubicBezTo>
                  <a:pt x="42" y="61"/>
                  <a:pt x="42" y="61"/>
                  <a:pt x="42" y="61"/>
                </a:cubicBezTo>
                <a:cubicBezTo>
                  <a:pt x="18" y="79"/>
                  <a:pt x="18" y="79"/>
                  <a:pt x="18" y="79"/>
                </a:cubicBezTo>
                <a:cubicBezTo>
                  <a:pt x="17" y="79"/>
                  <a:pt x="17" y="79"/>
                  <a:pt x="17" y="79"/>
                </a:cubicBezTo>
                <a:close/>
                <a:moveTo>
                  <a:pt x="5" y="32"/>
                </a:moveTo>
                <a:cubicBezTo>
                  <a:pt x="27" y="48"/>
                  <a:pt x="27" y="48"/>
                  <a:pt x="27" y="48"/>
                </a:cubicBezTo>
                <a:cubicBezTo>
                  <a:pt x="27" y="48"/>
                  <a:pt x="28" y="49"/>
                  <a:pt x="27" y="49"/>
                </a:cubicBezTo>
                <a:cubicBezTo>
                  <a:pt x="19" y="75"/>
                  <a:pt x="19" y="75"/>
                  <a:pt x="19" y="75"/>
                </a:cubicBezTo>
                <a:cubicBezTo>
                  <a:pt x="41" y="59"/>
                  <a:pt x="41" y="59"/>
                  <a:pt x="41" y="59"/>
                </a:cubicBezTo>
                <a:cubicBezTo>
                  <a:pt x="42" y="59"/>
                  <a:pt x="42" y="59"/>
                  <a:pt x="43" y="59"/>
                </a:cubicBezTo>
                <a:cubicBezTo>
                  <a:pt x="65" y="75"/>
                  <a:pt x="65" y="75"/>
                  <a:pt x="65" y="75"/>
                </a:cubicBezTo>
                <a:cubicBezTo>
                  <a:pt x="56" y="49"/>
                  <a:pt x="56" y="49"/>
                  <a:pt x="56" y="49"/>
                </a:cubicBezTo>
                <a:cubicBezTo>
                  <a:pt x="56" y="49"/>
                  <a:pt x="56" y="48"/>
                  <a:pt x="57" y="48"/>
                </a:cubicBezTo>
                <a:cubicBezTo>
                  <a:pt x="79" y="32"/>
                  <a:pt x="79" y="32"/>
                  <a:pt x="79" y="32"/>
                </a:cubicBezTo>
                <a:cubicBezTo>
                  <a:pt x="51" y="32"/>
                  <a:pt x="51" y="32"/>
                  <a:pt x="51" y="32"/>
                </a:cubicBezTo>
                <a:cubicBezTo>
                  <a:pt x="51" y="32"/>
                  <a:pt x="50" y="31"/>
                  <a:pt x="50" y="31"/>
                </a:cubicBezTo>
                <a:cubicBezTo>
                  <a:pt x="42" y="5"/>
                  <a:pt x="42" y="5"/>
                  <a:pt x="42" y="5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2"/>
                  <a:pt x="32" y="32"/>
                </a:cubicBezTo>
                <a:lnTo>
                  <a:pt x="5" y="3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243" name="그룹 1242"/>
          <p:cNvGrpSpPr/>
          <p:nvPr/>
        </p:nvGrpSpPr>
        <p:grpSpPr>
          <a:xfrm>
            <a:off x="9034610" y="2583905"/>
            <a:ext cx="257688" cy="260374"/>
            <a:chOff x="5578814" y="13236529"/>
            <a:chExt cx="288294" cy="291298"/>
          </a:xfrm>
          <a:solidFill>
            <a:schemeClr val="bg1"/>
          </a:solidFill>
        </p:grpSpPr>
        <p:sp>
          <p:nvSpPr>
            <p:cNvPr id="1244" name="Freeform 498"/>
            <p:cNvSpPr>
              <a:spLocks noEditPoints="1"/>
            </p:cNvSpPr>
            <p:nvPr/>
          </p:nvSpPr>
          <p:spPr bwMode="auto">
            <a:xfrm>
              <a:off x="5578814" y="13236529"/>
              <a:ext cx="288294" cy="291298"/>
            </a:xfrm>
            <a:custGeom>
              <a:avLst/>
              <a:gdLst>
                <a:gd name="T0" fmla="*/ 41 w 83"/>
                <a:gd name="T1" fmla="*/ 84 h 84"/>
                <a:gd name="T2" fmla="*/ 0 w 83"/>
                <a:gd name="T3" fmla="*/ 42 h 84"/>
                <a:gd name="T4" fmla="*/ 41 w 83"/>
                <a:gd name="T5" fmla="*/ 0 h 84"/>
                <a:gd name="T6" fmla="*/ 83 w 83"/>
                <a:gd name="T7" fmla="*/ 42 h 84"/>
                <a:gd name="T8" fmla="*/ 41 w 83"/>
                <a:gd name="T9" fmla="*/ 84 h 84"/>
                <a:gd name="T10" fmla="*/ 41 w 83"/>
                <a:gd name="T11" fmla="*/ 3 h 84"/>
                <a:gd name="T12" fmla="*/ 2 w 83"/>
                <a:gd name="T13" fmla="*/ 42 h 84"/>
                <a:gd name="T14" fmla="*/ 41 w 83"/>
                <a:gd name="T15" fmla="*/ 82 h 84"/>
                <a:gd name="T16" fmla="*/ 81 w 83"/>
                <a:gd name="T17" fmla="*/ 42 h 84"/>
                <a:gd name="T18" fmla="*/ 41 w 83"/>
                <a:gd name="T19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4">
                  <a:moveTo>
                    <a:pt x="41" y="84"/>
                  </a:moveTo>
                  <a:cubicBezTo>
                    <a:pt x="18" y="84"/>
                    <a:pt x="0" y="65"/>
                    <a:pt x="0" y="42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4" y="0"/>
                    <a:pt x="83" y="19"/>
                    <a:pt x="83" y="42"/>
                  </a:cubicBezTo>
                  <a:cubicBezTo>
                    <a:pt x="83" y="65"/>
                    <a:pt x="64" y="84"/>
                    <a:pt x="41" y="84"/>
                  </a:cubicBezTo>
                  <a:close/>
                  <a:moveTo>
                    <a:pt x="41" y="3"/>
                  </a:moveTo>
                  <a:cubicBezTo>
                    <a:pt x="19" y="3"/>
                    <a:pt x="2" y="20"/>
                    <a:pt x="2" y="42"/>
                  </a:cubicBezTo>
                  <a:cubicBezTo>
                    <a:pt x="2" y="64"/>
                    <a:pt x="19" y="82"/>
                    <a:pt x="41" y="82"/>
                  </a:cubicBezTo>
                  <a:cubicBezTo>
                    <a:pt x="63" y="82"/>
                    <a:pt x="81" y="64"/>
                    <a:pt x="81" y="42"/>
                  </a:cubicBezTo>
                  <a:cubicBezTo>
                    <a:pt x="81" y="20"/>
                    <a:pt x="63" y="3"/>
                    <a:pt x="4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45" name="Freeform 499"/>
            <p:cNvSpPr>
              <a:spLocks/>
            </p:cNvSpPr>
            <p:nvPr/>
          </p:nvSpPr>
          <p:spPr bwMode="auto">
            <a:xfrm>
              <a:off x="5671913" y="13389685"/>
              <a:ext cx="45048" cy="39042"/>
            </a:xfrm>
            <a:custGeom>
              <a:avLst/>
              <a:gdLst>
                <a:gd name="T0" fmla="*/ 1 w 13"/>
                <a:gd name="T1" fmla="*/ 12 h 12"/>
                <a:gd name="T2" fmla="*/ 0 w 13"/>
                <a:gd name="T3" fmla="*/ 11 h 12"/>
                <a:gd name="T4" fmla="*/ 0 w 13"/>
                <a:gd name="T5" fmla="*/ 10 h 12"/>
                <a:gd name="T6" fmla="*/ 11 w 13"/>
                <a:gd name="T7" fmla="*/ 0 h 12"/>
                <a:gd name="T8" fmla="*/ 12 w 13"/>
                <a:gd name="T9" fmla="*/ 0 h 12"/>
                <a:gd name="T10" fmla="*/ 12 w 13"/>
                <a:gd name="T11" fmla="*/ 2 h 12"/>
                <a:gd name="T12" fmla="*/ 2 w 13"/>
                <a:gd name="T13" fmla="*/ 11 h 12"/>
                <a:gd name="T14" fmla="*/ 1 w 13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1" y="12"/>
                  </a:moveTo>
                  <a:cubicBezTo>
                    <a:pt x="1" y="12"/>
                    <a:pt x="1" y="12"/>
                    <a:pt x="0" y="11"/>
                  </a:cubicBezTo>
                  <a:cubicBezTo>
                    <a:pt x="0" y="11"/>
                    <a:pt x="0" y="10"/>
                    <a:pt x="0" y="1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3" y="1"/>
                    <a:pt x="13" y="1"/>
                    <a:pt x="1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1" y="1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46" name="Freeform 500"/>
            <p:cNvSpPr>
              <a:spLocks/>
            </p:cNvSpPr>
            <p:nvPr/>
          </p:nvSpPr>
          <p:spPr bwMode="auto">
            <a:xfrm>
              <a:off x="5716956" y="13275568"/>
              <a:ext cx="9009" cy="96098"/>
            </a:xfrm>
            <a:custGeom>
              <a:avLst/>
              <a:gdLst>
                <a:gd name="T0" fmla="*/ 1 w 2"/>
                <a:gd name="T1" fmla="*/ 28 h 28"/>
                <a:gd name="T2" fmla="*/ 0 w 2"/>
                <a:gd name="T3" fmla="*/ 27 h 28"/>
                <a:gd name="T4" fmla="*/ 0 w 2"/>
                <a:gd name="T5" fmla="*/ 1 h 28"/>
                <a:gd name="T6" fmla="*/ 1 w 2"/>
                <a:gd name="T7" fmla="*/ 0 h 28"/>
                <a:gd name="T8" fmla="*/ 2 w 2"/>
                <a:gd name="T9" fmla="*/ 1 h 28"/>
                <a:gd name="T10" fmla="*/ 2 w 2"/>
                <a:gd name="T11" fmla="*/ 27 h 28"/>
                <a:gd name="T12" fmla="*/ 1 w 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8">
                  <a:moveTo>
                    <a:pt x="1" y="28"/>
                  </a:moveTo>
                  <a:cubicBezTo>
                    <a:pt x="1" y="28"/>
                    <a:pt x="0" y="28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8"/>
                    <a:pt x="2" y="28"/>
                    <a:pt x="1" y="2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47" name="Freeform 501"/>
            <p:cNvSpPr>
              <a:spLocks noEditPoints="1"/>
            </p:cNvSpPr>
            <p:nvPr/>
          </p:nvSpPr>
          <p:spPr bwMode="auto">
            <a:xfrm>
              <a:off x="5707946" y="13368663"/>
              <a:ext cx="30031" cy="30031"/>
            </a:xfrm>
            <a:custGeom>
              <a:avLst/>
              <a:gdLst>
                <a:gd name="T0" fmla="*/ 4 w 9"/>
                <a:gd name="T1" fmla="*/ 9 h 9"/>
                <a:gd name="T2" fmla="*/ 0 w 9"/>
                <a:gd name="T3" fmla="*/ 4 h 9"/>
                <a:gd name="T4" fmla="*/ 4 w 9"/>
                <a:gd name="T5" fmla="*/ 0 h 9"/>
                <a:gd name="T6" fmla="*/ 9 w 9"/>
                <a:gd name="T7" fmla="*/ 4 h 9"/>
                <a:gd name="T8" fmla="*/ 4 w 9"/>
                <a:gd name="T9" fmla="*/ 9 h 9"/>
                <a:gd name="T10" fmla="*/ 4 w 9"/>
                <a:gd name="T11" fmla="*/ 2 h 9"/>
                <a:gd name="T12" fmla="*/ 2 w 9"/>
                <a:gd name="T13" fmla="*/ 4 h 9"/>
                <a:gd name="T14" fmla="*/ 4 w 9"/>
                <a:gd name="T15" fmla="*/ 6 h 9"/>
                <a:gd name="T16" fmla="*/ 7 w 9"/>
                <a:gd name="T17" fmla="*/ 4 h 9"/>
                <a:gd name="T18" fmla="*/ 4 w 9"/>
                <a:gd name="T1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7"/>
                    <a:pt x="7" y="9"/>
                    <a:pt x="4" y="9"/>
                  </a:cubicBezTo>
                  <a:close/>
                  <a:moveTo>
                    <a:pt x="4" y="2"/>
                  </a:moveTo>
                  <a:cubicBezTo>
                    <a:pt x="3" y="2"/>
                    <a:pt x="2" y="3"/>
                    <a:pt x="2" y="4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6" y="6"/>
                    <a:pt x="7" y="5"/>
                    <a:pt x="7" y="4"/>
                  </a:cubicBezTo>
                  <a:cubicBezTo>
                    <a:pt x="7" y="3"/>
                    <a:pt x="6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48" name="그룹 1247"/>
          <p:cNvGrpSpPr/>
          <p:nvPr/>
        </p:nvGrpSpPr>
        <p:grpSpPr>
          <a:xfrm>
            <a:off x="9754941" y="2585250"/>
            <a:ext cx="265742" cy="257686"/>
            <a:chOff x="5572809" y="12614894"/>
            <a:chExt cx="297304" cy="288293"/>
          </a:xfrm>
          <a:solidFill>
            <a:schemeClr val="bg1"/>
          </a:solidFill>
        </p:grpSpPr>
        <p:sp>
          <p:nvSpPr>
            <p:cNvPr id="1249" name="Freeform 496"/>
            <p:cNvSpPr>
              <a:spLocks/>
            </p:cNvSpPr>
            <p:nvPr/>
          </p:nvSpPr>
          <p:spPr bwMode="auto">
            <a:xfrm>
              <a:off x="5572809" y="12614894"/>
              <a:ext cx="297304" cy="156158"/>
            </a:xfrm>
            <a:custGeom>
              <a:avLst/>
              <a:gdLst>
                <a:gd name="T0" fmla="*/ 85 w 86"/>
                <a:gd name="T1" fmla="*/ 45 h 45"/>
                <a:gd name="T2" fmla="*/ 84 w 86"/>
                <a:gd name="T3" fmla="*/ 44 h 45"/>
                <a:gd name="T4" fmla="*/ 43 w 86"/>
                <a:gd name="T5" fmla="*/ 3 h 45"/>
                <a:gd name="T6" fmla="*/ 2 w 86"/>
                <a:gd name="T7" fmla="*/ 44 h 45"/>
                <a:gd name="T8" fmla="*/ 1 w 86"/>
                <a:gd name="T9" fmla="*/ 44 h 45"/>
                <a:gd name="T10" fmla="*/ 1 w 86"/>
                <a:gd name="T11" fmla="*/ 43 h 45"/>
                <a:gd name="T12" fmla="*/ 42 w 86"/>
                <a:gd name="T13" fmla="*/ 1 h 45"/>
                <a:gd name="T14" fmla="*/ 44 w 86"/>
                <a:gd name="T15" fmla="*/ 1 h 45"/>
                <a:gd name="T16" fmla="*/ 86 w 86"/>
                <a:gd name="T17" fmla="*/ 43 h 45"/>
                <a:gd name="T18" fmla="*/ 86 w 86"/>
                <a:gd name="T19" fmla="*/ 44 h 45"/>
                <a:gd name="T20" fmla="*/ 85 w 86"/>
                <a:gd name="T2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45">
                  <a:moveTo>
                    <a:pt x="85" y="45"/>
                  </a:moveTo>
                  <a:cubicBezTo>
                    <a:pt x="85" y="45"/>
                    <a:pt x="84" y="44"/>
                    <a:pt x="84" y="4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5"/>
                    <a:pt x="1" y="45"/>
                    <a:pt x="1" y="44"/>
                  </a:cubicBezTo>
                  <a:cubicBezTo>
                    <a:pt x="0" y="44"/>
                    <a:pt x="0" y="43"/>
                    <a:pt x="1" y="4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4" y="0"/>
                    <a:pt x="44" y="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43"/>
                    <a:pt x="86" y="44"/>
                    <a:pt x="86" y="44"/>
                  </a:cubicBezTo>
                  <a:cubicBezTo>
                    <a:pt x="86" y="44"/>
                    <a:pt x="85" y="45"/>
                    <a:pt x="85" y="4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50" name="Freeform 497"/>
            <p:cNvSpPr>
              <a:spLocks/>
            </p:cNvSpPr>
            <p:nvPr/>
          </p:nvSpPr>
          <p:spPr bwMode="auto">
            <a:xfrm>
              <a:off x="5614851" y="12726007"/>
              <a:ext cx="216223" cy="177180"/>
            </a:xfrm>
            <a:custGeom>
              <a:avLst/>
              <a:gdLst>
                <a:gd name="T0" fmla="*/ 62 w 63"/>
                <a:gd name="T1" fmla="*/ 51 h 51"/>
                <a:gd name="T2" fmla="*/ 42 w 63"/>
                <a:gd name="T3" fmla="*/ 51 h 51"/>
                <a:gd name="T4" fmla="*/ 41 w 63"/>
                <a:gd name="T5" fmla="*/ 50 h 51"/>
                <a:gd name="T6" fmla="*/ 41 w 63"/>
                <a:gd name="T7" fmla="*/ 21 h 51"/>
                <a:gd name="T8" fmla="*/ 22 w 63"/>
                <a:gd name="T9" fmla="*/ 21 h 51"/>
                <a:gd name="T10" fmla="*/ 22 w 63"/>
                <a:gd name="T11" fmla="*/ 50 h 51"/>
                <a:gd name="T12" fmla="*/ 21 w 63"/>
                <a:gd name="T13" fmla="*/ 51 h 51"/>
                <a:gd name="T14" fmla="*/ 1 w 63"/>
                <a:gd name="T15" fmla="*/ 51 h 51"/>
                <a:gd name="T16" fmla="*/ 0 w 63"/>
                <a:gd name="T17" fmla="*/ 50 h 51"/>
                <a:gd name="T18" fmla="*/ 0 w 63"/>
                <a:gd name="T19" fmla="*/ 1 h 51"/>
                <a:gd name="T20" fmla="*/ 1 w 63"/>
                <a:gd name="T21" fmla="*/ 0 h 51"/>
                <a:gd name="T22" fmla="*/ 2 w 63"/>
                <a:gd name="T23" fmla="*/ 1 h 51"/>
                <a:gd name="T24" fmla="*/ 2 w 63"/>
                <a:gd name="T25" fmla="*/ 49 h 51"/>
                <a:gd name="T26" fmla="*/ 20 w 63"/>
                <a:gd name="T27" fmla="*/ 49 h 51"/>
                <a:gd name="T28" fmla="*/ 20 w 63"/>
                <a:gd name="T29" fmla="*/ 20 h 51"/>
                <a:gd name="T30" fmla="*/ 21 w 63"/>
                <a:gd name="T31" fmla="*/ 19 h 51"/>
                <a:gd name="T32" fmla="*/ 42 w 63"/>
                <a:gd name="T33" fmla="*/ 19 h 51"/>
                <a:gd name="T34" fmla="*/ 43 w 63"/>
                <a:gd name="T35" fmla="*/ 20 h 51"/>
                <a:gd name="T36" fmla="*/ 43 w 63"/>
                <a:gd name="T37" fmla="*/ 49 h 51"/>
                <a:gd name="T38" fmla="*/ 61 w 63"/>
                <a:gd name="T39" fmla="*/ 49 h 51"/>
                <a:gd name="T40" fmla="*/ 61 w 63"/>
                <a:gd name="T41" fmla="*/ 1 h 51"/>
                <a:gd name="T42" fmla="*/ 62 w 63"/>
                <a:gd name="T43" fmla="*/ 0 h 51"/>
                <a:gd name="T44" fmla="*/ 63 w 63"/>
                <a:gd name="T45" fmla="*/ 1 h 51"/>
                <a:gd name="T46" fmla="*/ 63 w 63"/>
                <a:gd name="T47" fmla="*/ 50 h 51"/>
                <a:gd name="T48" fmla="*/ 62 w 6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51">
                  <a:moveTo>
                    <a:pt x="62" y="51"/>
                  </a:move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0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1"/>
                    <a:pt x="22" y="51"/>
                    <a:pt x="2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19"/>
                    <a:pt x="21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19"/>
                    <a:pt x="43" y="20"/>
                    <a:pt x="43" y="20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"/>
                    <a:pt x="61" y="0"/>
                    <a:pt x="62" y="0"/>
                  </a:cubicBezTo>
                  <a:cubicBezTo>
                    <a:pt x="62" y="0"/>
                    <a:pt x="63" y="1"/>
                    <a:pt x="63" y="1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51"/>
                    <a:pt x="62" y="51"/>
                    <a:pt x="62" y="5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51" name="그룹 1250"/>
          <p:cNvGrpSpPr/>
          <p:nvPr/>
        </p:nvGrpSpPr>
        <p:grpSpPr>
          <a:xfrm>
            <a:off x="4153990" y="3234361"/>
            <a:ext cx="257688" cy="134212"/>
            <a:chOff x="5578814" y="11401656"/>
            <a:chExt cx="288294" cy="150152"/>
          </a:xfrm>
          <a:solidFill>
            <a:schemeClr val="bg1"/>
          </a:solidFill>
        </p:grpSpPr>
        <p:sp>
          <p:nvSpPr>
            <p:cNvPr id="1252" name="Freeform 490"/>
            <p:cNvSpPr>
              <a:spLocks/>
            </p:cNvSpPr>
            <p:nvPr/>
          </p:nvSpPr>
          <p:spPr bwMode="auto">
            <a:xfrm>
              <a:off x="5578814" y="11401656"/>
              <a:ext cx="288294" cy="9009"/>
            </a:xfrm>
            <a:custGeom>
              <a:avLst/>
              <a:gdLst>
                <a:gd name="T0" fmla="*/ 82 w 83"/>
                <a:gd name="T1" fmla="*/ 2 h 2"/>
                <a:gd name="T2" fmla="*/ 1 w 83"/>
                <a:gd name="T3" fmla="*/ 2 h 2"/>
                <a:gd name="T4" fmla="*/ 0 w 83"/>
                <a:gd name="T5" fmla="*/ 1 h 2"/>
                <a:gd name="T6" fmla="*/ 1 w 83"/>
                <a:gd name="T7" fmla="*/ 0 h 2"/>
                <a:gd name="T8" fmla="*/ 82 w 83"/>
                <a:gd name="T9" fmla="*/ 0 h 2"/>
                <a:gd name="T10" fmla="*/ 83 w 83"/>
                <a:gd name="T11" fmla="*/ 1 h 2"/>
                <a:gd name="T12" fmla="*/ 82 w 8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">
                  <a:moveTo>
                    <a:pt x="8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1"/>
                    <a:pt x="83" y="1"/>
                  </a:cubicBezTo>
                  <a:cubicBezTo>
                    <a:pt x="83" y="2"/>
                    <a:pt x="83" y="2"/>
                    <a:pt x="8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53" name="Freeform 491"/>
            <p:cNvSpPr>
              <a:spLocks/>
            </p:cNvSpPr>
            <p:nvPr/>
          </p:nvSpPr>
          <p:spPr bwMode="auto">
            <a:xfrm>
              <a:off x="5578814" y="11476732"/>
              <a:ext cx="288294" cy="6006"/>
            </a:xfrm>
            <a:custGeom>
              <a:avLst/>
              <a:gdLst>
                <a:gd name="T0" fmla="*/ 82 w 83"/>
                <a:gd name="T1" fmla="*/ 2 h 2"/>
                <a:gd name="T2" fmla="*/ 1 w 83"/>
                <a:gd name="T3" fmla="*/ 2 h 2"/>
                <a:gd name="T4" fmla="*/ 0 w 83"/>
                <a:gd name="T5" fmla="*/ 1 h 2"/>
                <a:gd name="T6" fmla="*/ 1 w 83"/>
                <a:gd name="T7" fmla="*/ 0 h 2"/>
                <a:gd name="T8" fmla="*/ 82 w 83"/>
                <a:gd name="T9" fmla="*/ 0 h 2"/>
                <a:gd name="T10" fmla="*/ 83 w 83"/>
                <a:gd name="T11" fmla="*/ 1 h 2"/>
                <a:gd name="T12" fmla="*/ 82 w 8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">
                  <a:moveTo>
                    <a:pt x="8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0"/>
                    <a:pt x="83" y="1"/>
                  </a:cubicBezTo>
                  <a:cubicBezTo>
                    <a:pt x="83" y="1"/>
                    <a:pt x="83" y="2"/>
                    <a:pt x="8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54" name="Freeform 492"/>
            <p:cNvSpPr>
              <a:spLocks/>
            </p:cNvSpPr>
            <p:nvPr/>
          </p:nvSpPr>
          <p:spPr bwMode="auto">
            <a:xfrm>
              <a:off x="5578814" y="11545802"/>
              <a:ext cx="288294" cy="6006"/>
            </a:xfrm>
            <a:custGeom>
              <a:avLst/>
              <a:gdLst>
                <a:gd name="T0" fmla="*/ 82 w 83"/>
                <a:gd name="T1" fmla="*/ 2 h 2"/>
                <a:gd name="T2" fmla="*/ 1 w 83"/>
                <a:gd name="T3" fmla="*/ 2 h 2"/>
                <a:gd name="T4" fmla="*/ 0 w 83"/>
                <a:gd name="T5" fmla="*/ 1 h 2"/>
                <a:gd name="T6" fmla="*/ 1 w 83"/>
                <a:gd name="T7" fmla="*/ 0 h 2"/>
                <a:gd name="T8" fmla="*/ 82 w 83"/>
                <a:gd name="T9" fmla="*/ 0 h 2"/>
                <a:gd name="T10" fmla="*/ 83 w 83"/>
                <a:gd name="T11" fmla="*/ 1 h 2"/>
                <a:gd name="T12" fmla="*/ 82 w 8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">
                  <a:moveTo>
                    <a:pt x="8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1"/>
                    <a:pt x="83" y="1"/>
                  </a:cubicBezTo>
                  <a:cubicBezTo>
                    <a:pt x="83" y="2"/>
                    <a:pt x="83" y="2"/>
                    <a:pt x="8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55" name="그룹 1254"/>
          <p:cNvGrpSpPr/>
          <p:nvPr/>
        </p:nvGrpSpPr>
        <p:grpSpPr>
          <a:xfrm>
            <a:off x="4948736" y="3173719"/>
            <a:ext cx="45720" cy="255498"/>
            <a:chOff x="5695935" y="10071295"/>
            <a:chExt cx="51053" cy="285295"/>
          </a:xfrm>
          <a:solidFill>
            <a:schemeClr val="bg1"/>
          </a:solidFill>
        </p:grpSpPr>
        <p:sp>
          <p:nvSpPr>
            <p:cNvPr id="1256" name="Freeform 450"/>
            <p:cNvSpPr>
              <a:spLocks noEditPoints="1"/>
            </p:cNvSpPr>
            <p:nvPr/>
          </p:nvSpPr>
          <p:spPr bwMode="auto">
            <a:xfrm>
              <a:off x="5695935" y="10071295"/>
              <a:ext cx="51053" cy="51053"/>
            </a:xfrm>
            <a:custGeom>
              <a:avLst/>
              <a:gdLst>
                <a:gd name="T0" fmla="*/ 7 w 14"/>
                <a:gd name="T1" fmla="*/ 14 h 14"/>
                <a:gd name="T2" fmla="*/ 0 w 14"/>
                <a:gd name="T3" fmla="*/ 7 h 14"/>
                <a:gd name="T4" fmla="*/ 7 w 14"/>
                <a:gd name="T5" fmla="*/ 0 h 14"/>
                <a:gd name="T6" fmla="*/ 14 w 14"/>
                <a:gd name="T7" fmla="*/ 7 h 14"/>
                <a:gd name="T8" fmla="*/ 7 w 14"/>
                <a:gd name="T9" fmla="*/ 14 h 14"/>
                <a:gd name="T10" fmla="*/ 7 w 14"/>
                <a:gd name="T11" fmla="*/ 2 h 14"/>
                <a:gd name="T12" fmla="*/ 2 w 14"/>
                <a:gd name="T13" fmla="*/ 7 h 14"/>
                <a:gd name="T14" fmla="*/ 7 w 14"/>
                <a:gd name="T15" fmla="*/ 12 h 14"/>
                <a:gd name="T16" fmla="*/ 12 w 14"/>
                <a:gd name="T17" fmla="*/ 7 h 14"/>
                <a:gd name="T18" fmla="*/ 7 w 14"/>
                <a:gd name="T1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14"/>
                  </a:move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11"/>
                    <a:pt x="11" y="14"/>
                    <a:pt x="7" y="14"/>
                  </a:cubicBezTo>
                  <a:close/>
                  <a:moveTo>
                    <a:pt x="7" y="2"/>
                  </a:moveTo>
                  <a:cubicBezTo>
                    <a:pt x="5" y="2"/>
                    <a:pt x="2" y="4"/>
                    <a:pt x="2" y="7"/>
                  </a:cubicBezTo>
                  <a:cubicBezTo>
                    <a:pt x="2" y="10"/>
                    <a:pt x="5" y="12"/>
                    <a:pt x="7" y="12"/>
                  </a:cubicBezTo>
                  <a:cubicBezTo>
                    <a:pt x="10" y="12"/>
                    <a:pt x="12" y="10"/>
                    <a:pt x="12" y="7"/>
                  </a:cubicBezTo>
                  <a:cubicBezTo>
                    <a:pt x="12" y="4"/>
                    <a:pt x="10" y="2"/>
                    <a:pt x="7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57" name="Freeform 451"/>
            <p:cNvSpPr>
              <a:spLocks noEditPoints="1"/>
            </p:cNvSpPr>
            <p:nvPr/>
          </p:nvSpPr>
          <p:spPr bwMode="auto">
            <a:xfrm>
              <a:off x="5695935" y="10305537"/>
              <a:ext cx="51053" cy="51053"/>
            </a:xfrm>
            <a:custGeom>
              <a:avLst/>
              <a:gdLst>
                <a:gd name="T0" fmla="*/ 7 w 14"/>
                <a:gd name="T1" fmla="*/ 15 h 15"/>
                <a:gd name="T2" fmla="*/ 0 w 14"/>
                <a:gd name="T3" fmla="*/ 7 h 15"/>
                <a:gd name="T4" fmla="*/ 7 w 14"/>
                <a:gd name="T5" fmla="*/ 0 h 15"/>
                <a:gd name="T6" fmla="*/ 14 w 14"/>
                <a:gd name="T7" fmla="*/ 7 h 15"/>
                <a:gd name="T8" fmla="*/ 7 w 14"/>
                <a:gd name="T9" fmla="*/ 15 h 15"/>
                <a:gd name="T10" fmla="*/ 7 w 14"/>
                <a:gd name="T11" fmla="*/ 3 h 15"/>
                <a:gd name="T12" fmla="*/ 2 w 14"/>
                <a:gd name="T13" fmla="*/ 7 h 15"/>
                <a:gd name="T14" fmla="*/ 7 w 14"/>
                <a:gd name="T15" fmla="*/ 12 h 15"/>
                <a:gd name="T16" fmla="*/ 12 w 14"/>
                <a:gd name="T17" fmla="*/ 7 h 15"/>
                <a:gd name="T18" fmla="*/ 7 w 14"/>
                <a:gd name="T1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">
                  <a:moveTo>
                    <a:pt x="7" y="15"/>
                  </a:move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" y="0"/>
                    <a:pt x="14" y="4"/>
                    <a:pt x="14" y="7"/>
                  </a:cubicBezTo>
                  <a:cubicBezTo>
                    <a:pt x="14" y="11"/>
                    <a:pt x="11" y="15"/>
                    <a:pt x="7" y="15"/>
                  </a:cubicBezTo>
                  <a:close/>
                  <a:moveTo>
                    <a:pt x="7" y="3"/>
                  </a:moveTo>
                  <a:cubicBezTo>
                    <a:pt x="5" y="3"/>
                    <a:pt x="2" y="5"/>
                    <a:pt x="2" y="7"/>
                  </a:cubicBezTo>
                  <a:cubicBezTo>
                    <a:pt x="2" y="10"/>
                    <a:pt x="5" y="12"/>
                    <a:pt x="7" y="12"/>
                  </a:cubicBezTo>
                  <a:cubicBezTo>
                    <a:pt x="10" y="12"/>
                    <a:pt x="12" y="10"/>
                    <a:pt x="12" y="7"/>
                  </a:cubicBezTo>
                  <a:cubicBezTo>
                    <a:pt x="12" y="5"/>
                    <a:pt x="10" y="3"/>
                    <a:pt x="7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58" name="Freeform 452"/>
            <p:cNvSpPr>
              <a:spLocks noEditPoints="1"/>
            </p:cNvSpPr>
            <p:nvPr/>
          </p:nvSpPr>
          <p:spPr bwMode="auto">
            <a:xfrm>
              <a:off x="5695935" y="10191420"/>
              <a:ext cx="51053" cy="48051"/>
            </a:xfrm>
            <a:custGeom>
              <a:avLst/>
              <a:gdLst>
                <a:gd name="T0" fmla="*/ 7 w 14"/>
                <a:gd name="T1" fmla="*/ 14 h 14"/>
                <a:gd name="T2" fmla="*/ 0 w 14"/>
                <a:gd name="T3" fmla="*/ 7 h 14"/>
                <a:gd name="T4" fmla="*/ 7 w 14"/>
                <a:gd name="T5" fmla="*/ 0 h 14"/>
                <a:gd name="T6" fmla="*/ 14 w 14"/>
                <a:gd name="T7" fmla="*/ 7 h 14"/>
                <a:gd name="T8" fmla="*/ 7 w 14"/>
                <a:gd name="T9" fmla="*/ 14 h 14"/>
                <a:gd name="T10" fmla="*/ 7 w 14"/>
                <a:gd name="T11" fmla="*/ 2 h 14"/>
                <a:gd name="T12" fmla="*/ 2 w 14"/>
                <a:gd name="T13" fmla="*/ 7 h 14"/>
                <a:gd name="T14" fmla="*/ 7 w 14"/>
                <a:gd name="T15" fmla="*/ 12 h 14"/>
                <a:gd name="T16" fmla="*/ 12 w 14"/>
                <a:gd name="T17" fmla="*/ 7 h 14"/>
                <a:gd name="T18" fmla="*/ 7 w 14"/>
                <a:gd name="T1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14"/>
                  </a:move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11"/>
                    <a:pt x="11" y="14"/>
                    <a:pt x="7" y="14"/>
                  </a:cubicBezTo>
                  <a:close/>
                  <a:moveTo>
                    <a:pt x="7" y="2"/>
                  </a:moveTo>
                  <a:cubicBezTo>
                    <a:pt x="5" y="2"/>
                    <a:pt x="2" y="4"/>
                    <a:pt x="2" y="7"/>
                  </a:cubicBezTo>
                  <a:cubicBezTo>
                    <a:pt x="2" y="10"/>
                    <a:pt x="5" y="12"/>
                    <a:pt x="7" y="12"/>
                  </a:cubicBezTo>
                  <a:cubicBezTo>
                    <a:pt x="10" y="12"/>
                    <a:pt x="12" y="10"/>
                    <a:pt x="12" y="7"/>
                  </a:cubicBezTo>
                  <a:cubicBezTo>
                    <a:pt x="12" y="4"/>
                    <a:pt x="10" y="2"/>
                    <a:pt x="7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59" name="그룹 1258"/>
          <p:cNvGrpSpPr/>
          <p:nvPr/>
        </p:nvGrpSpPr>
        <p:grpSpPr>
          <a:xfrm>
            <a:off x="657077" y="3173965"/>
            <a:ext cx="195952" cy="255006"/>
            <a:chOff x="7035302" y="11987253"/>
            <a:chExt cx="219225" cy="285293"/>
          </a:xfrm>
          <a:solidFill>
            <a:schemeClr val="bg1"/>
          </a:solidFill>
        </p:grpSpPr>
        <p:sp>
          <p:nvSpPr>
            <p:cNvPr id="1260" name="Freeform 645"/>
            <p:cNvSpPr>
              <a:spLocks noEditPoints="1"/>
            </p:cNvSpPr>
            <p:nvPr/>
          </p:nvSpPr>
          <p:spPr bwMode="auto">
            <a:xfrm>
              <a:off x="7035302" y="12092363"/>
              <a:ext cx="219225" cy="180183"/>
            </a:xfrm>
            <a:custGeom>
              <a:avLst/>
              <a:gdLst>
                <a:gd name="T0" fmla="*/ 63 w 64"/>
                <a:gd name="T1" fmla="*/ 52 h 52"/>
                <a:gd name="T2" fmla="*/ 2 w 64"/>
                <a:gd name="T3" fmla="*/ 52 h 52"/>
                <a:gd name="T4" fmla="*/ 0 w 64"/>
                <a:gd name="T5" fmla="*/ 51 h 52"/>
                <a:gd name="T6" fmla="*/ 0 w 64"/>
                <a:gd name="T7" fmla="*/ 1 h 52"/>
                <a:gd name="T8" fmla="*/ 2 w 64"/>
                <a:gd name="T9" fmla="*/ 0 h 52"/>
                <a:gd name="T10" fmla="*/ 63 w 64"/>
                <a:gd name="T11" fmla="*/ 0 h 52"/>
                <a:gd name="T12" fmla="*/ 64 w 64"/>
                <a:gd name="T13" fmla="*/ 1 h 52"/>
                <a:gd name="T14" fmla="*/ 64 w 64"/>
                <a:gd name="T15" fmla="*/ 51 h 52"/>
                <a:gd name="T16" fmla="*/ 63 w 64"/>
                <a:gd name="T17" fmla="*/ 52 h 52"/>
                <a:gd name="T18" fmla="*/ 3 w 64"/>
                <a:gd name="T19" fmla="*/ 49 h 52"/>
                <a:gd name="T20" fmla="*/ 61 w 64"/>
                <a:gd name="T21" fmla="*/ 49 h 52"/>
                <a:gd name="T22" fmla="*/ 61 w 64"/>
                <a:gd name="T23" fmla="*/ 3 h 52"/>
                <a:gd name="T24" fmla="*/ 3 w 64"/>
                <a:gd name="T25" fmla="*/ 3 h 52"/>
                <a:gd name="T26" fmla="*/ 3 w 64"/>
                <a:gd name="T27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52">
                  <a:moveTo>
                    <a:pt x="63" y="52"/>
                  </a:move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0" y="51"/>
                    <a:pt x="0" y="5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4" y="1"/>
                    <a:pt x="64" y="1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64" y="51"/>
                    <a:pt x="63" y="52"/>
                    <a:pt x="63" y="52"/>
                  </a:cubicBezTo>
                  <a:close/>
                  <a:moveTo>
                    <a:pt x="3" y="49"/>
                  </a:moveTo>
                  <a:cubicBezTo>
                    <a:pt x="61" y="49"/>
                    <a:pt x="61" y="49"/>
                    <a:pt x="61" y="49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4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61" name="Freeform 646"/>
            <p:cNvSpPr>
              <a:spLocks/>
            </p:cNvSpPr>
            <p:nvPr/>
          </p:nvSpPr>
          <p:spPr bwMode="auto">
            <a:xfrm>
              <a:off x="7068335" y="11987253"/>
              <a:ext cx="150153" cy="117120"/>
            </a:xfrm>
            <a:custGeom>
              <a:avLst/>
              <a:gdLst>
                <a:gd name="T0" fmla="*/ 42 w 43"/>
                <a:gd name="T1" fmla="*/ 33 h 33"/>
                <a:gd name="T2" fmla="*/ 41 w 43"/>
                <a:gd name="T3" fmla="*/ 31 h 33"/>
                <a:gd name="T4" fmla="*/ 41 w 43"/>
                <a:gd name="T5" fmla="*/ 21 h 33"/>
                <a:gd name="T6" fmla="*/ 22 w 43"/>
                <a:gd name="T7" fmla="*/ 3 h 33"/>
                <a:gd name="T8" fmla="*/ 2 w 43"/>
                <a:gd name="T9" fmla="*/ 21 h 33"/>
                <a:gd name="T10" fmla="*/ 2 w 43"/>
                <a:gd name="T11" fmla="*/ 31 h 33"/>
                <a:gd name="T12" fmla="*/ 1 w 43"/>
                <a:gd name="T13" fmla="*/ 33 h 33"/>
                <a:gd name="T14" fmla="*/ 0 w 43"/>
                <a:gd name="T15" fmla="*/ 31 h 33"/>
                <a:gd name="T16" fmla="*/ 0 w 43"/>
                <a:gd name="T17" fmla="*/ 21 h 33"/>
                <a:gd name="T18" fmla="*/ 22 w 43"/>
                <a:gd name="T19" fmla="*/ 0 h 33"/>
                <a:gd name="T20" fmla="*/ 43 w 43"/>
                <a:gd name="T21" fmla="*/ 21 h 33"/>
                <a:gd name="T22" fmla="*/ 43 w 43"/>
                <a:gd name="T23" fmla="*/ 31 h 33"/>
                <a:gd name="T24" fmla="*/ 42 w 43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33">
                  <a:moveTo>
                    <a:pt x="42" y="33"/>
                  </a:moveTo>
                  <a:cubicBezTo>
                    <a:pt x="42" y="33"/>
                    <a:pt x="41" y="32"/>
                    <a:pt x="41" y="3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11"/>
                    <a:pt x="32" y="3"/>
                    <a:pt x="22" y="3"/>
                  </a:cubicBezTo>
                  <a:cubicBezTo>
                    <a:pt x="11" y="3"/>
                    <a:pt x="2" y="11"/>
                    <a:pt x="2" y="2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2"/>
                    <a:pt x="2" y="33"/>
                    <a:pt x="1" y="33"/>
                  </a:cubicBezTo>
                  <a:cubicBezTo>
                    <a:pt x="1" y="33"/>
                    <a:pt x="0" y="32"/>
                    <a:pt x="0" y="3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3" y="10"/>
                    <a:pt x="43" y="2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2"/>
                    <a:pt x="43" y="33"/>
                    <a:pt x="42" y="3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62" name="Freeform 647"/>
            <p:cNvSpPr>
              <a:spLocks/>
            </p:cNvSpPr>
            <p:nvPr/>
          </p:nvSpPr>
          <p:spPr bwMode="auto">
            <a:xfrm>
              <a:off x="7140410" y="12152421"/>
              <a:ext cx="9009" cy="60060"/>
            </a:xfrm>
            <a:custGeom>
              <a:avLst/>
              <a:gdLst>
                <a:gd name="T0" fmla="*/ 1 w 2"/>
                <a:gd name="T1" fmla="*/ 18 h 18"/>
                <a:gd name="T2" fmla="*/ 0 w 2"/>
                <a:gd name="T3" fmla="*/ 16 h 18"/>
                <a:gd name="T4" fmla="*/ 0 w 2"/>
                <a:gd name="T5" fmla="*/ 2 h 18"/>
                <a:gd name="T6" fmla="*/ 1 w 2"/>
                <a:gd name="T7" fmla="*/ 0 h 18"/>
                <a:gd name="T8" fmla="*/ 2 w 2"/>
                <a:gd name="T9" fmla="*/ 2 h 18"/>
                <a:gd name="T10" fmla="*/ 2 w 2"/>
                <a:gd name="T11" fmla="*/ 16 h 18"/>
                <a:gd name="T12" fmla="*/ 1 w 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8">
                  <a:moveTo>
                    <a:pt x="1" y="18"/>
                  </a:moveTo>
                  <a:cubicBezTo>
                    <a:pt x="0" y="18"/>
                    <a:pt x="0" y="17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2" y="18"/>
                    <a:pt x="1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63" name="그룹 1262"/>
          <p:cNvGrpSpPr/>
          <p:nvPr/>
        </p:nvGrpSpPr>
        <p:grpSpPr>
          <a:xfrm>
            <a:off x="1381882" y="3173967"/>
            <a:ext cx="195952" cy="255002"/>
            <a:chOff x="7747029" y="11984252"/>
            <a:chExt cx="219225" cy="285287"/>
          </a:xfrm>
          <a:solidFill>
            <a:schemeClr val="bg1"/>
          </a:solidFill>
        </p:grpSpPr>
        <p:sp>
          <p:nvSpPr>
            <p:cNvPr id="1264" name="Freeform 720"/>
            <p:cNvSpPr>
              <a:spLocks noEditPoints="1"/>
            </p:cNvSpPr>
            <p:nvPr/>
          </p:nvSpPr>
          <p:spPr bwMode="auto">
            <a:xfrm>
              <a:off x="7747029" y="12089356"/>
              <a:ext cx="219225" cy="180183"/>
            </a:xfrm>
            <a:custGeom>
              <a:avLst/>
              <a:gdLst>
                <a:gd name="T0" fmla="*/ 62 w 63"/>
                <a:gd name="T1" fmla="*/ 52 h 52"/>
                <a:gd name="T2" fmla="*/ 1 w 63"/>
                <a:gd name="T3" fmla="*/ 52 h 52"/>
                <a:gd name="T4" fmla="*/ 0 w 63"/>
                <a:gd name="T5" fmla="*/ 50 h 52"/>
                <a:gd name="T6" fmla="*/ 0 w 63"/>
                <a:gd name="T7" fmla="*/ 1 h 52"/>
                <a:gd name="T8" fmla="*/ 1 w 63"/>
                <a:gd name="T9" fmla="*/ 0 h 52"/>
                <a:gd name="T10" fmla="*/ 62 w 63"/>
                <a:gd name="T11" fmla="*/ 0 h 52"/>
                <a:gd name="T12" fmla="*/ 63 w 63"/>
                <a:gd name="T13" fmla="*/ 1 h 52"/>
                <a:gd name="T14" fmla="*/ 63 w 63"/>
                <a:gd name="T15" fmla="*/ 50 h 52"/>
                <a:gd name="T16" fmla="*/ 62 w 63"/>
                <a:gd name="T17" fmla="*/ 52 h 52"/>
                <a:gd name="T18" fmla="*/ 2 w 63"/>
                <a:gd name="T19" fmla="*/ 49 h 52"/>
                <a:gd name="T20" fmla="*/ 61 w 63"/>
                <a:gd name="T21" fmla="*/ 49 h 52"/>
                <a:gd name="T22" fmla="*/ 61 w 63"/>
                <a:gd name="T23" fmla="*/ 3 h 52"/>
                <a:gd name="T24" fmla="*/ 2 w 63"/>
                <a:gd name="T25" fmla="*/ 3 h 52"/>
                <a:gd name="T26" fmla="*/ 2 w 63"/>
                <a:gd name="T27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52">
                  <a:moveTo>
                    <a:pt x="62" y="52"/>
                  </a:moveTo>
                  <a:cubicBezTo>
                    <a:pt x="1" y="52"/>
                    <a:pt x="1" y="52"/>
                    <a:pt x="1" y="52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3" y="1"/>
                    <a:pt x="63" y="1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51"/>
                    <a:pt x="63" y="52"/>
                    <a:pt x="62" y="52"/>
                  </a:cubicBezTo>
                  <a:close/>
                  <a:moveTo>
                    <a:pt x="2" y="49"/>
                  </a:moveTo>
                  <a:cubicBezTo>
                    <a:pt x="61" y="49"/>
                    <a:pt x="61" y="49"/>
                    <a:pt x="61" y="49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4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65" name="Freeform 721"/>
            <p:cNvSpPr>
              <a:spLocks/>
            </p:cNvSpPr>
            <p:nvPr/>
          </p:nvSpPr>
          <p:spPr bwMode="auto">
            <a:xfrm>
              <a:off x="7783064" y="11984252"/>
              <a:ext cx="147153" cy="114117"/>
            </a:xfrm>
            <a:custGeom>
              <a:avLst/>
              <a:gdLst>
                <a:gd name="T0" fmla="*/ 1 w 43"/>
                <a:gd name="T1" fmla="*/ 33 h 33"/>
                <a:gd name="T2" fmla="*/ 0 w 43"/>
                <a:gd name="T3" fmla="*/ 31 h 33"/>
                <a:gd name="T4" fmla="*/ 0 w 43"/>
                <a:gd name="T5" fmla="*/ 21 h 33"/>
                <a:gd name="T6" fmla="*/ 21 w 43"/>
                <a:gd name="T7" fmla="*/ 0 h 33"/>
                <a:gd name="T8" fmla="*/ 43 w 43"/>
                <a:gd name="T9" fmla="*/ 21 h 33"/>
                <a:gd name="T10" fmla="*/ 42 w 43"/>
                <a:gd name="T11" fmla="*/ 22 h 33"/>
                <a:gd name="T12" fmla="*/ 41 w 43"/>
                <a:gd name="T13" fmla="*/ 21 h 33"/>
                <a:gd name="T14" fmla="*/ 21 w 43"/>
                <a:gd name="T15" fmla="*/ 2 h 33"/>
                <a:gd name="T16" fmla="*/ 2 w 43"/>
                <a:gd name="T17" fmla="*/ 21 h 33"/>
                <a:gd name="T18" fmla="*/ 2 w 43"/>
                <a:gd name="T19" fmla="*/ 31 h 33"/>
                <a:gd name="T20" fmla="*/ 1 w 43"/>
                <a:gd name="T2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33">
                  <a:moveTo>
                    <a:pt x="1" y="33"/>
                  </a:moveTo>
                  <a:cubicBezTo>
                    <a:pt x="0" y="33"/>
                    <a:pt x="0" y="32"/>
                    <a:pt x="0" y="3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10"/>
                    <a:pt x="43" y="21"/>
                  </a:cubicBezTo>
                  <a:cubicBezTo>
                    <a:pt x="43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1"/>
                  </a:cubicBezTo>
                  <a:cubicBezTo>
                    <a:pt x="41" y="11"/>
                    <a:pt x="32" y="2"/>
                    <a:pt x="21" y="2"/>
                  </a:cubicBezTo>
                  <a:cubicBezTo>
                    <a:pt x="11" y="2"/>
                    <a:pt x="2" y="11"/>
                    <a:pt x="2" y="2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2"/>
                    <a:pt x="1" y="33"/>
                    <a:pt x="1" y="3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66" name="Freeform 722"/>
            <p:cNvSpPr>
              <a:spLocks/>
            </p:cNvSpPr>
            <p:nvPr/>
          </p:nvSpPr>
          <p:spPr bwMode="auto">
            <a:xfrm>
              <a:off x="7852137" y="12149419"/>
              <a:ext cx="9009" cy="60060"/>
            </a:xfrm>
            <a:custGeom>
              <a:avLst/>
              <a:gdLst>
                <a:gd name="T0" fmla="*/ 1 w 3"/>
                <a:gd name="T1" fmla="*/ 18 h 18"/>
                <a:gd name="T2" fmla="*/ 0 w 3"/>
                <a:gd name="T3" fmla="*/ 16 h 18"/>
                <a:gd name="T4" fmla="*/ 0 w 3"/>
                <a:gd name="T5" fmla="*/ 1 h 18"/>
                <a:gd name="T6" fmla="*/ 1 w 3"/>
                <a:gd name="T7" fmla="*/ 0 h 18"/>
                <a:gd name="T8" fmla="*/ 3 w 3"/>
                <a:gd name="T9" fmla="*/ 1 h 18"/>
                <a:gd name="T10" fmla="*/ 3 w 3"/>
                <a:gd name="T11" fmla="*/ 16 h 18"/>
                <a:gd name="T12" fmla="*/ 1 w 3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8">
                  <a:moveTo>
                    <a:pt x="1" y="18"/>
                  </a:moveTo>
                  <a:cubicBezTo>
                    <a:pt x="1" y="18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2" y="18"/>
                    <a:pt x="1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67" name="그룹 1266"/>
          <p:cNvGrpSpPr/>
          <p:nvPr/>
        </p:nvGrpSpPr>
        <p:grpSpPr>
          <a:xfrm>
            <a:off x="3484881" y="3176650"/>
            <a:ext cx="252318" cy="249634"/>
            <a:chOff x="9849176" y="11978246"/>
            <a:chExt cx="282287" cy="279284"/>
          </a:xfrm>
          <a:solidFill>
            <a:schemeClr val="bg1"/>
          </a:solidFill>
        </p:grpSpPr>
        <p:sp>
          <p:nvSpPr>
            <p:cNvPr id="1268" name="Freeform 890"/>
            <p:cNvSpPr>
              <a:spLocks noEditPoints="1"/>
            </p:cNvSpPr>
            <p:nvPr/>
          </p:nvSpPr>
          <p:spPr bwMode="auto">
            <a:xfrm>
              <a:off x="9849176" y="12065333"/>
              <a:ext cx="195198" cy="192197"/>
            </a:xfrm>
            <a:custGeom>
              <a:avLst/>
              <a:gdLst>
                <a:gd name="T0" fmla="*/ 25 w 56"/>
                <a:gd name="T1" fmla="*/ 56 h 56"/>
                <a:gd name="T2" fmla="*/ 23 w 56"/>
                <a:gd name="T3" fmla="*/ 51 h 56"/>
                <a:gd name="T4" fmla="*/ 18 w 56"/>
                <a:gd name="T5" fmla="*/ 47 h 56"/>
                <a:gd name="T6" fmla="*/ 14 w 56"/>
                <a:gd name="T7" fmla="*/ 50 h 56"/>
                <a:gd name="T8" fmla="*/ 6 w 56"/>
                <a:gd name="T9" fmla="*/ 45 h 56"/>
                <a:gd name="T10" fmla="*/ 8 w 56"/>
                <a:gd name="T11" fmla="*/ 40 h 56"/>
                <a:gd name="T12" fmla="*/ 8 w 56"/>
                <a:gd name="T13" fmla="*/ 35 h 56"/>
                <a:gd name="T14" fmla="*/ 3 w 56"/>
                <a:gd name="T15" fmla="*/ 33 h 56"/>
                <a:gd name="T16" fmla="*/ 0 w 56"/>
                <a:gd name="T17" fmla="*/ 25 h 56"/>
                <a:gd name="T18" fmla="*/ 5 w 56"/>
                <a:gd name="T19" fmla="*/ 22 h 56"/>
                <a:gd name="T20" fmla="*/ 9 w 56"/>
                <a:gd name="T21" fmla="*/ 18 h 56"/>
                <a:gd name="T22" fmla="*/ 6 w 56"/>
                <a:gd name="T23" fmla="*/ 13 h 56"/>
                <a:gd name="T24" fmla="*/ 11 w 56"/>
                <a:gd name="T25" fmla="*/ 6 h 56"/>
                <a:gd name="T26" fmla="*/ 16 w 56"/>
                <a:gd name="T27" fmla="*/ 8 h 56"/>
                <a:gd name="T28" fmla="*/ 21 w 56"/>
                <a:gd name="T29" fmla="*/ 7 h 56"/>
                <a:gd name="T30" fmla="*/ 23 w 56"/>
                <a:gd name="T31" fmla="*/ 2 h 56"/>
                <a:gd name="T32" fmla="*/ 31 w 56"/>
                <a:gd name="T33" fmla="*/ 0 h 56"/>
                <a:gd name="T34" fmla="*/ 34 w 56"/>
                <a:gd name="T35" fmla="*/ 5 h 56"/>
                <a:gd name="T36" fmla="*/ 38 w 56"/>
                <a:gd name="T37" fmla="*/ 8 h 56"/>
                <a:gd name="T38" fmla="*/ 43 w 56"/>
                <a:gd name="T39" fmla="*/ 6 h 56"/>
                <a:gd name="T40" fmla="*/ 50 w 56"/>
                <a:gd name="T41" fmla="*/ 10 h 56"/>
                <a:gd name="T42" fmla="*/ 50 w 56"/>
                <a:gd name="T43" fmla="*/ 13 h 56"/>
                <a:gd name="T44" fmla="*/ 48 w 56"/>
                <a:gd name="T45" fmla="*/ 18 h 56"/>
                <a:gd name="T46" fmla="*/ 51 w 56"/>
                <a:gd name="T47" fmla="*/ 22 h 56"/>
                <a:gd name="T48" fmla="*/ 56 w 56"/>
                <a:gd name="T49" fmla="*/ 25 h 56"/>
                <a:gd name="T50" fmla="*/ 54 w 56"/>
                <a:gd name="T51" fmla="*/ 33 h 56"/>
                <a:gd name="T52" fmla="*/ 49 w 56"/>
                <a:gd name="T53" fmla="*/ 35 h 56"/>
                <a:gd name="T54" fmla="*/ 48 w 56"/>
                <a:gd name="T55" fmla="*/ 40 h 56"/>
                <a:gd name="T56" fmla="*/ 51 w 56"/>
                <a:gd name="T57" fmla="*/ 44 h 56"/>
                <a:gd name="T58" fmla="*/ 46 w 56"/>
                <a:gd name="T59" fmla="*/ 50 h 56"/>
                <a:gd name="T60" fmla="*/ 41 w 56"/>
                <a:gd name="T61" fmla="*/ 48 h 56"/>
                <a:gd name="T62" fmla="*/ 35 w 56"/>
                <a:gd name="T63" fmla="*/ 48 h 56"/>
                <a:gd name="T64" fmla="*/ 34 w 56"/>
                <a:gd name="T65" fmla="*/ 53 h 56"/>
                <a:gd name="T66" fmla="*/ 17 w 56"/>
                <a:gd name="T67" fmla="*/ 45 h 56"/>
                <a:gd name="T68" fmla="*/ 22 w 56"/>
                <a:gd name="T69" fmla="*/ 46 h 56"/>
                <a:gd name="T70" fmla="*/ 25 w 56"/>
                <a:gd name="T71" fmla="*/ 53 h 56"/>
                <a:gd name="T72" fmla="*/ 31 w 56"/>
                <a:gd name="T73" fmla="*/ 51 h 56"/>
                <a:gd name="T74" fmla="*/ 37 w 56"/>
                <a:gd name="T75" fmla="*/ 45 h 56"/>
                <a:gd name="T76" fmla="*/ 44 w 56"/>
                <a:gd name="T77" fmla="*/ 48 h 56"/>
                <a:gd name="T78" fmla="*/ 47 w 56"/>
                <a:gd name="T79" fmla="*/ 42 h 56"/>
                <a:gd name="T80" fmla="*/ 47 w 56"/>
                <a:gd name="T81" fmla="*/ 34 h 56"/>
                <a:gd name="T82" fmla="*/ 54 w 56"/>
                <a:gd name="T83" fmla="*/ 31 h 56"/>
                <a:gd name="T84" fmla="*/ 51 w 56"/>
                <a:gd name="T85" fmla="*/ 25 h 56"/>
                <a:gd name="T86" fmla="*/ 46 w 56"/>
                <a:gd name="T87" fmla="*/ 19 h 56"/>
                <a:gd name="T88" fmla="*/ 49 w 56"/>
                <a:gd name="T89" fmla="*/ 12 h 56"/>
                <a:gd name="T90" fmla="*/ 42 w 56"/>
                <a:gd name="T91" fmla="*/ 9 h 56"/>
                <a:gd name="T92" fmla="*/ 35 w 56"/>
                <a:gd name="T93" fmla="*/ 9 h 56"/>
                <a:gd name="T94" fmla="*/ 31 w 56"/>
                <a:gd name="T95" fmla="*/ 2 h 56"/>
                <a:gd name="T96" fmla="*/ 25 w 56"/>
                <a:gd name="T97" fmla="*/ 5 h 56"/>
                <a:gd name="T98" fmla="*/ 20 w 56"/>
                <a:gd name="T99" fmla="*/ 10 h 56"/>
                <a:gd name="T100" fmla="*/ 12 w 56"/>
                <a:gd name="T101" fmla="*/ 7 h 56"/>
                <a:gd name="T102" fmla="*/ 10 w 56"/>
                <a:gd name="T103" fmla="*/ 14 h 56"/>
                <a:gd name="T104" fmla="*/ 10 w 56"/>
                <a:gd name="T105" fmla="*/ 21 h 56"/>
                <a:gd name="T106" fmla="*/ 3 w 56"/>
                <a:gd name="T107" fmla="*/ 25 h 56"/>
                <a:gd name="T108" fmla="*/ 5 w 56"/>
                <a:gd name="T109" fmla="*/ 31 h 56"/>
                <a:gd name="T110" fmla="*/ 11 w 56"/>
                <a:gd name="T111" fmla="*/ 36 h 56"/>
                <a:gd name="T112" fmla="*/ 8 w 56"/>
                <a:gd name="T113" fmla="*/ 44 h 56"/>
                <a:gd name="T114" fmla="*/ 14 w 56"/>
                <a:gd name="T115" fmla="*/ 4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56">
                  <a:moveTo>
                    <a:pt x="31" y="56"/>
                  </a:moveTo>
                  <a:cubicBezTo>
                    <a:pt x="25" y="56"/>
                    <a:pt x="25" y="56"/>
                    <a:pt x="25" y="56"/>
                  </a:cubicBezTo>
                  <a:cubicBezTo>
                    <a:pt x="24" y="56"/>
                    <a:pt x="23" y="55"/>
                    <a:pt x="23" y="53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0"/>
                    <a:pt x="22" y="49"/>
                    <a:pt x="21" y="48"/>
                  </a:cubicBezTo>
                  <a:cubicBezTo>
                    <a:pt x="20" y="48"/>
                    <a:pt x="19" y="48"/>
                    <a:pt x="18" y="47"/>
                  </a:cubicBezTo>
                  <a:cubicBezTo>
                    <a:pt x="18" y="47"/>
                    <a:pt x="17" y="47"/>
                    <a:pt x="16" y="48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0"/>
                    <a:pt x="12" y="50"/>
                    <a:pt x="11" y="50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4"/>
                    <a:pt x="5" y="43"/>
                    <a:pt x="6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39"/>
                    <a:pt x="9" y="38"/>
                    <a:pt x="9" y="37"/>
                  </a:cubicBezTo>
                  <a:cubicBezTo>
                    <a:pt x="8" y="37"/>
                    <a:pt x="8" y="36"/>
                    <a:pt x="8" y="35"/>
                  </a:cubicBezTo>
                  <a:cubicBezTo>
                    <a:pt x="7" y="34"/>
                    <a:pt x="6" y="33"/>
                    <a:pt x="5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3"/>
                    <a:pt x="1" y="22"/>
                    <a:pt x="3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7" y="22"/>
                    <a:pt x="8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9" y="17"/>
                    <a:pt x="9" y="16"/>
                    <a:pt x="8" y="1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1"/>
                    <a:pt x="6" y="1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3" y="5"/>
                    <a:pt x="14" y="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8" y="9"/>
                    <a:pt x="19" y="8"/>
                  </a:cubicBezTo>
                  <a:cubicBezTo>
                    <a:pt x="19" y="8"/>
                    <a:pt x="20" y="7"/>
                    <a:pt x="21" y="7"/>
                  </a:cubicBezTo>
                  <a:cubicBezTo>
                    <a:pt x="22" y="7"/>
                    <a:pt x="23" y="6"/>
                    <a:pt x="23" y="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4" y="0"/>
                    <a:pt x="2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0"/>
                    <a:pt x="34" y="1"/>
                    <a:pt x="34" y="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6"/>
                    <a:pt x="34" y="7"/>
                    <a:pt x="35" y="7"/>
                  </a:cubicBezTo>
                  <a:cubicBezTo>
                    <a:pt x="36" y="7"/>
                    <a:pt x="37" y="8"/>
                    <a:pt x="38" y="8"/>
                  </a:cubicBezTo>
                  <a:cubicBezTo>
                    <a:pt x="39" y="9"/>
                    <a:pt x="40" y="9"/>
                    <a:pt x="40" y="8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5"/>
                    <a:pt x="45" y="5"/>
                    <a:pt x="46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1" y="11"/>
                    <a:pt x="51" y="11"/>
                    <a:pt x="51" y="12"/>
                  </a:cubicBezTo>
                  <a:cubicBezTo>
                    <a:pt x="51" y="12"/>
                    <a:pt x="51" y="13"/>
                    <a:pt x="50" y="13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7" y="16"/>
                    <a:pt x="47" y="17"/>
                    <a:pt x="48" y="18"/>
                  </a:cubicBezTo>
                  <a:cubicBezTo>
                    <a:pt x="48" y="19"/>
                    <a:pt x="48" y="20"/>
                    <a:pt x="49" y="21"/>
                  </a:cubicBezTo>
                  <a:cubicBezTo>
                    <a:pt x="49" y="22"/>
                    <a:pt x="50" y="22"/>
                    <a:pt x="51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5" y="22"/>
                    <a:pt x="56" y="23"/>
                    <a:pt x="56" y="2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2"/>
                    <a:pt x="55" y="33"/>
                    <a:pt x="54" y="33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0" y="33"/>
                    <a:pt x="49" y="34"/>
                    <a:pt x="49" y="35"/>
                  </a:cubicBezTo>
                  <a:cubicBezTo>
                    <a:pt x="49" y="36"/>
                    <a:pt x="48" y="37"/>
                    <a:pt x="48" y="37"/>
                  </a:cubicBezTo>
                  <a:cubicBezTo>
                    <a:pt x="47" y="38"/>
                    <a:pt x="47" y="39"/>
                    <a:pt x="48" y="40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1" y="42"/>
                    <a:pt x="51" y="43"/>
                    <a:pt x="51" y="44"/>
                  </a:cubicBezTo>
                  <a:cubicBezTo>
                    <a:pt x="51" y="44"/>
                    <a:pt x="51" y="45"/>
                    <a:pt x="50" y="4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0"/>
                    <a:pt x="43" y="50"/>
                    <a:pt x="43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0" y="47"/>
                    <a:pt x="39" y="47"/>
                    <a:pt x="38" y="47"/>
                  </a:cubicBezTo>
                  <a:cubicBezTo>
                    <a:pt x="37" y="48"/>
                    <a:pt x="36" y="48"/>
                    <a:pt x="35" y="48"/>
                  </a:cubicBezTo>
                  <a:cubicBezTo>
                    <a:pt x="34" y="49"/>
                    <a:pt x="34" y="50"/>
                    <a:pt x="34" y="51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5"/>
                    <a:pt x="33" y="56"/>
                    <a:pt x="31" y="56"/>
                  </a:cubicBezTo>
                  <a:close/>
                  <a:moveTo>
                    <a:pt x="17" y="45"/>
                  </a:moveTo>
                  <a:cubicBezTo>
                    <a:pt x="18" y="45"/>
                    <a:pt x="19" y="45"/>
                    <a:pt x="20" y="45"/>
                  </a:cubicBezTo>
                  <a:cubicBezTo>
                    <a:pt x="20" y="46"/>
                    <a:pt x="21" y="46"/>
                    <a:pt x="22" y="46"/>
                  </a:cubicBezTo>
                  <a:cubicBezTo>
                    <a:pt x="24" y="47"/>
                    <a:pt x="25" y="49"/>
                    <a:pt x="25" y="51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49"/>
                    <a:pt x="33" y="47"/>
                    <a:pt x="34" y="46"/>
                  </a:cubicBezTo>
                  <a:cubicBezTo>
                    <a:pt x="35" y="46"/>
                    <a:pt x="36" y="46"/>
                    <a:pt x="37" y="45"/>
                  </a:cubicBezTo>
                  <a:cubicBezTo>
                    <a:pt x="39" y="44"/>
                    <a:pt x="41" y="45"/>
                    <a:pt x="42" y="46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5" y="40"/>
                    <a:pt x="45" y="38"/>
                    <a:pt x="46" y="36"/>
                  </a:cubicBezTo>
                  <a:cubicBezTo>
                    <a:pt x="46" y="36"/>
                    <a:pt x="46" y="35"/>
                    <a:pt x="47" y="34"/>
                  </a:cubicBezTo>
                  <a:cubicBezTo>
                    <a:pt x="47" y="32"/>
                    <a:pt x="49" y="31"/>
                    <a:pt x="51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49" y="25"/>
                    <a:pt x="47" y="23"/>
                    <a:pt x="47" y="21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5" y="17"/>
                    <a:pt x="45" y="15"/>
                    <a:pt x="46" y="14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1" y="11"/>
                    <a:pt x="39" y="11"/>
                    <a:pt x="37" y="10"/>
                  </a:cubicBezTo>
                  <a:cubicBezTo>
                    <a:pt x="36" y="10"/>
                    <a:pt x="35" y="10"/>
                    <a:pt x="35" y="9"/>
                  </a:cubicBezTo>
                  <a:cubicBezTo>
                    <a:pt x="33" y="9"/>
                    <a:pt x="31" y="7"/>
                    <a:pt x="31" y="5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7"/>
                    <a:pt x="24" y="9"/>
                    <a:pt x="22" y="9"/>
                  </a:cubicBezTo>
                  <a:cubicBezTo>
                    <a:pt x="21" y="10"/>
                    <a:pt x="20" y="10"/>
                    <a:pt x="20" y="10"/>
                  </a:cubicBezTo>
                  <a:cubicBezTo>
                    <a:pt x="18" y="11"/>
                    <a:pt x="16" y="11"/>
                    <a:pt x="14" y="9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7"/>
                    <a:pt x="11" y="19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9" y="23"/>
                    <a:pt x="7" y="25"/>
                    <a:pt x="5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7" y="31"/>
                    <a:pt x="9" y="32"/>
                    <a:pt x="10" y="34"/>
                  </a:cubicBezTo>
                  <a:cubicBezTo>
                    <a:pt x="10" y="35"/>
                    <a:pt x="10" y="36"/>
                    <a:pt x="11" y="36"/>
                  </a:cubicBezTo>
                  <a:cubicBezTo>
                    <a:pt x="12" y="38"/>
                    <a:pt x="11" y="40"/>
                    <a:pt x="10" y="42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6" y="45"/>
                    <a:pt x="17" y="4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69" name="Freeform 891"/>
            <p:cNvSpPr>
              <a:spLocks noEditPoints="1"/>
            </p:cNvSpPr>
            <p:nvPr/>
          </p:nvSpPr>
          <p:spPr bwMode="auto">
            <a:xfrm>
              <a:off x="9894219" y="12107379"/>
              <a:ext cx="108111" cy="105107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2 h 31"/>
                <a:gd name="T12" fmla="*/ 2 w 31"/>
                <a:gd name="T13" fmla="*/ 16 h 31"/>
                <a:gd name="T14" fmla="*/ 15 w 31"/>
                <a:gd name="T15" fmla="*/ 29 h 31"/>
                <a:gd name="T16" fmla="*/ 29 w 31"/>
                <a:gd name="T17" fmla="*/ 16 h 31"/>
                <a:gd name="T18" fmla="*/ 15 w 31"/>
                <a:gd name="T19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2"/>
                  </a:moveTo>
                  <a:cubicBezTo>
                    <a:pt x="8" y="2"/>
                    <a:pt x="2" y="8"/>
                    <a:pt x="2" y="16"/>
                  </a:cubicBezTo>
                  <a:cubicBezTo>
                    <a:pt x="2" y="23"/>
                    <a:pt x="8" y="29"/>
                    <a:pt x="15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8"/>
                    <a:pt x="23" y="2"/>
                    <a:pt x="15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70" name="Freeform 892"/>
            <p:cNvSpPr>
              <a:spLocks noEditPoints="1"/>
            </p:cNvSpPr>
            <p:nvPr/>
          </p:nvSpPr>
          <p:spPr bwMode="auto">
            <a:xfrm>
              <a:off x="10005334" y="11978246"/>
              <a:ext cx="126129" cy="120123"/>
            </a:xfrm>
            <a:custGeom>
              <a:avLst/>
              <a:gdLst>
                <a:gd name="T0" fmla="*/ 20 w 36"/>
                <a:gd name="T1" fmla="*/ 33 h 35"/>
                <a:gd name="T2" fmla="*/ 16 w 36"/>
                <a:gd name="T3" fmla="*/ 32 h 35"/>
                <a:gd name="T4" fmla="*/ 9 w 36"/>
                <a:gd name="T5" fmla="*/ 33 h 35"/>
                <a:gd name="T6" fmla="*/ 9 w 36"/>
                <a:gd name="T7" fmla="*/ 29 h 35"/>
                <a:gd name="T8" fmla="*/ 6 w 36"/>
                <a:gd name="T9" fmla="*/ 26 h 35"/>
                <a:gd name="T10" fmla="*/ 2 w 36"/>
                <a:gd name="T11" fmla="*/ 26 h 35"/>
                <a:gd name="T12" fmla="*/ 3 w 36"/>
                <a:gd name="T13" fmla="*/ 19 h 35"/>
                <a:gd name="T14" fmla="*/ 3 w 36"/>
                <a:gd name="T15" fmla="*/ 15 h 35"/>
                <a:gd name="T16" fmla="*/ 2 w 36"/>
                <a:gd name="T17" fmla="*/ 8 h 35"/>
                <a:gd name="T18" fmla="*/ 8 w 36"/>
                <a:gd name="T19" fmla="*/ 8 h 35"/>
                <a:gd name="T20" fmla="*/ 9 w 36"/>
                <a:gd name="T21" fmla="*/ 4 h 35"/>
                <a:gd name="T22" fmla="*/ 13 w 36"/>
                <a:gd name="T23" fmla="*/ 0 h 35"/>
                <a:gd name="T24" fmla="*/ 17 w 36"/>
                <a:gd name="T25" fmla="*/ 3 h 35"/>
                <a:gd name="T26" fmla="*/ 21 w 36"/>
                <a:gd name="T27" fmla="*/ 3 h 35"/>
                <a:gd name="T28" fmla="*/ 27 w 36"/>
                <a:gd name="T29" fmla="*/ 2 h 35"/>
                <a:gd name="T30" fmla="*/ 28 w 36"/>
                <a:gd name="T31" fmla="*/ 6 h 35"/>
                <a:gd name="T32" fmla="*/ 30 w 36"/>
                <a:gd name="T33" fmla="*/ 9 h 35"/>
                <a:gd name="T34" fmla="*/ 34 w 36"/>
                <a:gd name="T35" fmla="*/ 9 h 35"/>
                <a:gd name="T36" fmla="*/ 35 w 36"/>
                <a:gd name="T37" fmla="*/ 15 h 35"/>
                <a:gd name="T38" fmla="*/ 32 w 36"/>
                <a:gd name="T39" fmla="*/ 19 h 35"/>
                <a:gd name="T40" fmla="*/ 35 w 36"/>
                <a:gd name="T41" fmla="*/ 23 h 35"/>
                <a:gd name="T42" fmla="*/ 33 w 36"/>
                <a:gd name="T43" fmla="*/ 28 h 35"/>
                <a:gd name="T44" fmla="*/ 29 w 36"/>
                <a:gd name="T45" fmla="*/ 27 h 35"/>
                <a:gd name="T46" fmla="*/ 27 w 36"/>
                <a:gd name="T47" fmla="*/ 31 h 35"/>
                <a:gd name="T48" fmla="*/ 22 w 36"/>
                <a:gd name="T49" fmla="*/ 35 h 35"/>
                <a:gd name="T50" fmla="*/ 22 w 36"/>
                <a:gd name="T51" fmla="*/ 33 h 35"/>
                <a:gd name="T52" fmla="*/ 26 w 36"/>
                <a:gd name="T53" fmla="*/ 27 h 35"/>
                <a:gd name="T54" fmla="*/ 32 w 36"/>
                <a:gd name="T55" fmla="*/ 26 h 35"/>
                <a:gd name="T56" fmla="*/ 30 w 36"/>
                <a:gd name="T57" fmla="*/ 19 h 35"/>
                <a:gd name="T58" fmla="*/ 34 w 36"/>
                <a:gd name="T59" fmla="*/ 13 h 35"/>
                <a:gd name="T60" fmla="*/ 27 w 36"/>
                <a:gd name="T61" fmla="*/ 10 h 35"/>
                <a:gd name="T62" fmla="*/ 26 w 36"/>
                <a:gd name="T63" fmla="*/ 4 h 35"/>
                <a:gd name="T64" fmla="*/ 19 w 36"/>
                <a:gd name="T65" fmla="*/ 6 h 35"/>
                <a:gd name="T66" fmla="*/ 14 w 36"/>
                <a:gd name="T67" fmla="*/ 2 h 35"/>
                <a:gd name="T68" fmla="*/ 10 w 36"/>
                <a:gd name="T69" fmla="*/ 8 h 35"/>
                <a:gd name="T70" fmla="*/ 4 w 36"/>
                <a:gd name="T71" fmla="*/ 10 h 35"/>
                <a:gd name="T72" fmla="*/ 6 w 36"/>
                <a:gd name="T73" fmla="*/ 16 h 35"/>
                <a:gd name="T74" fmla="*/ 3 w 36"/>
                <a:gd name="T75" fmla="*/ 22 h 35"/>
                <a:gd name="T76" fmla="*/ 9 w 36"/>
                <a:gd name="T77" fmla="*/ 25 h 35"/>
                <a:gd name="T78" fmla="*/ 10 w 36"/>
                <a:gd name="T79" fmla="*/ 31 h 35"/>
                <a:gd name="T80" fmla="*/ 17 w 36"/>
                <a:gd name="T81" fmla="*/ 30 h 35"/>
                <a:gd name="T82" fmla="*/ 34 w 36"/>
                <a:gd name="T83" fmla="*/ 14 h 35"/>
                <a:gd name="T84" fmla="*/ 11 w 36"/>
                <a:gd name="T85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" h="35">
                  <a:moveTo>
                    <a:pt x="22" y="35"/>
                  </a:moveTo>
                  <a:cubicBezTo>
                    <a:pt x="21" y="35"/>
                    <a:pt x="21" y="35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19" y="32"/>
                    <a:pt x="19" y="32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4" y="35"/>
                    <a:pt x="13" y="35"/>
                    <a:pt x="12" y="35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8" y="33"/>
                    <a:pt x="8" y="33"/>
                    <a:pt x="8" y="32"/>
                  </a:cubicBezTo>
                  <a:cubicBezTo>
                    <a:pt x="8" y="32"/>
                    <a:pt x="8" y="31"/>
                    <a:pt x="8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9" y="28"/>
                    <a:pt x="8" y="28"/>
                  </a:cubicBezTo>
                  <a:cubicBezTo>
                    <a:pt x="8" y="28"/>
                    <a:pt x="7" y="27"/>
                    <a:pt x="7" y="27"/>
                  </a:cubicBezTo>
                  <a:cubicBezTo>
                    <a:pt x="7" y="26"/>
                    <a:pt x="6" y="26"/>
                    <a:pt x="6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2" y="27"/>
                    <a:pt x="2" y="26"/>
                    <a:pt x="2" y="26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1"/>
                    <a:pt x="1" y="20"/>
                    <a:pt x="2" y="2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7"/>
                    <a:pt x="4" y="17"/>
                    <a:pt x="4" y="16"/>
                  </a:cubicBezTo>
                  <a:cubicBezTo>
                    <a:pt x="4" y="16"/>
                    <a:pt x="4" y="15"/>
                    <a:pt x="3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3"/>
                    <a:pt x="1" y="1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7"/>
                    <a:pt x="4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8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6"/>
                    <a:pt x="10" y="6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2"/>
                  </a:cubicBezTo>
                  <a:cubicBezTo>
                    <a:pt x="9" y="2"/>
                    <a:pt x="9" y="1"/>
                    <a:pt x="10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5" y="0"/>
                    <a:pt x="16" y="0"/>
                    <a:pt x="16" y="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8" y="3"/>
                  </a:cubicBezTo>
                  <a:cubicBezTo>
                    <a:pt x="18" y="3"/>
                    <a:pt x="19" y="3"/>
                    <a:pt x="19" y="3"/>
                  </a:cubicBezTo>
                  <a:cubicBezTo>
                    <a:pt x="20" y="3"/>
                    <a:pt x="20" y="3"/>
                    <a:pt x="21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0"/>
                    <a:pt x="23" y="0"/>
                    <a:pt x="24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3"/>
                  </a:cubicBezTo>
                  <a:cubicBezTo>
                    <a:pt x="29" y="3"/>
                    <a:pt x="28" y="4"/>
                    <a:pt x="28" y="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7"/>
                    <a:pt x="28" y="7"/>
                  </a:cubicBezTo>
                  <a:cubicBezTo>
                    <a:pt x="28" y="8"/>
                    <a:pt x="29" y="8"/>
                    <a:pt x="29" y="8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3" y="8"/>
                    <a:pt x="33" y="8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2" y="17"/>
                    <a:pt x="32" y="17"/>
                  </a:cubicBezTo>
                  <a:cubicBezTo>
                    <a:pt x="32" y="18"/>
                    <a:pt x="32" y="18"/>
                    <a:pt x="32" y="19"/>
                  </a:cubicBezTo>
                  <a:cubicBezTo>
                    <a:pt x="32" y="19"/>
                    <a:pt x="33" y="20"/>
                    <a:pt x="33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6" y="22"/>
                    <a:pt x="35" y="2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3" y="28"/>
                    <a:pt x="33" y="28"/>
                  </a:cubicBezTo>
                  <a:cubicBezTo>
                    <a:pt x="32" y="28"/>
                    <a:pt x="32" y="28"/>
                    <a:pt x="31" y="28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8" y="28"/>
                    <a:pt x="28" y="28"/>
                    <a:pt x="27" y="29"/>
                  </a:cubicBezTo>
                  <a:cubicBezTo>
                    <a:pt x="27" y="29"/>
                    <a:pt x="27" y="29"/>
                    <a:pt x="27" y="30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8" y="32"/>
                    <a:pt x="27" y="33"/>
                    <a:pt x="26" y="3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2" y="35"/>
                    <a:pt x="22" y="35"/>
                  </a:cubicBezTo>
                  <a:close/>
                  <a:moveTo>
                    <a:pt x="19" y="30"/>
                  </a:moveTo>
                  <a:cubicBezTo>
                    <a:pt x="20" y="30"/>
                    <a:pt x="21" y="30"/>
                    <a:pt x="22" y="32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29"/>
                    <a:pt x="25" y="28"/>
                    <a:pt x="26" y="27"/>
                  </a:cubicBezTo>
                  <a:cubicBezTo>
                    <a:pt x="26" y="26"/>
                    <a:pt x="27" y="26"/>
                    <a:pt x="27" y="26"/>
                  </a:cubicBezTo>
                  <a:cubicBezTo>
                    <a:pt x="28" y="25"/>
                    <a:pt x="29" y="24"/>
                    <a:pt x="31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1" y="22"/>
                    <a:pt x="30" y="20"/>
                    <a:pt x="30" y="19"/>
                  </a:cubicBezTo>
                  <a:cubicBezTo>
                    <a:pt x="30" y="18"/>
                    <a:pt x="30" y="18"/>
                    <a:pt x="30" y="17"/>
                  </a:cubicBezTo>
                  <a:cubicBezTo>
                    <a:pt x="30" y="16"/>
                    <a:pt x="31" y="14"/>
                    <a:pt x="32" y="14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7" y="10"/>
                    <a:pt x="27" y="9"/>
                    <a:pt x="26" y="9"/>
                  </a:cubicBezTo>
                  <a:cubicBezTo>
                    <a:pt x="25" y="8"/>
                    <a:pt x="25" y="6"/>
                    <a:pt x="25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5"/>
                    <a:pt x="21" y="6"/>
                    <a:pt x="19" y="6"/>
                  </a:cubicBezTo>
                  <a:cubicBezTo>
                    <a:pt x="19" y="6"/>
                    <a:pt x="18" y="6"/>
                    <a:pt x="18" y="6"/>
                  </a:cubicBezTo>
                  <a:cubicBezTo>
                    <a:pt x="16" y="6"/>
                    <a:pt x="15" y="5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7"/>
                    <a:pt x="10" y="8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8" y="10"/>
                    <a:pt x="7" y="11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4"/>
                    <a:pt x="6" y="15"/>
                    <a:pt x="6" y="16"/>
                  </a:cubicBezTo>
                  <a:cubicBezTo>
                    <a:pt x="6" y="17"/>
                    <a:pt x="6" y="17"/>
                    <a:pt x="6" y="18"/>
                  </a:cubicBezTo>
                  <a:cubicBezTo>
                    <a:pt x="6" y="19"/>
                    <a:pt x="5" y="21"/>
                    <a:pt x="4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6" y="24"/>
                    <a:pt x="8" y="24"/>
                    <a:pt x="9" y="25"/>
                  </a:cubicBezTo>
                  <a:cubicBezTo>
                    <a:pt x="9" y="26"/>
                    <a:pt x="9" y="26"/>
                    <a:pt x="10" y="26"/>
                  </a:cubicBezTo>
                  <a:cubicBezTo>
                    <a:pt x="11" y="27"/>
                    <a:pt x="11" y="29"/>
                    <a:pt x="11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0"/>
                    <a:pt x="16" y="29"/>
                    <a:pt x="17" y="30"/>
                  </a:cubicBezTo>
                  <a:cubicBezTo>
                    <a:pt x="17" y="30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lose/>
                  <a:moveTo>
                    <a:pt x="34" y="14"/>
                  </a:move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11" y="3"/>
                  </a:moveTo>
                  <a:cubicBezTo>
                    <a:pt x="11" y="3"/>
                    <a:pt x="11" y="3"/>
                    <a:pt x="1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71" name="Freeform 893"/>
            <p:cNvSpPr>
              <a:spLocks noEditPoints="1"/>
            </p:cNvSpPr>
            <p:nvPr/>
          </p:nvSpPr>
          <p:spPr bwMode="auto">
            <a:xfrm>
              <a:off x="10038364" y="12005269"/>
              <a:ext cx="63065" cy="63065"/>
            </a:xfrm>
            <a:custGeom>
              <a:avLst/>
              <a:gdLst>
                <a:gd name="T0" fmla="*/ 9 w 18"/>
                <a:gd name="T1" fmla="*/ 18 h 18"/>
                <a:gd name="T2" fmla="*/ 5 w 18"/>
                <a:gd name="T3" fmla="*/ 18 h 18"/>
                <a:gd name="T4" fmla="*/ 1 w 18"/>
                <a:gd name="T5" fmla="*/ 13 h 18"/>
                <a:gd name="T6" fmla="*/ 1 w 18"/>
                <a:gd name="T7" fmla="*/ 6 h 18"/>
                <a:gd name="T8" fmla="*/ 6 w 18"/>
                <a:gd name="T9" fmla="*/ 1 h 18"/>
                <a:gd name="T10" fmla="*/ 13 w 18"/>
                <a:gd name="T11" fmla="*/ 1 h 18"/>
                <a:gd name="T12" fmla="*/ 17 w 18"/>
                <a:gd name="T13" fmla="*/ 6 h 18"/>
                <a:gd name="T14" fmla="*/ 17 w 18"/>
                <a:gd name="T15" fmla="*/ 13 h 18"/>
                <a:gd name="T16" fmla="*/ 9 w 18"/>
                <a:gd name="T17" fmla="*/ 18 h 18"/>
                <a:gd name="T18" fmla="*/ 9 w 18"/>
                <a:gd name="T19" fmla="*/ 3 h 18"/>
                <a:gd name="T20" fmla="*/ 7 w 18"/>
                <a:gd name="T21" fmla="*/ 3 h 18"/>
                <a:gd name="T22" fmla="*/ 3 w 18"/>
                <a:gd name="T23" fmla="*/ 7 h 18"/>
                <a:gd name="T24" fmla="*/ 3 w 18"/>
                <a:gd name="T25" fmla="*/ 12 h 18"/>
                <a:gd name="T26" fmla="*/ 6 w 18"/>
                <a:gd name="T27" fmla="*/ 16 h 18"/>
                <a:gd name="T28" fmla="*/ 15 w 18"/>
                <a:gd name="T29" fmla="*/ 12 h 18"/>
                <a:gd name="T30" fmla="*/ 15 w 18"/>
                <a:gd name="T31" fmla="*/ 7 h 18"/>
                <a:gd name="T32" fmla="*/ 12 w 18"/>
                <a:gd name="T33" fmla="*/ 3 h 18"/>
                <a:gd name="T34" fmla="*/ 9 w 18"/>
                <a:gd name="T3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" h="18">
                  <a:moveTo>
                    <a:pt x="9" y="18"/>
                  </a:moveTo>
                  <a:cubicBezTo>
                    <a:pt x="8" y="18"/>
                    <a:pt x="7" y="18"/>
                    <a:pt x="5" y="18"/>
                  </a:cubicBezTo>
                  <a:cubicBezTo>
                    <a:pt x="3" y="17"/>
                    <a:pt x="2" y="15"/>
                    <a:pt x="1" y="13"/>
                  </a:cubicBezTo>
                  <a:cubicBezTo>
                    <a:pt x="0" y="10"/>
                    <a:pt x="0" y="8"/>
                    <a:pt x="1" y="6"/>
                  </a:cubicBezTo>
                  <a:cubicBezTo>
                    <a:pt x="2" y="4"/>
                    <a:pt x="4" y="2"/>
                    <a:pt x="6" y="1"/>
                  </a:cubicBezTo>
                  <a:cubicBezTo>
                    <a:pt x="8" y="0"/>
                    <a:pt x="11" y="0"/>
                    <a:pt x="13" y="1"/>
                  </a:cubicBezTo>
                  <a:cubicBezTo>
                    <a:pt x="15" y="2"/>
                    <a:pt x="17" y="4"/>
                    <a:pt x="17" y="6"/>
                  </a:cubicBezTo>
                  <a:cubicBezTo>
                    <a:pt x="18" y="9"/>
                    <a:pt x="18" y="11"/>
                    <a:pt x="17" y="13"/>
                  </a:cubicBezTo>
                  <a:cubicBezTo>
                    <a:pt x="16" y="17"/>
                    <a:pt x="13" y="18"/>
                    <a:pt x="9" y="18"/>
                  </a:cubicBezTo>
                  <a:close/>
                  <a:moveTo>
                    <a:pt x="9" y="3"/>
                  </a:moveTo>
                  <a:cubicBezTo>
                    <a:pt x="8" y="3"/>
                    <a:pt x="8" y="3"/>
                    <a:pt x="7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2" y="8"/>
                    <a:pt x="2" y="10"/>
                    <a:pt x="3" y="12"/>
                  </a:cubicBezTo>
                  <a:cubicBezTo>
                    <a:pt x="3" y="14"/>
                    <a:pt x="5" y="15"/>
                    <a:pt x="6" y="16"/>
                  </a:cubicBezTo>
                  <a:cubicBezTo>
                    <a:pt x="10" y="17"/>
                    <a:pt x="14" y="16"/>
                    <a:pt x="15" y="12"/>
                  </a:cubicBezTo>
                  <a:cubicBezTo>
                    <a:pt x="16" y="11"/>
                    <a:pt x="16" y="9"/>
                    <a:pt x="15" y="7"/>
                  </a:cubicBezTo>
                  <a:cubicBezTo>
                    <a:pt x="15" y="6"/>
                    <a:pt x="13" y="4"/>
                    <a:pt x="12" y="3"/>
                  </a:cubicBezTo>
                  <a:cubicBezTo>
                    <a:pt x="11" y="3"/>
                    <a:pt x="10" y="3"/>
                    <a:pt x="9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72" name="그룹 1271"/>
          <p:cNvGrpSpPr/>
          <p:nvPr/>
        </p:nvGrpSpPr>
        <p:grpSpPr>
          <a:xfrm>
            <a:off x="2066338" y="3177990"/>
            <a:ext cx="252320" cy="246954"/>
            <a:chOff x="14831262" y="4368472"/>
            <a:chExt cx="282288" cy="276284"/>
          </a:xfrm>
          <a:solidFill>
            <a:schemeClr val="bg1"/>
          </a:solidFill>
        </p:grpSpPr>
        <p:sp>
          <p:nvSpPr>
            <p:cNvPr id="1273" name="Freeform 1379"/>
            <p:cNvSpPr>
              <a:spLocks noEditPoints="1"/>
            </p:cNvSpPr>
            <p:nvPr/>
          </p:nvSpPr>
          <p:spPr bwMode="auto">
            <a:xfrm>
              <a:off x="14861294" y="4392497"/>
              <a:ext cx="225231" cy="228234"/>
            </a:xfrm>
            <a:custGeom>
              <a:avLst/>
              <a:gdLst>
                <a:gd name="T0" fmla="*/ 32 w 65"/>
                <a:gd name="T1" fmla="*/ 66 h 66"/>
                <a:gd name="T2" fmla="*/ 0 w 65"/>
                <a:gd name="T3" fmla="*/ 33 h 66"/>
                <a:gd name="T4" fmla="*/ 32 w 65"/>
                <a:gd name="T5" fmla="*/ 0 h 66"/>
                <a:gd name="T6" fmla="*/ 65 w 65"/>
                <a:gd name="T7" fmla="*/ 33 h 66"/>
                <a:gd name="T8" fmla="*/ 32 w 65"/>
                <a:gd name="T9" fmla="*/ 66 h 66"/>
                <a:gd name="T10" fmla="*/ 32 w 65"/>
                <a:gd name="T11" fmla="*/ 3 h 66"/>
                <a:gd name="T12" fmla="*/ 2 w 65"/>
                <a:gd name="T13" fmla="*/ 33 h 66"/>
                <a:gd name="T14" fmla="*/ 32 w 65"/>
                <a:gd name="T15" fmla="*/ 64 h 66"/>
                <a:gd name="T16" fmla="*/ 63 w 65"/>
                <a:gd name="T17" fmla="*/ 33 h 66"/>
                <a:gd name="T18" fmla="*/ 32 w 65"/>
                <a:gd name="T19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32" y="66"/>
                  </a:moveTo>
                  <a:cubicBezTo>
                    <a:pt x="14" y="66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6"/>
                    <a:pt x="32" y="66"/>
                  </a:cubicBezTo>
                  <a:close/>
                  <a:moveTo>
                    <a:pt x="32" y="3"/>
                  </a:moveTo>
                  <a:cubicBezTo>
                    <a:pt x="16" y="3"/>
                    <a:pt x="2" y="16"/>
                    <a:pt x="2" y="33"/>
                  </a:cubicBezTo>
                  <a:cubicBezTo>
                    <a:pt x="2" y="50"/>
                    <a:pt x="16" y="64"/>
                    <a:pt x="32" y="64"/>
                  </a:cubicBezTo>
                  <a:cubicBezTo>
                    <a:pt x="49" y="64"/>
                    <a:pt x="63" y="50"/>
                    <a:pt x="63" y="33"/>
                  </a:cubicBezTo>
                  <a:cubicBezTo>
                    <a:pt x="63" y="16"/>
                    <a:pt x="49" y="3"/>
                    <a:pt x="32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74" name="Freeform 1380"/>
            <p:cNvSpPr>
              <a:spLocks noEditPoints="1"/>
            </p:cNvSpPr>
            <p:nvPr/>
          </p:nvSpPr>
          <p:spPr bwMode="auto">
            <a:xfrm>
              <a:off x="14894327" y="4431540"/>
              <a:ext cx="156158" cy="15615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2 h 45"/>
                <a:gd name="T4" fmla="*/ 22 w 45"/>
                <a:gd name="T5" fmla="*/ 0 h 45"/>
                <a:gd name="T6" fmla="*/ 45 w 45"/>
                <a:gd name="T7" fmla="*/ 22 h 45"/>
                <a:gd name="T8" fmla="*/ 22 w 45"/>
                <a:gd name="T9" fmla="*/ 45 h 45"/>
                <a:gd name="T10" fmla="*/ 22 w 45"/>
                <a:gd name="T11" fmla="*/ 2 h 45"/>
                <a:gd name="T12" fmla="*/ 2 w 45"/>
                <a:gd name="T13" fmla="*/ 22 h 45"/>
                <a:gd name="T14" fmla="*/ 22 w 45"/>
                <a:gd name="T15" fmla="*/ 42 h 45"/>
                <a:gd name="T16" fmla="*/ 43 w 45"/>
                <a:gd name="T17" fmla="*/ 22 h 45"/>
                <a:gd name="T18" fmla="*/ 22 w 45"/>
                <a:gd name="T19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2"/>
                  </a:moveTo>
                  <a:cubicBezTo>
                    <a:pt x="11" y="2"/>
                    <a:pt x="2" y="11"/>
                    <a:pt x="2" y="22"/>
                  </a:cubicBezTo>
                  <a:cubicBezTo>
                    <a:pt x="2" y="33"/>
                    <a:pt x="11" y="42"/>
                    <a:pt x="22" y="42"/>
                  </a:cubicBezTo>
                  <a:cubicBezTo>
                    <a:pt x="34" y="42"/>
                    <a:pt x="43" y="33"/>
                    <a:pt x="43" y="22"/>
                  </a:cubicBezTo>
                  <a:cubicBezTo>
                    <a:pt x="43" y="11"/>
                    <a:pt x="34" y="2"/>
                    <a:pt x="2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75" name="Freeform 1381"/>
            <p:cNvSpPr>
              <a:spLocks/>
            </p:cNvSpPr>
            <p:nvPr/>
          </p:nvSpPr>
          <p:spPr bwMode="auto">
            <a:xfrm>
              <a:off x="14966401" y="4368472"/>
              <a:ext cx="12012" cy="36038"/>
            </a:xfrm>
            <a:custGeom>
              <a:avLst/>
              <a:gdLst>
                <a:gd name="T0" fmla="*/ 1 w 3"/>
                <a:gd name="T1" fmla="*/ 10 h 10"/>
                <a:gd name="T2" fmla="*/ 0 w 3"/>
                <a:gd name="T3" fmla="*/ 8 h 10"/>
                <a:gd name="T4" fmla="*/ 0 w 3"/>
                <a:gd name="T5" fmla="*/ 1 h 10"/>
                <a:gd name="T6" fmla="*/ 1 w 3"/>
                <a:gd name="T7" fmla="*/ 0 h 10"/>
                <a:gd name="T8" fmla="*/ 3 w 3"/>
                <a:gd name="T9" fmla="*/ 1 h 10"/>
                <a:gd name="T10" fmla="*/ 3 w 3"/>
                <a:gd name="T11" fmla="*/ 8 h 10"/>
                <a:gd name="T12" fmla="*/ 1 w 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0">
                  <a:moveTo>
                    <a:pt x="1" y="10"/>
                  </a:moveTo>
                  <a:cubicBezTo>
                    <a:pt x="1" y="10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2" y="10"/>
                    <a:pt x="1" y="1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76" name="Freeform 1382"/>
            <p:cNvSpPr>
              <a:spLocks/>
            </p:cNvSpPr>
            <p:nvPr/>
          </p:nvSpPr>
          <p:spPr bwMode="auto">
            <a:xfrm>
              <a:off x="14966401" y="4614725"/>
              <a:ext cx="12012" cy="30031"/>
            </a:xfrm>
            <a:custGeom>
              <a:avLst/>
              <a:gdLst>
                <a:gd name="T0" fmla="*/ 1 w 3"/>
                <a:gd name="T1" fmla="*/ 9 h 9"/>
                <a:gd name="T2" fmla="*/ 0 w 3"/>
                <a:gd name="T3" fmla="*/ 8 h 9"/>
                <a:gd name="T4" fmla="*/ 0 w 3"/>
                <a:gd name="T5" fmla="*/ 1 h 9"/>
                <a:gd name="T6" fmla="*/ 1 w 3"/>
                <a:gd name="T7" fmla="*/ 0 h 9"/>
                <a:gd name="T8" fmla="*/ 3 w 3"/>
                <a:gd name="T9" fmla="*/ 1 h 9"/>
                <a:gd name="T10" fmla="*/ 3 w 3"/>
                <a:gd name="T11" fmla="*/ 8 h 9"/>
                <a:gd name="T12" fmla="*/ 1 w 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9">
                  <a:moveTo>
                    <a:pt x="1" y="9"/>
                  </a:moveTo>
                  <a:cubicBezTo>
                    <a:pt x="1" y="9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2" y="9"/>
                    <a:pt x="1" y="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77" name="Freeform 1383"/>
            <p:cNvSpPr>
              <a:spLocks/>
            </p:cNvSpPr>
            <p:nvPr/>
          </p:nvSpPr>
          <p:spPr bwMode="auto">
            <a:xfrm>
              <a:off x="15077512" y="4503615"/>
              <a:ext cx="36038" cy="6006"/>
            </a:xfrm>
            <a:custGeom>
              <a:avLst/>
              <a:gdLst>
                <a:gd name="T0" fmla="*/ 8 w 10"/>
                <a:gd name="T1" fmla="*/ 2 h 2"/>
                <a:gd name="T2" fmla="*/ 1 w 10"/>
                <a:gd name="T3" fmla="*/ 2 h 2"/>
                <a:gd name="T4" fmla="*/ 0 w 10"/>
                <a:gd name="T5" fmla="*/ 1 h 2"/>
                <a:gd name="T6" fmla="*/ 1 w 10"/>
                <a:gd name="T7" fmla="*/ 0 h 2"/>
                <a:gd name="T8" fmla="*/ 8 w 10"/>
                <a:gd name="T9" fmla="*/ 0 h 2"/>
                <a:gd name="T10" fmla="*/ 10 w 10"/>
                <a:gd name="T11" fmla="*/ 1 h 2"/>
                <a:gd name="T12" fmla="*/ 8 w 1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0" y="2"/>
                    <a:pt x="9" y="2"/>
                    <a:pt x="8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78" name="Freeform 1384"/>
            <p:cNvSpPr>
              <a:spLocks/>
            </p:cNvSpPr>
            <p:nvPr/>
          </p:nvSpPr>
          <p:spPr bwMode="auto">
            <a:xfrm>
              <a:off x="14831262" y="4503615"/>
              <a:ext cx="36038" cy="6006"/>
            </a:xfrm>
            <a:custGeom>
              <a:avLst/>
              <a:gdLst>
                <a:gd name="T0" fmla="*/ 9 w 10"/>
                <a:gd name="T1" fmla="*/ 2 h 2"/>
                <a:gd name="T2" fmla="*/ 1 w 10"/>
                <a:gd name="T3" fmla="*/ 2 h 2"/>
                <a:gd name="T4" fmla="*/ 0 w 10"/>
                <a:gd name="T5" fmla="*/ 1 h 2"/>
                <a:gd name="T6" fmla="*/ 1 w 10"/>
                <a:gd name="T7" fmla="*/ 0 h 2"/>
                <a:gd name="T8" fmla="*/ 9 w 10"/>
                <a:gd name="T9" fmla="*/ 0 h 2"/>
                <a:gd name="T10" fmla="*/ 10 w 10"/>
                <a:gd name="T11" fmla="*/ 1 h 2"/>
                <a:gd name="T12" fmla="*/ 9 w 1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9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0" y="2"/>
                    <a:pt x="9" y="2"/>
                    <a:pt x="9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79" name="그룹 1278"/>
          <p:cNvGrpSpPr/>
          <p:nvPr/>
        </p:nvGrpSpPr>
        <p:grpSpPr>
          <a:xfrm>
            <a:off x="2794103" y="3176648"/>
            <a:ext cx="249638" cy="249638"/>
            <a:chOff x="9140452" y="11978246"/>
            <a:chExt cx="279286" cy="279286"/>
          </a:xfrm>
          <a:solidFill>
            <a:schemeClr val="bg1"/>
          </a:solidFill>
        </p:grpSpPr>
        <p:sp>
          <p:nvSpPr>
            <p:cNvPr id="1280" name="Freeform 830"/>
            <p:cNvSpPr>
              <a:spLocks noEditPoints="1"/>
            </p:cNvSpPr>
            <p:nvPr/>
          </p:nvSpPr>
          <p:spPr bwMode="auto">
            <a:xfrm>
              <a:off x="9140452" y="11978246"/>
              <a:ext cx="279286" cy="279286"/>
            </a:xfrm>
            <a:custGeom>
              <a:avLst/>
              <a:gdLst>
                <a:gd name="T0" fmla="*/ 33 w 81"/>
                <a:gd name="T1" fmla="*/ 78 h 81"/>
                <a:gd name="T2" fmla="*/ 26 w 81"/>
                <a:gd name="T3" fmla="*/ 69 h 81"/>
                <a:gd name="T4" fmla="*/ 15 w 81"/>
                <a:gd name="T5" fmla="*/ 72 h 81"/>
                <a:gd name="T6" fmla="*/ 11 w 81"/>
                <a:gd name="T7" fmla="*/ 59 h 81"/>
                <a:gd name="T8" fmla="*/ 6 w 81"/>
                <a:gd name="T9" fmla="*/ 48 h 81"/>
                <a:gd name="T10" fmla="*/ 0 w 81"/>
                <a:gd name="T11" fmla="*/ 36 h 81"/>
                <a:gd name="T12" fmla="*/ 10 w 81"/>
                <a:gd name="T13" fmla="*/ 30 h 81"/>
                <a:gd name="T14" fmla="*/ 8 w 81"/>
                <a:gd name="T15" fmla="*/ 19 h 81"/>
                <a:gd name="T16" fmla="*/ 15 w 81"/>
                <a:gd name="T17" fmla="*/ 9 h 81"/>
                <a:gd name="T18" fmla="*/ 26 w 81"/>
                <a:gd name="T19" fmla="*/ 12 h 81"/>
                <a:gd name="T20" fmla="*/ 33 w 81"/>
                <a:gd name="T21" fmla="*/ 3 h 81"/>
                <a:gd name="T22" fmla="*/ 48 w 81"/>
                <a:gd name="T23" fmla="*/ 3 h 81"/>
                <a:gd name="T24" fmla="*/ 54 w 81"/>
                <a:gd name="T25" fmla="*/ 12 h 81"/>
                <a:gd name="T26" fmla="*/ 66 w 81"/>
                <a:gd name="T27" fmla="*/ 9 h 81"/>
                <a:gd name="T28" fmla="*/ 72 w 81"/>
                <a:gd name="T29" fmla="*/ 19 h 81"/>
                <a:gd name="T30" fmla="*/ 70 w 81"/>
                <a:gd name="T31" fmla="*/ 30 h 81"/>
                <a:gd name="T32" fmla="*/ 81 w 81"/>
                <a:gd name="T33" fmla="*/ 36 h 81"/>
                <a:gd name="T34" fmla="*/ 74 w 81"/>
                <a:gd name="T35" fmla="*/ 48 h 81"/>
                <a:gd name="T36" fmla="*/ 69 w 81"/>
                <a:gd name="T37" fmla="*/ 59 h 81"/>
                <a:gd name="T38" fmla="*/ 66 w 81"/>
                <a:gd name="T39" fmla="*/ 72 h 81"/>
                <a:gd name="T40" fmla="*/ 54 w 81"/>
                <a:gd name="T41" fmla="*/ 69 h 81"/>
                <a:gd name="T42" fmla="*/ 48 w 81"/>
                <a:gd name="T43" fmla="*/ 78 h 81"/>
                <a:gd name="T44" fmla="*/ 27 w 81"/>
                <a:gd name="T45" fmla="*/ 67 h 81"/>
                <a:gd name="T46" fmla="*/ 35 w 81"/>
                <a:gd name="T47" fmla="*/ 78 h 81"/>
                <a:gd name="T48" fmla="*/ 45 w 81"/>
                <a:gd name="T49" fmla="*/ 78 h 81"/>
                <a:gd name="T50" fmla="*/ 53 w 81"/>
                <a:gd name="T51" fmla="*/ 67 h 81"/>
                <a:gd name="T52" fmla="*/ 64 w 81"/>
                <a:gd name="T53" fmla="*/ 71 h 81"/>
                <a:gd name="T54" fmla="*/ 70 w 81"/>
                <a:gd name="T55" fmla="*/ 63 h 81"/>
                <a:gd name="T56" fmla="*/ 68 w 81"/>
                <a:gd name="T57" fmla="*/ 50 h 81"/>
                <a:gd name="T58" fmla="*/ 79 w 81"/>
                <a:gd name="T59" fmla="*/ 45 h 81"/>
                <a:gd name="T60" fmla="*/ 74 w 81"/>
                <a:gd name="T61" fmla="*/ 35 h 81"/>
                <a:gd name="T62" fmla="*/ 68 w 81"/>
                <a:gd name="T63" fmla="*/ 20 h 81"/>
                <a:gd name="T64" fmla="*/ 70 w 81"/>
                <a:gd name="T65" fmla="*/ 16 h 81"/>
                <a:gd name="T66" fmla="*/ 60 w 81"/>
                <a:gd name="T67" fmla="*/ 13 h 81"/>
                <a:gd name="T68" fmla="*/ 45 w 81"/>
                <a:gd name="T69" fmla="*/ 7 h 81"/>
                <a:gd name="T70" fmla="*/ 36 w 81"/>
                <a:gd name="T71" fmla="*/ 2 h 81"/>
                <a:gd name="T72" fmla="*/ 31 w 81"/>
                <a:gd name="T73" fmla="*/ 13 h 81"/>
                <a:gd name="T74" fmla="*/ 17 w 81"/>
                <a:gd name="T75" fmla="*/ 10 h 81"/>
                <a:gd name="T76" fmla="*/ 10 w 81"/>
                <a:gd name="T77" fmla="*/ 17 h 81"/>
                <a:gd name="T78" fmla="*/ 14 w 81"/>
                <a:gd name="T79" fmla="*/ 27 h 81"/>
                <a:gd name="T80" fmla="*/ 3 w 81"/>
                <a:gd name="T81" fmla="*/ 35 h 81"/>
                <a:gd name="T82" fmla="*/ 3 w 81"/>
                <a:gd name="T83" fmla="*/ 46 h 81"/>
                <a:gd name="T84" fmla="*/ 14 w 81"/>
                <a:gd name="T85" fmla="*/ 53 h 81"/>
                <a:gd name="T86" fmla="*/ 10 w 81"/>
                <a:gd name="T87" fmla="*/ 64 h 81"/>
                <a:gd name="T88" fmla="*/ 17 w 81"/>
                <a:gd name="T89" fmla="*/ 7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" h="81">
                  <a:moveTo>
                    <a:pt x="45" y="81"/>
                  </a:moveTo>
                  <a:cubicBezTo>
                    <a:pt x="36" y="81"/>
                    <a:pt x="36" y="81"/>
                    <a:pt x="36" y="81"/>
                  </a:cubicBezTo>
                  <a:cubicBezTo>
                    <a:pt x="34" y="81"/>
                    <a:pt x="33" y="80"/>
                    <a:pt x="33" y="78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3" y="73"/>
                    <a:pt x="32" y="71"/>
                    <a:pt x="30" y="70"/>
                  </a:cubicBezTo>
                  <a:cubicBezTo>
                    <a:pt x="29" y="70"/>
                    <a:pt x="27" y="69"/>
                    <a:pt x="26" y="69"/>
                  </a:cubicBezTo>
                  <a:cubicBezTo>
                    <a:pt x="25" y="68"/>
                    <a:pt x="23" y="68"/>
                    <a:pt x="22" y="69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8" y="73"/>
                    <a:pt x="16" y="73"/>
                    <a:pt x="15" y="72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3"/>
                    <a:pt x="8" y="6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8"/>
                    <a:pt x="13" y="56"/>
                    <a:pt x="12" y="54"/>
                  </a:cubicBezTo>
                  <a:cubicBezTo>
                    <a:pt x="11" y="53"/>
                    <a:pt x="11" y="52"/>
                    <a:pt x="10" y="51"/>
                  </a:cubicBezTo>
                  <a:cubicBezTo>
                    <a:pt x="10" y="49"/>
                    <a:pt x="8" y="48"/>
                    <a:pt x="6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4"/>
                    <a:pt x="1" y="33"/>
                    <a:pt x="3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10" y="32"/>
                    <a:pt x="10" y="30"/>
                  </a:cubicBezTo>
                  <a:cubicBezTo>
                    <a:pt x="11" y="29"/>
                    <a:pt x="11" y="28"/>
                    <a:pt x="12" y="26"/>
                  </a:cubicBezTo>
                  <a:cubicBezTo>
                    <a:pt x="13" y="25"/>
                    <a:pt x="12" y="23"/>
                    <a:pt x="11" y="2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8"/>
                    <a:pt x="8" y="17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8"/>
                    <a:pt x="18" y="8"/>
                    <a:pt x="19" y="9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3"/>
                    <a:pt x="25" y="13"/>
                    <a:pt x="26" y="12"/>
                  </a:cubicBezTo>
                  <a:cubicBezTo>
                    <a:pt x="28" y="12"/>
                    <a:pt x="29" y="11"/>
                    <a:pt x="30" y="11"/>
                  </a:cubicBezTo>
                  <a:cubicBezTo>
                    <a:pt x="32" y="10"/>
                    <a:pt x="33" y="9"/>
                    <a:pt x="33" y="7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1"/>
                    <a:pt x="34" y="0"/>
                    <a:pt x="3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8" y="1"/>
                    <a:pt x="48" y="3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9"/>
                    <a:pt x="49" y="10"/>
                    <a:pt x="50" y="11"/>
                  </a:cubicBezTo>
                  <a:cubicBezTo>
                    <a:pt x="52" y="11"/>
                    <a:pt x="53" y="12"/>
                    <a:pt x="54" y="12"/>
                  </a:cubicBezTo>
                  <a:cubicBezTo>
                    <a:pt x="56" y="13"/>
                    <a:pt x="58" y="13"/>
                    <a:pt x="59" y="11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5" y="7"/>
                    <a:pt x="66" y="9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3" y="15"/>
                    <a:pt x="73" y="16"/>
                    <a:pt x="73" y="17"/>
                  </a:cubicBezTo>
                  <a:cubicBezTo>
                    <a:pt x="73" y="18"/>
                    <a:pt x="73" y="18"/>
                    <a:pt x="72" y="19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8" y="23"/>
                    <a:pt x="68" y="25"/>
                    <a:pt x="68" y="26"/>
                  </a:cubicBezTo>
                  <a:cubicBezTo>
                    <a:pt x="69" y="28"/>
                    <a:pt x="70" y="29"/>
                    <a:pt x="70" y="30"/>
                  </a:cubicBezTo>
                  <a:cubicBezTo>
                    <a:pt x="71" y="32"/>
                    <a:pt x="72" y="33"/>
                    <a:pt x="74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81" y="34"/>
                    <a:pt x="81" y="36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46"/>
                    <a:pt x="79" y="48"/>
                    <a:pt x="78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2" y="48"/>
                    <a:pt x="71" y="49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8" y="56"/>
                    <a:pt x="68" y="58"/>
                    <a:pt x="69" y="59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3" y="63"/>
                    <a:pt x="73" y="65"/>
                    <a:pt x="72" y="66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5" y="73"/>
                    <a:pt x="63" y="73"/>
                    <a:pt x="62" y="72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58" y="68"/>
                    <a:pt x="56" y="68"/>
                    <a:pt x="54" y="69"/>
                  </a:cubicBezTo>
                  <a:cubicBezTo>
                    <a:pt x="53" y="69"/>
                    <a:pt x="52" y="70"/>
                    <a:pt x="50" y="70"/>
                  </a:cubicBezTo>
                  <a:cubicBezTo>
                    <a:pt x="49" y="71"/>
                    <a:pt x="48" y="73"/>
                    <a:pt x="48" y="74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80"/>
                    <a:pt x="46" y="81"/>
                    <a:pt x="45" y="81"/>
                  </a:cubicBezTo>
                  <a:close/>
                  <a:moveTo>
                    <a:pt x="24" y="66"/>
                  </a:moveTo>
                  <a:cubicBezTo>
                    <a:pt x="25" y="66"/>
                    <a:pt x="26" y="66"/>
                    <a:pt x="27" y="67"/>
                  </a:cubicBezTo>
                  <a:cubicBezTo>
                    <a:pt x="28" y="67"/>
                    <a:pt x="30" y="68"/>
                    <a:pt x="31" y="68"/>
                  </a:cubicBezTo>
                  <a:cubicBezTo>
                    <a:pt x="33" y="69"/>
                    <a:pt x="35" y="72"/>
                    <a:pt x="35" y="74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35" y="78"/>
                    <a:pt x="35" y="79"/>
                    <a:pt x="36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45" y="79"/>
                    <a:pt x="45" y="78"/>
                    <a:pt x="45" y="78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5" y="72"/>
                    <a:pt x="47" y="69"/>
                    <a:pt x="50" y="68"/>
                  </a:cubicBezTo>
                  <a:cubicBezTo>
                    <a:pt x="51" y="68"/>
                    <a:pt x="52" y="67"/>
                    <a:pt x="53" y="67"/>
                  </a:cubicBezTo>
                  <a:cubicBezTo>
                    <a:pt x="56" y="66"/>
                    <a:pt x="59" y="66"/>
                    <a:pt x="60" y="68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3" y="71"/>
                    <a:pt x="64" y="71"/>
                    <a:pt x="64" y="7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4"/>
                    <a:pt x="71" y="63"/>
                    <a:pt x="70" y="63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6" y="59"/>
                    <a:pt x="65" y="56"/>
                    <a:pt x="67" y="53"/>
                  </a:cubicBezTo>
                  <a:cubicBezTo>
                    <a:pt x="67" y="52"/>
                    <a:pt x="68" y="51"/>
                    <a:pt x="68" y="50"/>
                  </a:cubicBezTo>
                  <a:cubicBezTo>
                    <a:pt x="69" y="47"/>
                    <a:pt x="71" y="46"/>
                    <a:pt x="74" y="46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78" y="46"/>
                    <a:pt x="79" y="45"/>
                    <a:pt x="79" y="45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79" y="36"/>
                    <a:pt x="78" y="35"/>
                    <a:pt x="78" y="35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1" y="35"/>
                    <a:pt x="69" y="34"/>
                    <a:pt x="68" y="31"/>
                  </a:cubicBezTo>
                  <a:cubicBezTo>
                    <a:pt x="68" y="30"/>
                    <a:pt x="67" y="29"/>
                    <a:pt x="66" y="27"/>
                  </a:cubicBezTo>
                  <a:cubicBezTo>
                    <a:pt x="65" y="25"/>
                    <a:pt x="66" y="22"/>
                    <a:pt x="68" y="20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0" y="16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10"/>
                    <a:pt x="63" y="10"/>
                    <a:pt x="63" y="10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58" y="15"/>
                    <a:pt x="56" y="15"/>
                    <a:pt x="53" y="14"/>
                  </a:cubicBezTo>
                  <a:cubicBezTo>
                    <a:pt x="52" y="14"/>
                    <a:pt x="51" y="13"/>
                    <a:pt x="50" y="13"/>
                  </a:cubicBezTo>
                  <a:cubicBezTo>
                    <a:pt x="47" y="12"/>
                    <a:pt x="45" y="10"/>
                    <a:pt x="45" y="7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5" y="2"/>
                    <a:pt x="35" y="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10"/>
                    <a:pt x="33" y="12"/>
                    <a:pt x="31" y="13"/>
                  </a:cubicBezTo>
                  <a:cubicBezTo>
                    <a:pt x="30" y="13"/>
                    <a:pt x="28" y="14"/>
                    <a:pt x="27" y="14"/>
                  </a:cubicBezTo>
                  <a:cubicBezTo>
                    <a:pt x="25" y="15"/>
                    <a:pt x="22" y="15"/>
                    <a:pt x="20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6" y="1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5" y="22"/>
                    <a:pt x="15" y="25"/>
                    <a:pt x="14" y="27"/>
                  </a:cubicBezTo>
                  <a:cubicBezTo>
                    <a:pt x="13" y="29"/>
                    <a:pt x="13" y="30"/>
                    <a:pt x="13" y="31"/>
                  </a:cubicBezTo>
                  <a:cubicBezTo>
                    <a:pt x="12" y="34"/>
                    <a:pt x="9" y="35"/>
                    <a:pt x="7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2" y="35"/>
                    <a:pt x="2" y="36"/>
                    <a:pt x="2" y="36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6"/>
                    <a:pt x="3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9" y="46"/>
                    <a:pt x="12" y="47"/>
                    <a:pt x="13" y="50"/>
                  </a:cubicBezTo>
                  <a:cubicBezTo>
                    <a:pt x="13" y="51"/>
                    <a:pt x="13" y="52"/>
                    <a:pt x="14" y="53"/>
                  </a:cubicBezTo>
                  <a:cubicBezTo>
                    <a:pt x="15" y="56"/>
                    <a:pt x="15" y="59"/>
                    <a:pt x="13" y="61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3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21" y="67"/>
                    <a:pt x="23" y="66"/>
                    <a:pt x="24" y="6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81" name="Freeform 831"/>
            <p:cNvSpPr>
              <a:spLocks noEditPoints="1"/>
            </p:cNvSpPr>
            <p:nvPr/>
          </p:nvSpPr>
          <p:spPr bwMode="auto">
            <a:xfrm>
              <a:off x="9203512" y="12041309"/>
              <a:ext cx="156158" cy="15615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2 h 45"/>
                <a:gd name="T4" fmla="*/ 22 w 45"/>
                <a:gd name="T5" fmla="*/ 0 h 45"/>
                <a:gd name="T6" fmla="*/ 45 w 45"/>
                <a:gd name="T7" fmla="*/ 22 h 45"/>
                <a:gd name="T8" fmla="*/ 22 w 45"/>
                <a:gd name="T9" fmla="*/ 45 h 45"/>
                <a:gd name="T10" fmla="*/ 22 w 45"/>
                <a:gd name="T11" fmla="*/ 2 h 45"/>
                <a:gd name="T12" fmla="*/ 2 w 45"/>
                <a:gd name="T13" fmla="*/ 22 h 45"/>
                <a:gd name="T14" fmla="*/ 22 w 45"/>
                <a:gd name="T15" fmla="*/ 43 h 45"/>
                <a:gd name="T16" fmla="*/ 43 w 45"/>
                <a:gd name="T17" fmla="*/ 22 h 45"/>
                <a:gd name="T18" fmla="*/ 22 w 45"/>
                <a:gd name="T19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2"/>
                  </a:moveTo>
                  <a:cubicBezTo>
                    <a:pt x="11" y="2"/>
                    <a:pt x="2" y="11"/>
                    <a:pt x="2" y="22"/>
                  </a:cubicBezTo>
                  <a:cubicBezTo>
                    <a:pt x="2" y="34"/>
                    <a:pt x="11" y="43"/>
                    <a:pt x="22" y="43"/>
                  </a:cubicBezTo>
                  <a:cubicBezTo>
                    <a:pt x="33" y="43"/>
                    <a:pt x="43" y="34"/>
                    <a:pt x="43" y="22"/>
                  </a:cubicBezTo>
                  <a:cubicBezTo>
                    <a:pt x="43" y="11"/>
                    <a:pt x="33" y="2"/>
                    <a:pt x="2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82" name="그룹 1281"/>
          <p:cNvGrpSpPr/>
          <p:nvPr/>
        </p:nvGrpSpPr>
        <p:grpSpPr>
          <a:xfrm>
            <a:off x="5536959" y="3278608"/>
            <a:ext cx="252804" cy="45720"/>
            <a:chOff x="9849176" y="12720002"/>
            <a:chExt cx="282286" cy="51053"/>
          </a:xfrm>
          <a:solidFill>
            <a:schemeClr val="bg1"/>
          </a:solidFill>
        </p:grpSpPr>
        <p:sp>
          <p:nvSpPr>
            <p:cNvPr id="1283" name="Freeform 894"/>
            <p:cNvSpPr>
              <a:spLocks noEditPoints="1"/>
            </p:cNvSpPr>
            <p:nvPr/>
          </p:nvSpPr>
          <p:spPr bwMode="auto">
            <a:xfrm>
              <a:off x="9849176" y="12720002"/>
              <a:ext cx="51053" cy="51053"/>
            </a:xfrm>
            <a:custGeom>
              <a:avLst/>
              <a:gdLst>
                <a:gd name="T0" fmla="*/ 7 w 14"/>
                <a:gd name="T1" fmla="*/ 15 h 15"/>
                <a:gd name="T2" fmla="*/ 0 w 14"/>
                <a:gd name="T3" fmla="*/ 8 h 15"/>
                <a:gd name="T4" fmla="*/ 7 w 14"/>
                <a:gd name="T5" fmla="*/ 0 h 15"/>
                <a:gd name="T6" fmla="*/ 14 w 14"/>
                <a:gd name="T7" fmla="*/ 8 h 15"/>
                <a:gd name="T8" fmla="*/ 7 w 14"/>
                <a:gd name="T9" fmla="*/ 15 h 15"/>
                <a:gd name="T10" fmla="*/ 7 w 14"/>
                <a:gd name="T11" fmla="*/ 3 h 15"/>
                <a:gd name="T12" fmla="*/ 2 w 14"/>
                <a:gd name="T13" fmla="*/ 8 h 15"/>
                <a:gd name="T14" fmla="*/ 7 w 14"/>
                <a:gd name="T15" fmla="*/ 13 h 15"/>
                <a:gd name="T16" fmla="*/ 12 w 14"/>
                <a:gd name="T17" fmla="*/ 8 h 15"/>
                <a:gd name="T18" fmla="*/ 7 w 14"/>
                <a:gd name="T1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">
                  <a:moveTo>
                    <a:pt x="7" y="15"/>
                  </a:move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" y="0"/>
                    <a:pt x="14" y="4"/>
                    <a:pt x="14" y="8"/>
                  </a:cubicBezTo>
                  <a:cubicBezTo>
                    <a:pt x="14" y="12"/>
                    <a:pt x="11" y="15"/>
                    <a:pt x="7" y="15"/>
                  </a:cubicBezTo>
                  <a:close/>
                  <a:moveTo>
                    <a:pt x="7" y="3"/>
                  </a:moveTo>
                  <a:cubicBezTo>
                    <a:pt x="4" y="3"/>
                    <a:pt x="2" y="5"/>
                    <a:pt x="2" y="8"/>
                  </a:cubicBezTo>
                  <a:cubicBezTo>
                    <a:pt x="2" y="10"/>
                    <a:pt x="4" y="13"/>
                    <a:pt x="7" y="13"/>
                  </a:cubicBezTo>
                  <a:cubicBezTo>
                    <a:pt x="10" y="13"/>
                    <a:pt x="12" y="10"/>
                    <a:pt x="12" y="8"/>
                  </a:cubicBezTo>
                  <a:cubicBezTo>
                    <a:pt x="12" y="5"/>
                    <a:pt x="10" y="3"/>
                    <a:pt x="7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84" name="Freeform 895"/>
            <p:cNvSpPr>
              <a:spLocks noEditPoints="1"/>
            </p:cNvSpPr>
            <p:nvPr/>
          </p:nvSpPr>
          <p:spPr bwMode="auto">
            <a:xfrm>
              <a:off x="10083411" y="12720002"/>
              <a:ext cx="48051" cy="51053"/>
            </a:xfrm>
            <a:custGeom>
              <a:avLst/>
              <a:gdLst>
                <a:gd name="T0" fmla="*/ 7 w 14"/>
                <a:gd name="T1" fmla="*/ 15 h 15"/>
                <a:gd name="T2" fmla="*/ 0 w 14"/>
                <a:gd name="T3" fmla="*/ 8 h 15"/>
                <a:gd name="T4" fmla="*/ 7 w 14"/>
                <a:gd name="T5" fmla="*/ 0 h 15"/>
                <a:gd name="T6" fmla="*/ 14 w 14"/>
                <a:gd name="T7" fmla="*/ 8 h 15"/>
                <a:gd name="T8" fmla="*/ 7 w 14"/>
                <a:gd name="T9" fmla="*/ 15 h 15"/>
                <a:gd name="T10" fmla="*/ 7 w 14"/>
                <a:gd name="T11" fmla="*/ 3 h 15"/>
                <a:gd name="T12" fmla="*/ 2 w 14"/>
                <a:gd name="T13" fmla="*/ 8 h 15"/>
                <a:gd name="T14" fmla="*/ 7 w 14"/>
                <a:gd name="T15" fmla="*/ 13 h 15"/>
                <a:gd name="T16" fmla="*/ 12 w 14"/>
                <a:gd name="T17" fmla="*/ 8 h 15"/>
                <a:gd name="T18" fmla="*/ 7 w 14"/>
                <a:gd name="T1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">
                  <a:moveTo>
                    <a:pt x="7" y="15"/>
                  </a:move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" y="0"/>
                    <a:pt x="14" y="4"/>
                    <a:pt x="14" y="8"/>
                  </a:cubicBezTo>
                  <a:cubicBezTo>
                    <a:pt x="14" y="12"/>
                    <a:pt x="11" y="15"/>
                    <a:pt x="7" y="15"/>
                  </a:cubicBezTo>
                  <a:close/>
                  <a:moveTo>
                    <a:pt x="7" y="3"/>
                  </a:moveTo>
                  <a:cubicBezTo>
                    <a:pt x="5" y="3"/>
                    <a:pt x="2" y="5"/>
                    <a:pt x="2" y="8"/>
                  </a:cubicBezTo>
                  <a:cubicBezTo>
                    <a:pt x="2" y="10"/>
                    <a:pt x="5" y="13"/>
                    <a:pt x="7" y="13"/>
                  </a:cubicBezTo>
                  <a:cubicBezTo>
                    <a:pt x="10" y="13"/>
                    <a:pt x="12" y="10"/>
                    <a:pt x="12" y="8"/>
                  </a:cubicBezTo>
                  <a:cubicBezTo>
                    <a:pt x="12" y="5"/>
                    <a:pt x="10" y="3"/>
                    <a:pt x="7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85" name="Freeform 896"/>
            <p:cNvSpPr>
              <a:spLocks noEditPoints="1"/>
            </p:cNvSpPr>
            <p:nvPr/>
          </p:nvSpPr>
          <p:spPr bwMode="auto">
            <a:xfrm>
              <a:off x="9966292" y="12720002"/>
              <a:ext cx="51053" cy="51053"/>
            </a:xfrm>
            <a:custGeom>
              <a:avLst/>
              <a:gdLst>
                <a:gd name="T0" fmla="*/ 8 w 15"/>
                <a:gd name="T1" fmla="*/ 15 h 15"/>
                <a:gd name="T2" fmla="*/ 0 w 15"/>
                <a:gd name="T3" fmla="*/ 8 h 15"/>
                <a:gd name="T4" fmla="*/ 8 w 15"/>
                <a:gd name="T5" fmla="*/ 0 h 15"/>
                <a:gd name="T6" fmla="*/ 15 w 15"/>
                <a:gd name="T7" fmla="*/ 8 h 15"/>
                <a:gd name="T8" fmla="*/ 8 w 15"/>
                <a:gd name="T9" fmla="*/ 15 h 15"/>
                <a:gd name="T10" fmla="*/ 8 w 15"/>
                <a:gd name="T11" fmla="*/ 3 h 15"/>
                <a:gd name="T12" fmla="*/ 3 w 15"/>
                <a:gd name="T13" fmla="*/ 8 h 15"/>
                <a:gd name="T14" fmla="*/ 8 w 15"/>
                <a:gd name="T15" fmla="*/ 13 h 15"/>
                <a:gd name="T16" fmla="*/ 13 w 15"/>
                <a:gd name="T17" fmla="*/ 8 h 15"/>
                <a:gd name="T18" fmla="*/ 8 w 15"/>
                <a:gd name="T1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15"/>
                  </a:moveTo>
                  <a:cubicBezTo>
                    <a:pt x="4" y="15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5" y="4"/>
                    <a:pt x="15" y="8"/>
                  </a:cubicBezTo>
                  <a:cubicBezTo>
                    <a:pt x="15" y="12"/>
                    <a:pt x="12" y="15"/>
                    <a:pt x="8" y="15"/>
                  </a:cubicBezTo>
                  <a:close/>
                  <a:moveTo>
                    <a:pt x="8" y="3"/>
                  </a:moveTo>
                  <a:cubicBezTo>
                    <a:pt x="5" y="3"/>
                    <a:pt x="3" y="5"/>
                    <a:pt x="3" y="8"/>
                  </a:cubicBezTo>
                  <a:cubicBezTo>
                    <a:pt x="3" y="10"/>
                    <a:pt x="5" y="13"/>
                    <a:pt x="8" y="13"/>
                  </a:cubicBezTo>
                  <a:cubicBezTo>
                    <a:pt x="10" y="13"/>
                    <a:pt x="13" y="10"/>
                    <a:pt x="13" y="8"/>
                  </a:cubicBezTo>
                  <a:cubicBezTo>
                    <a:pt x="13" y="5"/>
                    <a:pt x="10" y="3"/>
                    <a:pt x="8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86" name="그룹 1285"/>
          <p:cNvGrpSpPr/>
          <p:nvPr/>
        </p:nvGrpSpPr>
        <p:grpSpPr>
          <a:xfrm>
            <a:off x="6235899" y="3151148"/>
            <a:ext cx="273794" cy="300640"/>
            <a:chOff x="4149354" y="11299551"/>
            <a:chExt cx="306313" cy="336347"/>
          </a:xfrm>
          <a:solidFill>
            <a:schemeClr val="bg1"/>
          </a:solidFill>
        </p:grpSpPr>
        <p:sp>
          <p:nvSpPr>
            <p:cNvPr id="1287" name="Freeform 350"/>
            <p:cNvSpPr>
              <a:spLocks/>
            </p:cNvSpPr>
            <p:nvPr/>
          </p:nvSpPr>
          <p:spPr bwMode="auto">
            <a:xfrm>
              <a:off x="4149354" y="11299551"/>
              <a:ext cx="306313" cy="309316"/>
            </a:xfrm>
            <a:custGeom>
              <a:avLst/>
              <a:gdLst>
                <a:gd name="T0" fmla="*/ 44 w 89"/>
                <a:gd name="T1" fmla="*/ 89 h 89"/>
                <a:gd name="T2" fmla="*/ 6 w 89"/>
                <a:gd name="T3" fmla="*/ 65 h 89"/>
                <a:gd name="T4" fmla="*/ 4 w 89"/>
                <a:gd name="T5" fmla="*/ 33 h 89"/>
                <a:gd name="T6" fmla="*/ 26 w 89"/>
                <a:gd name="T7" fmla="*/ 9 h 89"/>
                <a:gd name="T8" fmla="*/ 81 w 89"/>
                <a:gd name="T9" fmla="*/ 29 h 89"/>
                <a:gd name="T10" fmla="*/ 70 w 89"/>
                <a:gd name="T11" fmla="*/ 79 h 89"/>
                <a:gd name="T12" fmla="*/ 68 w 89"/>
                <a:gd name="T13" fmla="*/ 79 h 89"/>
                <a:gd name="T14" fmla="*/ 69 w 89"/>
                <a:gd name="T15" fmla="*/ 78 h 89"/>
                <a:gd name="T16" fmla="*/ 79 w 89"/>
                <a:gd name="T17" fmla="*/ 30 h 89"/>
                <a:gd name="T18" fmla="*/ 27 w 89"/>
                <a:gd name="T19" fmla="*/ 11 h 89"/>
                <a:gd name="T20" fmla="*/ 6 w 89"/>
                <a:gd name="T21" fmla="*/ 34 h 89"/>
                <a:gd name="T22" fmla="*/ 8 w 89"/>
                <a:gd name="T23" fmla="*/ 64 h 89"/>
                <a:gd name="T24" fmla="*/ 50 w 89"/>
                <a:gd name="T25" fmla="*/ 86 h 89"/>
                <a:gd name="T26" fmla="*/ 51 w 89"/>
                <a:gd name="T27" fmla="*/ 87 h 89"/>
                <a:gd name="T28" fmla="*/ 50 w 89"/>
                <a:gd name="T29" fmla="*/ 88 h 89"/>
                <a:gd name="T30" fmla="*/ 44 w 89"/>
                <a:gd name="T3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9" h="89">
                  <a:moveTo>
                    <a:pt x="44" y="89"/>
                  </a:moveTo>
                  <a:cubicBezTo>
                    <a:pt x="28" y="89"/>
                    <a:pt x="13" y="80"/>
                    <a:pt x="6" y="65"/>
                  </a:cubicBezTo>
                  <a:cubicBezTo>
                    <a:pt x="1" y="55"/>
                    <a:pt x="0" y="43"/>
                    <a:pt x="4" y="33"/>
                  </a:cubicBezTo>
                  <a:cubicBezTo>
                    <a:pt x="8" y="22"/>
                    <a:pt x="16" y="14"/>
                    <a:pt x="26" y="9"/>
                  </a:cubicBezTo>
                  <a:cubicBezTo>
                    <a:pt x="47" y="0"/>
                    <a:pt x="71" y="9"/>
                    <a:pt x="81" y="29"/>
                  </a:cubicBezTo>
                  <a:cubicBezTo>
                    <a:pt x="89" y="47"/>
                    <a:pt x="85" y="67"/>
                    <a:pt x="70" y="79"/>
                  </a:cubicBezTo>
                  <a:cubicBezTo>
                    <a:pt x="70" y="80"/>
                    <a:pt x="69" y="80"/>
                    <a:pt x="68" y="79"/>
                  </a:cubicBezTo>
                  <a:cubicBezTo>
                    <a:pt x="68" y="79"/>
                    <a:pt x="68" y="78"/>
                    <a:pt x="69" y="78"/>
                  </a:cubicBezTo>
                  <a:cubicBezTo>
                    <a:pt x="83" y="66"/>
                    <a:pt x="87" y="47"/>
                    <a:pt x="79" y="30"/>
                  </a:cubicBezTo>
                  <a:cubicBezTo>
                    <a:pt x="70" y="11"/>
                    <a:pt x="46" y="2"/>
                    <a:pt x="27" y="11"/>
                  </a:cubicBezTo>
                  <a:cubicBezTo>
                    <a:pt x="17" y="16"/>
                    <a:pt x="10" y="24"/>
                    <a:pt x="6" y="34"/>
                  </a:cubicBezTo>
                  <a:cubicBezTo>
                    <a:pt x="3" y="44"/>
                    <a:pt x="3" y="54"/>
                    <a:pt x="8" y="64"/>
                  </a:cubicBezTo>
                  <a:cubicBezTo>
                    <a:pt x="15" y="80"/>
                    <a:pt x="32" y="89"/>
                    <a:pt x="50" y="86"/>
                  </a:cubicBezTo>
                  <a:cubicBezTo>
                    <a:pt x="50" y="86"/>
                    <a:pt x="51" y="86"/>
                    <a:pt x="51" y="87"/>
                  </a:cubicBezTo>
                  <a:cubicBezTo>
                    <a:pt x="51" y="88"/>
                    <a:pt x="51" y="88"/>
                    <a:pt x="50" y="88"/>
                  </a:cubicBezTo>
                  <a:cubicBezTo>
                    <a:pt x="48" y="89"/>
                    <a:pt x="46" y="89"/>
                    <a:pt x="44" y="8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88" name="Freeform 351"/>
            <p:cNvSpPr>
              <a:spLocks/>
            </p:cNvSpPr>
            <p:nvPr/>
          </p:nvSpPr>
          <p:spPr bwMode="auto">
            <a:xfrm>
              <a:off x="4281489" y="11566824"/>
              <a:ext cx="48051" cy="69074"/>
            </a:xfrm>
            <a:custGeom>
              <a:avLst/>
              <a:gdLst>
                <a:gd name="T0" fmla="*/ 1 w 14"/>
                <a:gd name="T1" fmla="*/ 20 h 20"/>
                <a:gd name="T2" fmla="*/ 0 w 14"/>
                <a:gd name="T3" fmla="*/ 20 h 20"/>
                <a:gd name="T4" fmla="*/ 0 w 14"/>
                <a:gd name="T5" fmla="*/ 18 h 20"/>
                <a:gd name="T6" fmla="*/ 11 w 14"/>
                <a:gd name="T7" fmla="*/ 10 h 20"/>
                <a:gd name="T8" fmla="*/ 0 w 14"/>
                <a:gd name="T9" fmla="*/ 2 h 20"/>
                <a:gd name="T10" fmla="*/ 0 w 14"/>
                <a:gd name="T11" fmla="*/ 1 h 20"/>
                <a:gd name="T12" fmla="*/ 2 w 14"/>
                <a:gd name="T13" fmla="*/ 0 h 20"/>
                <a:gd name="T14" fmla="*/ 14 w 14"/>
                <a:gd name="T15" fmla="*/ 9 h 20"/>
                <a:gd name="T16" fmla="*/ 14 w 14"/>
                <a:gd name="T17" fmla="*/ 10 h 20"/>
                <a:gd name="T18" fmla="*/ 14 w 14"/>
                <a:gd name="T19" fmla="*/ 11 h 20"/>
                <a:gd name="T20" fmla="*/ 2 w 14"/>
                <a:gd name="T21" fmla="*/ 20 h 20"/>
                <a:gd name="T22" fmla="*/ 1 w 14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20">
                  <a:moveTo>
                    <a:pt x="1" y="20"/>
                  </a:moveTo>
                  <a:cubicBezTo>
                    <a:pt x="1" y="20"/>
                    <a:pt x="0" y="20"/>
                    <a:pt x="0" y="20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2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89" name="그룹 1288"/>
          <p:cNvGrpSpPr/>
          <p:nvPr/>
        </p:nvGrpSpPr>
        <p:grpSpPr>
          <a:xfrm>
            <a:off x="6917696" y="3164571"/>
            <a:ext cx="271112" cy="273792"/>
            <a:chOff x="4852072" y="11338591"/>
            <a:chExt cx="303312" cy="306310"/>
          </a:xfrm>
          <a:solidFill>
            <a:schemeClr val="bg1"/>
          </a:solidFill>
        </p:grpSpPr>
        <p:sp>
          <p:nvSpPr>
            <p:cNvPr id="1290" name="Freeform 420"/>
            <p:cNvSpPr>
              <a:spLocks/>
            </p:cNvSpPr>
            <p:nvPr/>
          </p:nvSpPr>
          <p:spPr bwMode="auto">
            <a:xfrm>
              <a:off x="5032256" y="11338591"/>
              <a:ext cx="57061" cy="63065"/>
            </a:xfrm>
            <a:custGeom>
              <a:avLst/>
              <a:gdLst>
                <a:gd name="T0" fmla="*/ 8 w 17"/>
                <a:gd name="T1" fmla="*/ 19 h 19"/>
                <a:gd name="T2" fmla="*/ 7 w 17"/>
                <a:gd name="T3" fmla="*/ 18 h 19"/>
                <a:gd name="T4" fmla="*/ 0 w 17"/>
                <a:gd name="T5" fmla="*/ 5 h 19"/>
                <a:gd name="T6" fmla="*/ 0 w 17"/>
                <a:gd name="T7" fmla="*/ 4 h 19"/>
                <a:gd name="T8" fmla="*/ 1 w 17"/>
                <a:gd name="T9" fmla="*/ 3 h 19"/>
                <a:gd name="T10" fmla="*/ 16 w 17"/>
                <a:gd name="T11" fmla="*/ 0 h 19"/>
                <a:gd name="T12" fmla="*/ 17 w 17"/>
                <a:gd name="T13" fmla="*/ 1 h 19"/>
                <a:gd name="T14" fmla="*/ 16 w 17"/>
                <a:gd name="T15" fmla="*/ 3 h 19"/>
                <a:gd name="T16" fmla="*/ 3 w 17"/>
                <a:gd name="T17" fmla="*/ 5 h 19"/>
                <a:gd name="T18" fmla="*/ 9 w 17"/>
                <a:gd name="T19" fmla="*/ 17 h 19"/>
                <a:gd name="T20" fmla="*/ 9 w 17"/>
                <a:gd name="T21" fmla="*/ 19 h 19"/>
                <a:gd name="T22" fmla="*/ 8 w 17"/>
                <a:gd name="T2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9">
                  <a:moveTo>
                    <a:pt x="8" y="19"/>
                  </a:moveTo>
                  <a:cubicBezTo>
                    <a:pt x="8" y="19"/>
                    <a:pt x="8" y="19"/>
                    <a:pt x="7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1"/>
                    <a:pt x="17" y="1"/>
                  </a:cubicBezTo>
                  <a:cubicBezTo>
                    <a:pt x="17" y="2"/>
                    <a:pt x="17" y="2"/>
                    <a:pt x="16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8"/>
                    <a:pt x="9" y="18"/>
                    <a:pt x="9" y="19"/>
                  </a:cubicBezTo>
                  <a:cubicBezTo>
                    <a:pt x="9" y="19"/>
                    <a:pt x="9" y="19"/>
                    <a:pt x="8" y="1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91" name="Freeform 421"/>
            <p:cNvSpPr>
              <a:spLocks/>
            </p:cNvSpPr>
            <p:nvPr/>
          </p:nvSpPr>
          <p:spPr bwMode="auto">
            <a:xfrm>
              <a:off x="4930152" y="11581836"/>
              <a:ext cx="60060" cy="63065"/>
            </a:xfrm>
            <a:custGeom>
              <a:avLst/>
              <a:gdLst>
                <a:gd name="T0" fmla="*/ 1 w 17"/>
                <a:gd name="T1" fmla="*/ 18 h 18"/>
                <a:gd name="T2" fmla="*/ 0 w 17"/>
                <a:gd name="T3" fmla="*/ 18 h 18"/>
                <a:gd name="T4" fmla="*/ 1 w 17"/>
                <a:gd name="T5" fmla="*/ 16 h 18"/>
                <a:gd name="T6" fmla="*/ 14 w 17"/>
                <a:gd name="T7" fmla="*/ 14 h 18"/>
                <a:gd name="T8" fmla="*/ 8 w 17"/>
                <a:gd name="T9" fmla="*/ 2 h 18"/>
                <a:gd name="T10" fmla="*/ 8 w 17"/>
                <a:gd name="T11" fmla="*/ 0 h 18"/>
                <a:gd name="T12" fmla="*/ 10 w 17"/>
                <a:gd name="T13" fmla="*/ 0 h 18"/>
                <a:gd name="T14" fmla="*/ 17 w 17"/>
                <a:gd name="T15" fmla="*/ 14 h 18"/>
                <a:gd name="T16" fmla="*/ 17 w 17"/>
                <a:gd name="T17" fmla="*/ 15 h 18"/>
                <a:gd name="T18" fmla="*/ 16 w 17"/>
                <a:gd name="T19" fmla="*/ 15 h 18"/>
                <a:gd name="T20" fmla="*/ 2 w 17"/>
                <a:gd name="T21" fmla="*/ 18 h 18"/>
                <a:gd name="T22" fmla="*/ 1 w 17"/>
                <a:gd name="T2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8">
                  <a:moveTo>
                    <a:pt x="1" y="18"/>
                  </a:moveTo>
                  <a:cubicBezTo>
                    <a:pt x="1" y="18"/>
                    <a:pt x="0" y="18"/>
                    <a:pt x="0" y="18"/>
                  </a:cubicBezTo>
                  <a:cubicBezTo>
                    <a:pt x="0" y="17"/>
                    <a:pt x="0" y="16"/>
                    <a:pt x="1" y="16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5"/>
                    <a:pt x="17" y="15"/>
                    <a:pt x="16" y="15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92" name="Freeform 422"/>
            <p:cNvSpPr>
              <a:spLocks/>
            </p:cNvSpPr>
            <p:nvPr/>
          </p:nvSpPr>
          <p:spPr bwMode="auto">
            <a:xfrm>
              <a:off x="4852072" y="11350607"/>
              <a:ext cx="138143" cy="285292"/>
            </a:xfrm>
            <a:custGeom>
              <a:avLst/>
              <a:gdLst>
                <a:gd name="T0" fmla="*/ 39 w 40"/>
                <a:gd name="T1" fmla="*/ 82 h 82"/>
                <a:gd name="T2" fmla="*/ 38 w 40"/>
                <a:gd name="T3" fmla="*/ 82 h 82"/>
                <a:gd name="T4" fmla="*/ 17 w 40"/>
                <a:gd name="T5" fmla="*/ 71 h 82"/>
                <a:gd name="T6" fmla="*/ 16 w 40"/>
                <a:gd name="T7" fmla="*/ 12 h 82"/>
                <a:gd name="T8" fmla="*/ 38 w 40"/>
                <a:gd name="T9" fmla="*/ 0 h 82"/>
                <a:gd name="T10" fmla="*/ 40 w 40"/>
                <a:gd name="T11" fmla="*/ 1 h 82"/>
                <a:gd name="T12" fmla="*/ 39 w 40"/>
                <a:gd name="T13" fmla="*/ 2 h 82"/>
                <a:gd name="T14" fmla="*/ 17 w 40"/>
                <a:gd name="T15" fmla="*/ 13 h 82"/>
                <a:gd name="T16" fmla="*/ 18 w 40"/>
                <a:gd name="T17" fmla="*/ 69 h 82"/>
                <a:gd name="T18" fmla="*/ 39 w 40"/>
                <a:gd name="T19" fmla="*/ 80 h 82"/>
                <a:gd name="T20" fmla="*/ 40 w 40"/>
                <a:gd name="T21" fmla="*/ 81 h 82"/>
                <a:gd name="T22" fmla="*/ 39 w 40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82">
                  <a:moveTo>
                    <a:pt x="39" y="82"/>
                  </a:moveTo>
                  <a:cubicBezTo>
                    <a:pt x="39" y="82"/>
                    <a:pt x="39" y="82"/>
                    <a:pt x="38" y="82"/>
                  </a:cubicBezTo>
                  <a:cubicBezTo>
                    <a:pt x="30" y="80"/>
                    <a:pt x="23" y="77"/>
                    <a:pt x="17" y="71"/>
                  </a:cubicBezTo>
                  <a:cubicBezTo>
                    <a:pt x="0" y="55"/>
                    <a:pt x="0" y="28"/>
                    <a:pt x="16" y="12"/>
                  </a:cubicBezTo>
                  <a:cubicBezTo>
                    <a:pt x="22" y="6"/>
                    <a:pt x="30" y="1"/>
                    <a:pt x="38" y="0"/>
                  </a:cubicBezTo>
                  <a:cubicBezTo>
                    <a:pt x="39" y="0"/>
                    <a:pt x="40" y="0"/>
                    <a:pt x="40" y="1"/>
                  </a:cubicBezTo>
                  <a:cubicBezTo>
                    <a:pt x="40" y="1"/>
                    <a:pt x="39" y="2"/>
                    <a:pt x="39" y="2"/>
                  </a:cubicBezTo>
                  <a:cubicBezTo>
                    <a:pt x="31" y="3"/>
                    <a:pt x="23" y="7"/>
                    <a:pt x="17" y="13"/>
                  </a:cubicBezTo>
                  <a:cubicBezTo>
                    <a:pt x="2" y="29"/>
                    <a:pt x="3" y="54"/>
                    <a:pt x="18" y="69"/>
                  </a:cubicBezTo>
                  <a:cubicBezTo>
                    <a:pt x="24" y="75"/>
                    <a:pt x="31" y="78"/>
                    <a:pt x="39" y="80"/>
                  </a:cubicBezTo>
                  <a:cubicBezTo>
                    <a:pt x="39" y="80"/>
                    <a:pt x="40" y="80"/>
                    <a:pt x="40" y="81"/>
                  </a:cubicBezTo>
                  <a:cubicBezTo>
                    <a:pt x="40" y="82"/>
                    <a:pt x="39" y="82"/>
                    <a:pt x="39" y="8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93" name="Freeform 423"/>
            <p:cNvSpPr>
              <a:spLocks/>
            </p:cNvSpPr>
            <p:nvPr/>
          </p:nvSpPr>
          <p:spPr bwMode="auto">
            <a:xfrm>
              <a:off x="5032256" y="11350607"/>
              <a:ext cx="123128" cy="285292"/>
            </a:xfrm>
            <a:custGeom>
              <a:avLst/>
              <a:gdLst>
                <a:gd name="T0" fmla="*/ 1 w 36"/>
                <a:gd name="T1" fmla="*/ 82 h 82"/>
                <a:gd name="T2" fmla="*/ 0 w 36"/>
                <a:gd name="T3" fmla="*/ 81 h 82"/>
                <a:gd name="T4" fmla="*/ 1 w 36"/>
                <a:gd name="T5" fmla="*/ 80 h 82"/>
                <a:gd name="T6" fmla="*/ 22 w 36"/>
                <a:gd name="T7" fmla="*/ 68 h 82"/>
                <a:gd name="T8" fmla="*/ 33 w 36"/>
                <a:gd name="T9" fmla="*/ 40 h 82"/>
                <a:gd name="T10" fmla="*/ 21 w 36"/>
                <a:gd name="T11" fmla="*/ 12 h 82"/>
                <a:gd name="T12" fmla="*/ 1 w 36"/>
                <a:gd name="T13" fmla="*/ 2 h 82"/>
                <a:gd name="T14" fmla="*/ 0 w 36"/>
                <a:gd name="T15" fmla="*/ 1 h 82"/>
                <a:gd name="T16" fmla="*/ 1 w 36"/>
                <a:gd name="T17" fmla="*/ 0 h 82"/>
                <a:gd name="T18" fmla="*/ 23 w 36"/>
                <a:gd name="T19" fmla="*/ 11 h 82"/>
                <a:gd name="T20" fmla="*/ 36 w 36"/>
                <a:gd name="T21" fmla="*/ 40 h 82"/>
                <a:gd name="T22" fmla="*/ 24 w 36"/>
                <a:gd name="T23" fmla="*/ 70 h 82"/>
                <a:gd name="T24" fmla="*/ 1 w 36"/>
                <a:gd name="T25" fmla="*/ 82 h 82"/>
                <a:gd name="T26" fmla="*/ 1 w 36"/>
                <a:gd name="T2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82">
                  <a:moveTo>
                    <a:pt x="1" y="82"/>
                  </a:moveTo>
                  <a:cubicBezTo>
                    <a:pt x="0" y="82"/>
                    <a:pt x="0" y="82"/>
                    <a:pt x="0" y="81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9" y="78"/>
                    <a:pt x="16" y="74"/>
                    <a:pt x="22" y="68"/>
                  </a:cubicBezTo>
                  <a:cubicBezTo>
                    <a:pt x="30" y="61"/>
                    <a:pt x="34" y="51"/>
                    <a:pt x="33" y="40"/>
                  </a:cubicBezTo>
                  <a:cubicBezTo>
                    <a:pt x="33" y="30"/>
                    <a:pt x="29" y="20"/>
                    <a:pt x="21" y="12"/>
                  </a:cubicBezTo>
                  <a:cubicBezTo>
                    <a:pt x="16" y="7"/>
                    <a:pt x="9" y="3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9" y="1"/>
                    <a:pt x="17" y="5"/>
                    <a:pt x="23" y="11"/>
                  </a:cubicBezTo>
                  <a:cubicBezTo>
                    <a:pt x="31" y="19"/>
                    <a:pt x="35" y="29"/>
                    <a:pt x="36" y="40"/>
                  </a:cubicBezTo>
                  <a:cubicBezTo>
                    <a:pt x="36" y="51"/>
                    <a:pt x="32" y="62"/>
                    <a:pt x="24" y="70"/>
                  </a:cubicBezTo>
                  <a:cubicBezTo>
                    <a:pt x="18" y="76"/>
                    <a:pt x="10" y="80"/>
                    <a:pt x="1" y="82"/>
                  </a:cubicBezTo>
                  <a:cubicBezTo>
                    <a:pt x="1" y="82"/>
                    <a:pt x="1" y="82"/>
                    <a:pt x="1" y="8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94" name="그룹 1293"/>
          <p:cNvGrpSpPr/>
          <p:nvPr/>
        </p:nvGrpSpPr>
        <p:grpSpPr>
          <a:xfrm>
            <a:off x="8323095" y="3172624"/>
            <a:ext cx="252320" cy="257686"/>
            <a:chOff x="13407810" y="11984252"/>
            <a:chExt cx="282288" cy="288292"/>
          </a:xfrm>
          <a:solidFill>
            <a:schemeClr val="bg1"/>
          </a:solidFill>
        </p:grpSpPr>
        <p:sp>
          <p:nvSpPr>
            <p:cNvPr id="1295" name="Freeform 1220"/>
            <p:cNvSpPr>
              <a:spLocks/>
            </p:cNvSpPr>
            <p:nvPr/>
          </p:nvSpPr>
          <p:spPr bwMode="auto">
            <a:xfrm>
              <a:off x="13407810" y="12128394"/>
              <a:ext cx="282288" cy="144150"/>
            </a:xfrm>
            <a:custGeom>
              <a:avLst/>
              <a:gdLst>
                <a:gd name="T0" fmla="*/ 80 w 81"/>
                <a:gd name="T1" fmla="*/ 42 h 42"/>
                <a:gd name="T2" fmla="*/ 1 w 81"/>
                <a:gd name="T3" fmla="*/ 42 h 42"/>
                <a:gd name="T4" fmla="*/ 0 w 81"/>
                <a:gd name="T5" fmla="*/ 41 h 42"/>
                <a:gd name="T6" fmla="*/ 0 w 81"/>
                <a:gd name="T7" fmla="*/ 1 h 42"/>
                <a:gd name="T8" fmla="*/ 1 w 81"/>
                <a:gd name="T9" fmla="*/ 0 h 42"/>
                <a:gd name="T10" fmla="*/ 2 w 81"/>
                <a:gd name="T11" fmla="*/ 1 h 42"/>
                <a:gd name="T12" fmla="*/ 2 w 81"/>
                <a:gd name="T13" fmla="*/ 40 h 42"/>
                <a:gd name="T14" fmla="*/ 79 w 81"/>
                <a:gd name="T15" fmla="*/ 40 h 42"/>
                <a:gd name="T16" fmla="*/ 79 w 81"/>
                <a:gd name="T17" fmla="*/ 1 h 42"/>
                <a:gd name="T18" fmla="*/ 80 w 81"/>
                <a:gd name="T19" fmla="*/ 0 h 42"/>
                <a:gd name="T20" fmla="*/ 81 w 81"/>
                <a:gd name="T21" fmla="*/ 1 h 42"/>
                <a:gd name="T22" fmla="*/ 81 w 81"/>
                <a:gd name="T23" fmla="*/ 41 h 42"/>
                <a:gd name="T24" fmla="*/ 80 w 81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" h="42">
                  <a:moveTo>
                    <a:pt x="80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0" y="42"/>
                    <a:pt x="0" y="42"/>
                    <a:pt x="0" y="4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0"/>
                    <a:pt x="80" y="0"/>
                    <a:pt x="80" y="0"/>
                  </a:cubicBezTo>
                  <a:cubicBezTo>
                    <a:pt x="81" y="0"/>
                    <a:pt x="81" y="0"/>
                    <a:pt x="81" y="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2"/>
                    <a:pt x="81" y="42"/>
                    <a:pt x="80" y="4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96" name="Freeform 1221"/>
            <p:cNvSpPr>
              <a:spLocks/>
            </p:cNvSpPr>
            <p:nvPr/>
          </p:nvSpPr>
          <p:spPr bwMode="auto">
            <a:xfrm>
              <a:off x="13542945" y="11993257"/>
              <a:ext cx="12012" cy="219225"/>
            </a:xfrm>
            <a:custGeom>
              <a:avLst/>
              <a:gdLst>
                <a:gd name="T0" fmla="*/ 2 w 3"/>
                <a:gd name="T1" fmla="*/ 64 h 64"/>
                <a:gd name="T2" fmla="*/ 0 w 3"/>
                <a:gd name="T3" fmla="*/ 62 h 64"/>
                <a:gd name="T4" fmla="*/ 0 w 3"/>
                <a:gd name="T5" fmla="*/ 1 h 64"/>
                <a:gd name="T6" fmla="*/ 2 w 3"/>
                <a:gd name="T7" fmla="*/ 0 h 64"/>
                <a:gd name="T8" fmla="*/ 3 w 3"/>
                <a:gd name="T9" fmla="*/ 1 h 64"/>
                <a:gd name="T10" fmla="*/ 3 w 3"/>
                <a:gd name="T11" fmla="*/ 62 h 64"/>
                <a:gd name="T12" fmla="*/ 2 w 3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4">
                  <a:moveTo>
                    <a:pt x="2" y="64"/>
                  </a:moveTo>
                  <a:cubicBezTo>
                    <a:pt x="1" y="64"/>
                    <a:pt x="0" y="63"/>
                    <a:pt x="0" y="6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3" y="63"/>
                    <a:pt x="2" y="64"/>
                    <a:pt x="2" y="6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97" name="Freeform 1222"/>
            <p:cNvSpPr>
              <a:spLocks/>
            </p:cNvSpPr>
            <p:nvPr/>
          </p:nvSpPr>
          <p:spPr bwMode="auto">
            <a:xfrm>
              <a:off x="13515918" y="11984252"/>
              <a:ext cx="66065" cy="54053"/>
            </a:xfrm>
            <a:custGeom>
              <a:avLst/>
              <a:gdLst>
                <a:gd name="T0" fmla="*/ 18 w 19"/>
                <a:gd name="T1" fmla="*/ 14 h 15"/>
                <a:gd name="T2" fmla="*/ 17 w 19"/>
                <a:gd name="T3" fmla="*/ 14 h 15"/>
                <a:gd name="T4" fmla="*/ 10 w 19"/>
                <a:gd name="T5" fmla="*/ 3 h 15"/>
                <a:gd name="T6" fmla="*/ 2 w 19"/>
                <a:gd name="T7" fmla="*/ 14 h 15"/>
                <a:gd name="T8" fmla="*/ 1 w 19"/>
                <a:gd name="T9" fmla="*/ 14 h 15"/>
                <a:gd name="T10" fmla="*/ 0 w 19"/>
                <a:gd name="T11" fmla="*/ 13 h 15"/>
                <a:gd name="T12" fmla="*/ 9 w 19"/>
                <a:gd name="T13" fmla="*/ 1 h 15"/>
                <a:gd name="T14" fmla="*/ 11 w 19"/>
                <a:gd name="T15" fmla="*/ 1 h 15"/>
                <a:gd name="T16" fmla="*/ 19 w 19"/>
                <a:gd name="T17" fmla="*/ 13 h 15"/>
                <a:gd name="T18" fmla="*/ 19 w 19"/>
                <a:gd name="T19" fmla="*/ 14 h 15"/>
                <a:gd name="T20" fmla="*/ 18 w 19"/>
                <a:gd name="T2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5">
                  <a:moveTo>
                    <a:pt x="18" y="14"/>
                  </a:moveTo>
                  <a:cubicBezTo>
                    <a:pt x="18" y="14"/>
                    <a:pt x="17" y="14"/>
                    <a:pt x="17" y="1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1" y="15"/>
                    <a:pt x="1" y="14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4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298" name="Freeform 506"/>
          <p:cNvSpPr>
            <a:spLocks noEditPoints="1"/>
          </p:cNvSpPr>
          <p:nvPr/>
        </p:nvSpPr>
        <p:spPr bwMode="auto">
          <a:xfrm>
            <a:off x="9035951" y="3173964"/>
            <a:ext cx="255006" cy="255006"/>
          </a:xfrm>
          <a:custGeom>
            <a:avLst/>
            <a:gdLst>
              <a:gd name="T0" fmla="*/ 18 w 83"/>
              <a:gd name="T1" fmla="*/ 35 h 82"/>
              <a:gd name="T2" fmla="*/ 31 w 83"/>
              <a:gd name="T3" fmla="*/ 49 h 82"/>
              <a:gd name="T4" fmla="*/ 80 w 83"/>
              <a:gd name="T5" fmla="*/ 1 h 82"/>
              <a:gd name="T6" fmla="*/ 83 w 83"/>
              <a:gd name="T7" fmla="*/ 2 h 82"/>
              <a:gd name="T8" fmla="*/ 83 w 83"/>
              <a:gd name="T9" fmla="*/ 29 h 82"/>
              <a:gd name="T10" fmla="*/ 83 w 83"/>
              <a:gd name="T11" fmla="*/ 31 h 82"/>
              <a:gd name="T12" fmla="*/ 32 w 83"/>
              <a:gd name="T13" fmla="*/ 81 h 82"/>
              <a:gd name="T14" fmla="*/ 29 w 83"/>
              <a:gd name="T15" fmla="*/ 81 h 82"/>
              <a:gd name="T16" fmla="*/ 1 w 83"/>
              <a:gd name="T17" fmla="*/ 51 h 82"/>
              <a:gd name="T18" fmla="*/ 1 w 83"/>
              <a:gd name="T19" fmla="*/ 48 h 82"/>
              <a:gd name="T20" fmla="*/ 15 w 83"/>
              <a:gd name="T21" fmla="*/ 35 h 82"/>
              <a:gd name="T22" fmla="*/ 18 w 83"/>
              <a:gd name="T23" fmla="*/ 35 h 82"/>
              <a:gd name="T24" fmla="*/ 2 w 83"/>
              <a:gd name="T25" fmla="*/ 50 h 82"/>
              <a:gd name="T26" fmla="*/ 31 w 83"/>
              <a:gd name="T27" fmla="*/ 80 h 82"/>
              <a:gd name="T28" fmla="*/ 81 w 83"/>
              <a:gd name="T29" fmla="*/ 29 h 82"/>
              <a:gd name="T30" fmla="*/ 81 w 83"/>
              <a:gd name="T31" fmla="*/ 3 h 82"/>
              <a:gd name="T32" fmla="*/ 33 w 83"/>
              <a:gd name="T33" fmla="*/ 51 h 82"/>
              <a:gd name="T34" fmla="*/ 30 w 83"/>
              <a:gd name="T35" fmla="*/ 51 h 82"/>
              <a:gd name="T36" fmla="*/ 16 w 83"/>
              <a:gd name="T37" fmla="*/ 37 h 82"/>
              <a:gd name="T38" fmla="*/ 2 w 83"/>
              <a:gd name="T39" fmla="*/ 5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3" h="82">
                <a:moveTo>
                  <a:pt x="18" y="35"/>
                </a:moveTo>
                <a:cubicBezTo>
                  <a:pt x="31" y="49"/>
                  <a:pt x="31" y="49"/>
                  <a:pt x="31" y="49"/>
                </a:cubicBezTo>
                <a:cubicBezTo>
                  <a:pt x="80" y="1"/>
                  <a:pt x="80" y="1"/>
                  <a:pt x="80" y="1"/>
                </a:cubicBezTo>
                <a:cubicBezTo>
                  <a:pt x="81" y="0"/>
                  <a:pt x="83" y="1"/>
                  <a:pt x="83" y="2"/>
                </a:cubicBezTo>
                <a:cubicBezTo>
                  <a:pt x="83" y="29"/>
                  <a:pt x="83" y="29"/>
                  <a:pt x="83" y="29"/>
                </a:cubicBezTo>
                <a:cubicBezTo>
                  <a:pt x="83" y="30"/>
                  <a:pt x="83" y="31"/>
                  <a:pt x="83" y="31"/>
                </a:cubicBezTo>
                <a:cubicBezTo>
                  <a:pt x="32" y="81"/>
                  <a:pt x="32" y="81"/>
                  <a:pt x="32" y="81"/>
                </a:cubicBezTo>
                <a:cubicBezTo>
                  <a:pt x="32" y="82"/>
                  <a:pt x="30" y="82"/>
                  <a:pt x="29" y="81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49"/>
                  <a:pt x="1" y="48"/>
                </a:cubicBezTo>
                <a:cubicBezTo>
                  <a:pt x="15" y="35"/>
                  <a:pt x="15" y="35"/>
                  <a:pt x="15" y="35"/>
                </a:cubicBezTo>
                <a:cubicBezTo>
                  <a:pt x="16" y="34"/>
                  <a:pt x="17" y="34"/>
                  <a:pt x="18" y="35"/>
                </a:cubicBezTo>
                <a:close/>
                <a:moveTo>
                  <a:pt x="2" y="50"/>
                </a:moveTo>
                <a:cubicBezTo>
                  <a:pt x="31" y="80"/>
                  <a:pt x="31" y="80"/>
                  <a:pt x="31" y="80"/>
                </a:cubicBezTo>
                <a:cubicBezTo>
                  <a:pt x="81" y="29"/>
                  <a:pt x="81" y="29"/>
                  <a:pt x="81" y="29"/>
                </a:cubicBezTo>
                <a:cubicBezTo>
                  <a:pt x="81" y="3"/>
                  <a:pt x="81" y="3"/>
                  <a:pt x="81" y="3"/>
                </a:cubicBezTo>
                <a:cubicBezTo>
                  <a:pt x="33" y="51"/>
                  <a:pt x="33" y="51"/>
                  <a:pt x="33" y="51"/>
                </a:cubicBezTo>
                <a:cubicBezTo>
                  <a:pt x="32" y="52"/>
                  <a:pt x="31" y="52"/>
                  <a:pt x="30" y="51"/>
                </a:cubicBezTo>
                <a:cubicBezTo>
                  <a:pt x="16" y="37"/>
                  <a:pt x="16" y="37"/>
                  <a:pt x="16" y="37"/>
                </a:cubicBezTo>
                <a:cubicBezTo>
                  <a:pt x="10" y="42"/>
                  <a:pt x="3" y="48"/>
                  <a:pt x="2" y="5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299" name="Freeform 588"/>
          <p:cNvSpPr>
            <a:spLocks noEditPoints="1"/>
          </p:cNvSpPr>
          <p:nvPr/>
        </p:nvSpPr>
        <p:spPr bwMode="auto">
          <a:xfrm>
            <a:off x="9757625" y="3172623"/>
            <a:ext cx="260374" cy="257688"/>
          </a:xfrm>
          <a:custGeom>
            <a:avLst/>
            <a:gdLst>
              <a:gd name="T0" fmla="*/ 64 w 84"/>
              <a:gd name="T1" fmla="*/ 41 h 83"/>
              <a:gd name="T2" fmla="*/ 82 w 84"/>
              <a:gd name="T3" fmla="*/ 23 h 83"/>
              <a:gd name="T4" fmla="*/ 82 w 84"/>
              <a:gd name="T5" fmla="*/ 18 h 83"/>
              <a:gd name="T6" fmla="*/ 65 w 84"/>
              <a:gd name="T7" fmla="*/ 1 h 83"/>
              <a:gd name="T8" fmla="*/ 60 w 84"/>
              <a:gd name="T9" fmla="*/ 1 h 83"/>
              <a:gd name="T10" fmla="*/ 42 w 84"/>
              <a:gd name="T11" fmla="*/ 19 h 83"/>
              <a:gd name="T12" fmla="*/ 24 w 84"/>
              <a:gd name="T13" fmla="*/ 1 h 83"/>
              <a:gd name="T14" fmla="*/ 20 w 84"/>
              <a:gd name="T15" fmla="*/ 1 h 83"/>
              <a:gd name="T16" fmla="*/ 2 w 84"/>
              <a:gd name="T17" fmla="*/ 18 h 83"/>
              <a:gd name="T18" fmla="*/ 2 w 84"/>
              <a:gd name="T19" fmla="*/ 22 h 83"/>
              <a:gd name="T20" fmla="*/ 19 w 84"/>
              <a:gd name="T21" fmla="*/ 41 h 83"/>
              <a:gd name="T22" fmla="*/ 19 w 84"/>
              <a:gd name="T23" fmla="*/ 41 h 83"/>
              <a:gd name="T24" fmla="*/ 3 w 84"/>
              <a:gd name="T25" fmla="*/ 58 h 83"/>
              <a:gd name="T26" fmla="*/ 3 w 84"/>
              <a:gd name="T27" fmla="*/ 62 h 83"/>
              <a:gd name="T28" fmla="*/ 20 w 84"/>
              <a:gd name="T29" fmla="*/ 80 h 83"/>
              <a:gd name="T30" fmla="*/ 25 w 84"/>
              <a:gd name="T31" fmla="*/ 80 h 83"/>
              <a:gd name="T32" fmla="*/ 40 w 84"/>
              <a:gd name="T33" fmla="*/ 65 h 83"/>
              <a:gd name="T34" fmla="*/ 44 w 84"/>
              <a:gd name="T35" fmla="*/ 65 h 83"/>
              <a:gd name="T36" fmla="*/ 61 w 84"/>
              <a:gd name="T37" fmla="*/ 81 h 83"/>
              <a:gd name="T38" fmla="*/ 65 w 84"/>
              <a:gd name="T39" fmla="*/ 81 h 83"/>
              <a:gd name="T40" fmla="*/ 82 w 84"/>
              <a:gd name="T41" fmla="*/ 64 h 83"/>
              <a:gd name="T42" fmla="*/ 82 w 84"/>
              <a:gd name="T43" fmla="*/ 60 h 83"/>
              <a:gd name="T44" fmla="*/ 64 w 84"/>
              <a:gd name="T45" fmla="*/ 41 h 83"/>
              <a:gd name="T46" fmla="*/ 81 w 84"/>
              <a:gd name="T47" fmla="*/ 62 h 83"/>
              <a:gd name="T48" fmla="*/ 63 w 84"/>
              <a:gd name="T49" fmla="*/ 80 h 83"/>
              <a:gd name="T50" fmla="*/ 63 w 84"/>
              <a:gd name="T51" fmla="*/ 80 h 83"/>
              <a:gd name="T52" fmla="*/ 44 w 84"/>
              <a:gd name="T53" fmla="*/ 62 h 83"/>
              <a:gd name="T54" fmla="*/ 40 w 84"/>
              <a:gd name="T55" fmla="*/ 62 h 83"/>
              <a:gd name="T56" fmla="*/ 23 w 84"/>
              <a:gd name="T57" fmla="*/ 79 h 83"/>
              <a:gd name="T58" fmla="*/ 22 w 84"/>
              <a:gd name="T59" fmla="*/ 79 h 83"/>
              <a:gd name="T60" fmla="*/ 4 w 84"/>
              <a:gd name="T61" fmla="*/ 60 h 83"/>
              <a:gd name="T62" fmla="*/ 22 w 84"/>
              <a:gd name="T63" fmla="*/ 42 h 83"/>
              <a:gd name="T64" fmla="*/ 22 w 84"/>
              <a:gd name="T65" fmla="*/ 40 h 83"/>
              <a:gd name="T66" fmla="*/ 3 w 84"/>
              <a:gd name="T67" fmla="*/ 21 h 83"/>
              <a:gd name="T68" fmla="*/ 3 w 84"/>
              <a:gd name="T69" fmla="*/ 20 h 83"/>
              <a:gd name="T70" fmla="*/ 22 w 84"/>
              <a:gd name="T71" fmla="*/ 3 h 83"/>
              <a:gd name="T72" fmla="*/ 23 w 84"/>
              <a:gd name="T73" fmla="*/ 3 h 83"/>
              <a:gd name="T74" fmla="*/ 40 w 84"/>
              <a:gd name="T75" fmla="*/ 20 h 83"/>
              <a:gd name="T76" fmla="*/ 44 w 84"/>
              <a:gd name="T77" fmla="*/ 20 h 83"/>
              <a:gd name="T78" fmla="*/ 63 w 84"/>
              <a:gd name="T79" fmla="*/ 2 h 83"/>
              <a:gd name="T80" fmla="*/ 81 w 84"/>
              <a:gd name="T81" fmla="*/ 21 h 83"/>
              <a:gd name="T82" fmla="*/ 63 w 84"/>
              <a:gd name="T83" fmla="*/ 39 h 83"/>
              <a:gd name="T84" fmla="*/ 63 w 84"/>
              <a:gd name="T85" fmla="*/ 43 h 83"/>
              <a:gd name="T86" fmla="*/ 81 w 84"/>
              <a:gd name="T87" fmla="*/ 62 h 83"/>
              <a:gd name="T88" fmla="*/ 81 w 84"/>
              <a:gd name="T89" fmla="*/ 62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4" h="83">
                <a:moveTo>
                  <a:pt x="64" y="41"/>
                </a:moveTo>
                <a:cubicBezTo>
                  <a:pt x="82" y="23"/>
                  <a:pt x="82" y="23"/>
                  <a:pt x="82" y="23"/>
                </a:cubicBezTo>
                <a:cubicBezTo>
                  <a:pt x="84" y="22"/>
                  <a:pt x="84" y="20"/>
                  <a:pt x="82" y="18"/>
                </a:cubicBezTo>
                <a:cubicBezTo>
                  <a:pt x="65" y="1"/>
                  <a:pt x="65" y="1"/>
                  <a:pt x="65" y="1"/>
                </a:cubicBezTo>
                <a:cubicBezTo>
                  <a:pt x="64" y="0"/>
                  <a:pt x="62" y="0"/>
                  <a:pt x="60" y="1"/>
                </a:cubicBezTo>
                <a:cubicBezTo>
                  <a:pt x="42" y="19"/>
                  <a:pt x="42" y="19"/>
                  <a:pt x="42" y="19"/>
                </a:cubicBezTo>
                <a:cubicBezTo>
                  <a:pt x="24" y="1"/>
                  <a:pt x="24" y="1"/>
                  <a:pt x="24" y="1"/>
                </a:cubicBezTo>
                <a:cubicBezTo>
                  <a:pt x="23" y="0"/>
                  <a:pt x="21" y="0"/>
                  <a:pt x="20" y="1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19"/>
                  <a:pt x="0" y="21"/>
                  <a:pt x="2" y="22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0" y="41"/>
                  <a:pt x="19" y="41"/>
                </a:cubicBezTo>
                <a:cubicBezTo>
                  <a:pt x="3" y="58"/>
                  <a:pt x="3" y="58"/>
                  <a:pt x="3" y="58"/>
                </a:cubicBezTo>
                <a:cubicBezTo>
                  <a:pt x="2" y="59"/>
                  <a:pt x="2" y="61"/>
                  <a:pt x="3" y="62"/>
                </a:cubicBezTo>
                <a:cubicBezTo>
                  <a:pt x="20" y="80"/>
                  <a:pt x="20" y="80"/>
                  <a:pt x="20" y="80"/>
                </a:cubicBezTo>
                <a:cubicBezTo>
                  <a:pt x="22" y="81"/>
                  <a:pt x="24" y="81"/>
                  <a:pt x="25" y="80"/>
                </a:cubicBezTo>
                <a:cubicBezTo>
                  <a:pt x="40" y="65"/>
                  <a:pt x="40" y="65"/>
                  <a:pt x="40" y="65"/>
                </a:cubicBezTo>
                <a:cubicBezTo>
                  <a:pt x="41" y="64"/>
                  <a:pt x="43" y="64"/>
                  <a:pt x="44" y="65"/>
                </a:cubicBezTo>
                <a:cubicBezTo>
                  <a:pt x="61" y="81"/>
                  <a:pt x="61" y="81"/>
                  <a:pt x="61" y="81"/>
                </a:cubicBezTo>
                <a:cubicBezTo>
                  <a:pt x="62" y="83"/>
                  <a:pt x="64" y="83"/>
                  <a:pt x="65" y="81"/>
                </a:cubicBezTo>
                <a:cubicBezTo>
                  <a:pt x="82" y="64"/>
                  <a:pt x="82" y="64"/>
                  <a:pt x="82" y="64"/>
                </a:cubicBezTo>
                <a:cubicBezTo>
                  <a:pt x="84" y="63"/>
                  <a:pt x="84" y="61"/>
                  <a:pt x="82" y="60"/>
                </a:cubicBezTo>
                <a:lnTo>
                  <a:pt x="64" y="41"/>
                </a:lnTo>
                <a:close/>
                <a:moveTo>
                  <a:pt x="81" y="62"/>
                </a:moveTo>
                <a:cubicBezTo>
                  <a:pt x="63" y="80"/>
                  <a:pt x="63" y="80"/>
                  <a:pt x="63" y="80"/>
                </a:cubicBezTo>
                <a:cubicBezTo>
                  <a:pt x="63" y="80"/>
                  <a:pt x="63" y="80"/>
                  <a:pt x="63" y="80"/>
                </a:cubicBezTo>
                <a:cubicBezTo>
                  <a:pt x="44" y="62"/>
                  <a:pt x="44" y="62"/>
                  <a:pt x="44" y="62"/>
                </a:cubicBezTo>
                <a:cubicBezTo>
                  <a:pt x="43" y="60"/>
                  <a:pt x="41" y="60"/>
                  <a:pt x="40" y="62"/>
                </a:cubicBezTo>
                <a:cubicBezTo>
                  <a:pt x="23" y="79"/>
                  <a:pt x="23" y="79"/>
                  <a:pt x="23" y="79"/>
                </a:cubicBezTo>
                <a:cubicBezTo>
                  <a:pt x="23" y="79"/>
                  <a:pt x="22" y="79"/>
                  <a:pt x="22" y="79"/>
                </a:cubicBezTo>
                <a:cubicBezTo>
                  <a:pt x="4" y="60"/>
                  <a:pt x="4" y="60"/>
                  <a:pt x="4" y="60"/>
                </a:cubicBezTo>
                <a:cubicBezTo>
                  <a:pt x="22" y="42"/>
                  <a:pt x="22" y="42"/>
                  <a:pt x="22" y="42"/>
                </a:cubicBezTo>
                <a:cubicBezTo>
                  <a:pt x="23" y="41"/>
                  <a:pt x="23" y="40"/>
                  <a:pt x="22" y="40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3" y="20"/>
                  <a:pt x="3" y="20"/>
                </a:cubicBezTo>
                <a:cubicBezTo>
                  <a:pt x="22" y="3"/>
                  <a:pt x="22" y="3"/>
                  <a:pt x="22" y="3"/>
                </a:cubicBezTo>
                <a:cubicBezTo>
                  <a:pt x="22" y="2"/>
                  <a:pt x="22" y="2"/>
                  <a:pt x="23" y="3"/>
                </a:cubicBezTo>
                <a:cubicBezTo>
                  <a:pt x="40" y="20"/>
                  <a:pt x="40" y="20"/>
                  <a:pt x="40" y="20"/>
                </a:cubicBezTo>
                <a:cubicBezTo>
                  <a:pt x="41" y="21"/>
                  <a:pt x="43" y="21"/>
                  <a:pt x="44" y="20"/>
                </a:cubicBezTo>
                <a:cubicBezTo>
                  <a:pt x="63" y="2"/>
                  <a:pt x="63" y="2"/>
                  <a:pt x="63" y="2"/>
                </a:cubicBezTo>
                <a:cubicBezTo>
                  <a:pt x="81" y="21"/>
                  <a:pt x="81" y="21"/>
                  <a:pt x="81" y="21"/>
                </a:cubicBezTo>
                <a:cubicBezTo>
                  <a:pt x="63" y="39"/>
                  <a:pt x="63" y="39"/>
                  <a:pt x="63" y="39"/>
                </a:cubicBezTo>
                <a:cubicBezTo>
                  <a:pt x="62" y="40"/>
                  <a:pt x="62" y="42"/>
                  <a:pt x="63" y="43"/>
                </a:cubicBezTo>
                <a:cubicBezTo>
                  <a:pt x="81" y="62"/>
                  <a:pt x="81" y="62"/>
                  <a:pt x="81" y="62"/>
                </a:cubicBezTo>
                <a:cubicBezTo>
                  <a:pt x="81" y="62"/>
                  <a:pt x="81" y="62"/>
                  <a:pt x="81" y="62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300" name="그룹 1299"/>
          <p:cNvGrpSpPr/>
          <p:nvPr/>
        </p:nvGrpSpPr>
        <p:grpSpPr>
          <a:xfrm>
            <a:off x="4199622" y="3773101"/>
            <a:ext cx="166424" cy="255008"/>
            <a:chOff x="14167583" y="2464529"/>
            <a:chExt cx="186190" cy="285294"/>
          </a:xfrm>
          <a:solidFill>
            <a:schemeClr val="bg1"/>
          </a:solidFill>
        </p:grpSpPr>
        <p:sp>
          <p:nvSpPr>
            <p:cNvPr id="1301" name="Freeform 1250"/>
            <p:cNvSpPr>
              <a:spLocks/>
            </p:cNvSpPr>
            <p:nvPr/>
          </p:nvSpPr>
          <p:spPr bwMode="auto">
            <a:xfrm>
              <a:off x="14167583" y="2494561"/>
              <a:ext cx="186190" cy="255262"/>
            </a:xfrm>
            <a:custGeom>
              <a:avLst/>
              <a:gdLst>
                <a:gd name="T0" fmla="*/ 53 w 54"/>
                <a:gd name="T1" fmla="*/ 74 h 74"/>
                <a:gd name="T2" fmla="*/ 1 w 54"/>
                <a:gd name="T3" fmla="*/ 74 h 74"/>
                <a:gd name="T4" fmla="*/ 0 w 54"/>
                <a:gd name="T5" fmla="*/ 73 h 74"/>
                <a:gd name="T6" fmla="*/ 0 w 54"/>
                <a:gd name="T7" fmla="*/ 1 h 74"/>
                <a:gd name="T8" fmla="*/ 1 w 54"/>
                <a:gd name="T9" fmla="*/ 0 h 74"/>
                <a:gd name="T10" fmla="*/ 32 w 54"/>
                <a:gd name="T11" fmla="*/ 0 h 74"/>
                <a:gd name="T12" fmla="*/ 33 w 54"/>
                <a:gd name="T13" fmla="*/ 1 h 74"/>
                <a:gd name="T14" fmla="*/ 32 w 54"/>
                <a:gd name="T15" fmla="*/ 2 h 74"/>
                <a:gd name="T16" fmla="*/ 2 w 54"/>
                <a:gd name="T17" fmla="*/ 2 h 74"/>
                <a:gd name="T18" fmla="*/ 2 w 54"/>
                <a:gd name="T19" fmla="*/ 72 h 74"/>
                <a:gd name="T20" fmla="*/ 52 w 54"/>
                <a:gd name="T21" fmla="*/ 72 h 74"/>
                <a:gd name="T22" fmla="*/ 52 w 54"/>
                <a:gd name="T23" fmla="*/ 2 h 74"/>
                <a:gd name="T24" fmla="*/ 42 w 54"/>
                <a:gd name="T25" fmla="*/ 2 h 74"/>
                <a:gd name="T26" fmla="*/ 41 w 54"/>
                <a:gd name="T27" fmla="*/ 1 h 74"/>
                <a:gd name="T28" fmla="*/ 42 w 54"/>
                <a:gd name="T29" fmla="*/ 0 h 74"/>
                <a:gd name="T30" fmla="*/ 53 w 54"/>
                <a:gd name="T31" fmla="*/ 0 h 74"/>
                <a:gd name="T32" fmla="*/ 54 w 54"/>
                <a:gd name="T33" fmla="*/ 1 h 74"/>
                <a:gd name="T34" fmla="*/ 54 w 54"/>
                <a:gd name="T35" fmla="*/ 73 h 74"/>
                <a:gd name="T36" fmla="*/ 53 w 54"/>
                <a:gd name="T3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74">
                  <a:moveTo>
                    <a:pt x="53" y="74"/>
                  </a:moveTo>
                  <a:cubicBezTo>
                    <a:pt x="1" y="74"/>
                    <a:pt x="1" y="74"/>
                    <a:pt x="1" y="74"/>
                  </a:cubicBezTo>
                  <a:cubicBezTo>
                    <a:pt x="1" y="74"/>
                    <a:pt x="0" y="73"/>
                    <a:pt x="0" y="7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3" y="1"/>
                    <a:pt x="33" y="2"/>
                    <a:pt x="3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1" y="1"/>
                    <a:pt x="41" y="1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4" y="0"/>
                    <a:pt x="54" y="1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3" y="74"/>
                    <a:pt x="53" y="7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02" name="Freeform 1251"/>
            <p:cNvSpPr>
              <a:spLocks noEditPoints="1"/>
            </p:cNvSpPr>
            <p:nvPr/>
          </p:nvSpPr>
          <p:spPr bwMode="auto">
            <a:xfrm>
              <a:off x="14275694" y="2464529"/>
              <a:ext cx="39042" cy="72073"/>
            </a:xfrm>
            <a:custGeom>
              <a:avLst/>
              <a:gdLst>
                <a:gd name="T0" fmla="*/ 11 w 12"/>
                <a:gd name="T1" fmla="*/ 21 h 21"/>
                <a:gd name="T2" fmla="*/ 1 w 12"/>
                <a:gd name="T3" fmla="*/ 21 h 21"/>
                <a:gd name="T4" fmla="*/ 0 w 12"/>
                <a:gd name="T5" fmla="*/ 19 h 21"/>
                <a:gd name="T6" fmla="*/ 0 w 12"/>
                <a:gd name="T7" fmla="*/ 1 h 21"/>
                <a:gd name="T8" fmla="*/ 1 w 12"/>
                <a:gd name="T9" fmla="*/ 0 h 21"/>
                <a:gd name="T10" fmla="*/ 11 w 12"/>
                <a:gd name="T11" fmla="*/ 0 h 21"/>
                <a:gd name="T12" fmla="*/ 12 w 12"/>
                <a:gd name="T13" fmla="*/ 1 h 21"/>
                <a:gd name="T14" fmla="*/ 12 w 12"/>
                <a:gd name="T15" fmla="*/ 19 h 21"/>
                <a:gd name="T16" fmla="*/ 11 w 12"/>
                <a:gd name="T17" fmla="*/ 21 h 21"/>
                <a:gd name="T18" fmla="*/ 2 w 12"/>
                <a:gd name="T19" fmla="*/ 18 h 21"/>
                <a:gd name="T20" fmla="*/ 10 w 12"/>
                <a:gd name="T21" fmla="*/ 18 h 21"/>
                <a:gd name="T22" fmla="*/ 10 w 12"/>
                <a:gd name="T23" fmla="*/ 2 h 21"/>
                <a:gd name="T24" fmla="*/ 2 w 12"/>
                <a:gd name="T25" fmla="*/ 2 h 21"/>
                <a:gd name="T26" fmla="*/ 2 w 12"/>
                <a:gd name="T2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1">
                  <a:moveTo>
                    <a:pt x="1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1"/>
                    <a:pt x="11" y="21"/>
                  </a:cubicBezTo>
                  <a:close/>
                  <a:moveTo>
                    <a:pt x="2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03" name="Freeform 1252"/>
            <p:cNvSpPr>
              <a:spLocks/>
            </p:cNvSpPr>
            <p:nvPr/>
          </p:nvSpPr>
          <p:spPr bwMode="auto">
            <a:xfrm>
              <a:off x="14206623" y="2566632"/>
              <a:ext cx="108111" cy="12012"/>
            </a:xfrm>
            <a:custGeom>
              <a:avLst/>
              <a:gdLst>
                <a:gd name="T0" fmla="*/ 31 w 32"/>
                <a:gd name="T1" fmla="*/ 3 h 3"/>
                <a:gd name="T2" fmla="*/ 1 w 32"/>
                <a:gd name="T3" fmla="*/ 3 h 3"/>
                <a:gd name="T4" fmla="*/ 0 w 32"/>
                <a:gd name="T5" fmla="*/ 2 h 3"/>
                <a:gd name="T6" fmla="*/ 1 w 32"/>
                <a:gd name="T7" fmla="*/ 0 h 3"/>
                <a:gd name="T8" fmla="*/ 31 w 32"/>
                <a:gd name="T9" fmla="*/ 0 h 3"/>
                <a:gd name="T10" fmla="*/ 32 w 32"/>
                <a:gd name="T11" fmla="*/ 2 h 3"/>
                <a:gd name="T12" fmla="*/ 31 w 3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">
                  <a:moveTo>
                    <a:pt x="3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32" y="2"/>
                    <a:pt x="32" y="3"/>
                    <a:pt x="3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04" name="Freeform 1253"/>
            <p:cNvSpPr>
              <a:spLocks/>
            </p:cNvSpPr>
            <p:nvPr/>
          </p:nvSpPr>
          <p:spPr bwMode="auto">
            <a:xfrm>
              <a:off x="14206623" y="2635705"/>
              <a:ext cx="108111" cy="9009"/>
            </a:xfrm>
            <a:custGeom>
              <a:avLst/>
              <a:gdLst>
                <a:gd name="T0" fmla="*/ 31 w 32"/>
                <a:gd name="T1" fmla="*/ 2 h 2"/>
                <a:gd name="T2" fmla="*/ 1 w 32"/>
                <a:gd name="T3" fmla="*/ 2 h 2"/>
                <a:gd name="T4" fmla="*/ 0 w 32"/>
                <a:gd name="T5" fmla="*/ 1 h 2"/>
                <a:gd name="T6" fmla="*/ 1 w 32"/>
                <a:gd name="T7" fmla="*/ 0 h 2"/>
                <a:gd name="T8" fmla="*/ 31 w 32"/>
                <a:gd name="T9" fmla="*/ 0 h 2"/>
                <a:gd name="T10" fmla="*/ 32 w 32"/>
                <a:gd name="T11" fmla="*/ 1 h 2"/>
                <a:gd name="T12" fmla="*/ 31 w 3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">
                  <a:moveTo>
                    <a:pt x="3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2" y="2"/>
                    <a:pt x="32" y="2"/>
                    <a:pt x="3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05" name="Freeform 1254"/>
            <p:cNvSpPr>
              <a:spLocks/>
            </p:cNvSpPr>
            <p:nvPr/>
          </p:nvSpPr>
          <p:spPr bwMode="auto">
            <a:xfrm>
              <a:off x="14206623" y="2707780"/>
              <a:ext cx="108111" cy="9009"/>
            </a:xfrm>
            <a:custGeom>
              <a:avLst/>
              <a:gdLst>
                <a:gd name="T0" fmla="*/ 31 w 32"/>
                <a:gd name="T1" fmla="*/ 2 h 2"/>
                <a:gd name="T2" fmla="*/ 1 w 32"/>
                <a:gd name="T3" fmla="*/ 2 h 2"/>
                <a:gd name="T4" fmla="*/ 0 w 32"/>
                <a:gd name="T5" fmla="*/ 1 h 2"/>
                <a:gd name="T6" fmla="*/ 1 w 32"/>
                <a:gd name="T7" fmla="*/ 0 h 2"/>
                <a:gd name="T8" fmla="*/ 31 w 32"/>
                <a:gd name="T9" fmla="*/ 0 h 2"/>
                <a:gd name="T10" fmla="*/ 32 w 32"/>
                <a:gd name="T11" fmla="*/ 1 h 2"/>
                <a:gd name="T12" fmla="*/ 31 w 3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">
                  <a:moveTo>
                    <a:pt x="3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2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06" name="그룹 1305"/>
          <p:cNvGrpSpPr/>
          <p:nvPr/>
        </p:nvGrpSpPr>
        <p:grpSpPr>
          <a:xfrm>
            <a:off x="4842751" y="3773103"/>
            <a:ext cx="257688" cy="255004"/>
            <a:chOff x="1308455" y="13239534"/>
            <a:chExt cx="288294" cy="285292"/>
          </a:xfrm>
          <a:solidFill>
            <a:schemeClr val="bg1"/>
          </a:solidFill>
        </p:grpSpPr>
        <p:sp>
          <p:nvSpPr>
            <p:cNvPr id="1307" name="Freeform 102"/>
            <p:cNvSpPr>
              <a:spLocks noEditPoints="1"/>
            </p:cNvSpPr>
            <p:nvPr/>
          </p:nvSpPr>
          <p:spPr bwMode="auto">
            <a:xfrm>
              <a:off x="1308455" y="13239534"/>
              <a:ext cx="288294" cy="285292"/>
            </a:xfrm>
            <a:custGeom>
              <a:avLst/>
              <a:gdLst>
                <a:gd name="T0" fmla="*/ 82 w 83"/>
                <a:gd name="T1" fmla="*/ 82 h 82"/>
                <a:gd name="T2" fmla="*/ 1 w 83"/>
                <a:gd name="T3" fmla="*/ 82 h 82"/>
                <a:gd name="T4" fmla="*/ 0 w 83"/>
                <a:gd name="T5" fmla="*/ 81 h 82"/>
                <a:gd name="T6" fmla="*/ 0 w 83"/>
                <a:gd name="T7" fmla="*/ 1 h 82"/>
                <a:gd name="T8" fmla="*/ 1 w 83"/>
                <a:gd name="T9" fmla="*/ 0 h 82"/>
                <a:gd name="T10" fmla="*/ 82 w 83"/>
                <a:gd name="T11" fmla="*/ 0 h 82"/>
                <a:gd name="T12" fmla="*/ 83 w 83"/>
                <a:gd name="T13" fmla="*/ 1 h 82"/>
                <a:gd name="T14" fmla="*/ 83 w 83"/>
                <a:gd name="T15" fmla="*/ 81 h 82"/>
                <a:gd name="T16" fmla="*/ 82 w 83"/>
                <a:gd name="T17" fmla="*/ 82 h 82"/>
                <a:gd name="T18" fmla="*/ 3 w 83"/>
                <a:gd name="T19" fmla="*/ 80 h 82"/>
                <a:gd name="T20" fmla="*/ 81 w 83"/>
                <a:gd name="T21" fmla="*/ 80 h 82"/>
                <a:gd name="T22" fmla="*/ 81 w 83"/>
                <a:gd name="T23" fmla="*/ 2 h 82"/>
                <a:gd name="T24" fmla="*/ 3 w 83"/>
                <a:gd name="T25" fmla="*/ 2 h 82"/>
                <a:gd name="T26" fmla="*/ 3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82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1"/>
                    <a:pt x="83" y="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2"/>
                    <a:pt x="83" y="82"/>
                    <a:pt x="82" y="82"/>
                  </a:cubicBezTo>
                  <a:close/>
                  <a:moveTo>
                    <a:pt x="3" y="8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08" name="Freeform 103"/>
            <p:cNvSpPr>
              <a:spLocks/>
            </p:cNvSpPr>
            <p:nvPr/>
          </p:nvSpPr>
          <p:spPr bwMode="auto">
            <a:xfrm>
              <a:off x="1398546" y="13242536"/>
              <a:ext cx="6006" cy="282288"/>
            </a:xfrm>
            <a:custGeom>
              <a:avLst/>
              <a:gdLst>
                <a:gd name="T0" fmla="*/ 1 w 2"/>
                <a:gd name="T1" fmla="*/ 81 h 81"/>
                <a:gd name="T2" fmla="*/ 0 w 2"/>
                <a:gd name="T3" fmla="*/ 80 h 81"/>
                <a:gd name="T4" fmla="*/ 0 w 2"/>
                <a:gd name="T5" fmla="*/ 1 h 81"/>
                <a:gd name="T6" fmla="*/ 1 w 2"/>
                <a:gd name="T7" fmla="*/ 0 h 81"/>
                <a:gd name="T8" fmla="*/ 2 w 2"/>
                <a:gd name="T9" fmla="*/ 1 h 81"/>
                <a:gd name="T10" fmla="*/ 2 w 2"/>
                <a:gd name="T11" fmla="*/ 80 h 81"/>
                <a:gd name="T12" fmla="*/ 1 w 2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1">
                  <a:moveTo>
                    <a:pt x="1" y="81"/>
                  </a:moveTo>
                  <a:cubicBezTo>
                    <a:pt x="0" y="81"/>
                    <a:pt x="0" y="81"/>
                    <a:pt x="0" y="8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81"/>
                    <a:pt x="2" y="81"/>
                    <a:pt x="1" y="8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09" name="Freeform 104"/>
            <p:cNvSpPr>
              <a:spLocks/>
            </p:cNvSpPr>
            <p:nvPr/>
          </p:nvSpPr>
          <p:spPr bwMode="auto">
            <a:xfrm>
              <a:off x="1338483" y="13269566"/>
              <a:ext cx="36038" cy="9009"/>
            </a:xfrm>
            <a:custGeom>
              <a:avLst/>
              <a:gdLst>
                <a:gd name="T0" fmla="*/ 8 w 10"/>
                <a:gd name="T1" fmla="*/ 2 h 2"/>
                <a:gd name="T2" fmla="*/ 1 w 10"/>
                <a:gd name="T3" fmla="*/ 2 h 2"/>
                <a:gd name="T4" fmla="*/ 0 w 10"/>
                <a:gd name="T5" fmla="*/ 1 h 2"/>
                <a:gd name="T6" fmla="*/ 1 w 10"/>
                <a:gd name="T7" fmla="*/ 0 h 2"/>
                <a:gd name="T8" fmla="*/ 8 w 10"/>
                <a:gd name="T9" fmla="*/ 0 h 2"/>
                <a:gd name="T10" fmla="*/ 10 w 10"/>
                <a:gd name="T11" fmla="*/ 1 h 2"/>
                <a:gd name="T12" fmla="*/ 8 w 1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10" y="2"/>
                    <a:pt x="9" y="2"/>
                    <a:pt x="8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10" name="Freeform 105"/>
            <p:cNvSpPr>
              <a:spLocks/>
            </p:cNvSpPr>
            <p:nvPr/>
          </p:nvSpPr>
          <p:spPr bwMode="auto">
            <a:xfrm>
              <a:off x="1338483" y="13308604"/>
              <a:ext cx="36038" cy="6006"/>
            </a:xfrm>
            <a:custGeom>
              <a:avLst/>
              <a:gdLst>
                <a:gd name="T0" fmla="*/ 8 w 10"/>
                <a:gd name="T1" fmla="*/ 2 h 2"/>
                <a:gd name="T2" fmla="*/ 1 w 10"/>
                <a:gd name="T3" fmla="*/ 2 h 2"/>
                <a:gd name="T4" fmla="*/ 0 w 10"/>
                <a:gd name="T5" fmla="*/ 1 h 2"/>
                <a:gd name="T6" fmla="*/ 1 w 10"/>
                <a:gd name="T7" fmla="*/ 0 h 2"/>
                <a:gd name="T8" fmla="*/ 8 w 10"/>
                <a:gd name="T9" fmla="*/ 0 h 2"/>
                <a:gd name="T10" fmla="*/ 10 w 10"/>
                <a:gd name="T11" fmla="*/ 1 h 2"/>
                <a:gd name="T12" fmla="*/ 8 w 1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0" y="1"/>
                    <a:pt x="9" y="2"/>
                    <a:pt x="8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11" name="Freeform 106"/>
            <p:cNvSpPr>
              <a:spLocks/>
            </p:cNvSpPr>
            <p:nvPr/>
          </p:nvSpPr>
          <p:spPr bwMode="auto">
            <a:xfrm>
              <a:off x="1338483" y="13344641"/>
              <a:ext cx="36038" cy="6006"/>
            </a:xfrm>
            <a:custGeom>
              <a:avLst/>
              <a:gdLst>
                <a:gd name="T0" fmla="*/ 8 w 10"/>
                <a:gd name="T1" fmla="*/ 2 h 2"/>
                <a:gd name="T2" fmla="*/ 1 w 10"/>
                <a:gd name="T3" fmla="*/ 2 h 2"/>
                <a:gd name="T4" fmla="*/ 0 w 10"/>
                <a:gd name="T5" fmla="*/ 1 h 2"/>
                <a:gd name="T6" fmla="*/ 1 w 10"/>
                <a:gd name="T7" fmla="*/ 0 h 2"/>
                <a:gd name="T8" fmla="*/ 8 w 10"/>
                <a:gd name="T9" fmla="*/ 0 h 2"/>
                <a:gd name="T10" fmla="*/ 10 w 10"/>
                <a:gd name="T11" fmla="*/ 1 h 2"/>
                <a:gd name="T12" fmla="*/ 8 w 1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10" y="2"/>
                    <a:pt x="9" y="2"/>
                    <a:pt x="8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12" name="그룹 1311"/>
          <p:cNvGrpSpPr/>
          <p:nvPr/>
        </p:nvGrpSpPr>
        <p:grpSpPr>
          <a:xfrm>
            <a:off x="640971" y="3770416"/>
            <a:ext cx="228162" cy="260378"/>
            <a:chOff x="7729011" y="9434646"/>
            <a:chExt cx="255260" cy="291302"/>
          </a:xfrm>
          <a:solidFill>
            <a:schemeClr val="bg1"/>
          </a:solidFill>
        </p:grpSpPr>
        <p:sp>
          <p:nvSpPr>
            <p:cNvPr id="1313" name="Freeform 708"/>
            <p:cNvSpPr>
              <a:spLocks noEditPoints="1"/>
            </p:cNvSpPr>
            <p:nvPr/>
          </p:nvSpPr>
          <p:spPr bwMode="auto">
            <a:xfrm>
              <a:off x="7729011" y="9434646"/>
              <a:ext cx="117120" cy="138143"/>
            </a:xfrm>
            <a:custGeom>
              <a:avLst/>
              <a:gdLst>
                <a:gd name="T0" fmla="*/ 32 w 33"/>
                <a:gd name="T1" fmla="*/ 40 h 40"/>
                <a:gd name="T2" fmla="*/ 33 w 33"/>
                <a:gd name="T3" fmla="*/ 39 h 40"/>
                <a:gd name="T4" fmla="*/ 33 w 33"/>
                <a:gd name="T5" fmla="*/ 9 h 40"/>
                <a:gd name="T6" fmla="*/ 32 w 33"/>
                <a:gd name="T7" fmla="*/ 8 h 40"/>
                <a:gd name="T8" fmla="*/ 24 w 33"/>
                <a:gd name="T9" fmla="*/ 0 h 40"/>
                <a:gd name="T10" fmla="*/ 23 w 33"/>
                <a:gd name="T11" fmla="*/ 0 h 40"/>
                <a:gd name="T12" fmla="*/ 1 w 33"/>
                <a:gd name="T13" fmla="*/ 0 h 40"/>
                <a:gd name="T14" fmla="*/ 0 w 33"/>
                <a:gd name="T15" fmla="*/ 1 h 40"/>
                <a:gd name="T16" fmla="*/ 0 w 33"/>
                <a:gd name="T17" fmla="*/ 39 h 40"/>
                <a:gd name="T18" fmla="*/ 1 w 33"/>
                <a:gd name="T19" fmla="*/ 40 h 40"/>
                <a:gd name="T20" fmla="*/ 32 w 33"/>
                <a:gd name="T21" fmla="*/ 40 h 40"/>
                <a:gd name="T22" fmla="*/ 24 w 33"/>
                <a:gd name="T23" fmla="*/ 3 h 40"/>
                <a:gd name="T24" fmla="*/ 29 w 33"/>
                <a:gd name="T25" fmla="*/ 8 h 40"/>
                <a:gd name="T26" fmla="*/ 25 w 33"/>
                <a:gd name="T27" fmla="*/ 8 h 40"/>
                <a:gd name="T28" fmla="*/ 24 w 33"/>
                <a:gd name="T29" fmla="*/ 7 h 40"/>
                <a:gd name="T30" fmla="*/ 24 w 33"/>
                <a:gd name="T31" fmla="*/ 3 h 40"/>
                <a:gd name="T32" fmla="*/ 2 w 33"/>
                <a:gd name="T33" fmla="*/ 2 h 40"/>
                <a:gd name="T34" fmla="*/ 22 w 33"/>
                <a:gd name="T35" fmla="*/ 2 h 40"/>
                <a:gd name="T36" fmla="*/ 22 w 33"/>
                <a:gd name="T37" fmla="*/ 9 h 40"/>
                <a:gd name="T38" fmla="*/ 23 w 33"/>
                <a:gd name="T39" fmla="*/ 10 h 40"/>
                <a:gd name="T40" fmla="*/ 30 w 33"/>
                <a:gd name="T41" fmla="*/ 10 h 40"/>
                <a:gd name="T42" fmla="*/ 30 w 33"/>
                <a:gd name="T43" fmla="*/ 10 h 40"/>
                <a:gd name="T44" fmla="*/ 30 w 33"/>
                <a:gd name="T45" fmla="*/ 10 h 40"/>
                <a:gd name="T46" fmla="*/ 30 w 33"/>
                <a:gd name="T47" fmla="*/ 38 h 40"/>
                <a:gd name="T48" fmla="*/ 2 w 33"/>
                <a:gd name="T49" fmla="*/ 38 h 40"/>
                <a:gd name="T50" fmla="*/ 2 w 33"/>
                <a:gd name="T51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40">
                  <a:moveTo>
                    <a:pt x="32" y="40"/>
                  </a:moveTo>
                  <a:cubicBezTo>
                    <a:pt x="32" y="40"/>
                    <a:pt x="33" y="39"/>
                    <a:pt x="33" y="3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8"/>
                    <a:pt x="32" y="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40"/>
                    <a:pt x="1" y="40"/>
                  </a:cubicBezTo>
                  <a:lnTo>
                    <a:pt x="32" y="40"/>
                  </a:lnTo>
                  <a:close/>
                  <a:moveTo>
                    <a:pt x="24" y="3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4" y="7"/>
                    <a:pt x="24" y="7"/>
                  </a:cubicBezTo>
                  <a:lnTo>
                    <a:pt x="24" y="3"/>
                  </a:lnTo>
                  <a:close/>
                  <a:moveTo>
                    <a:pt x="2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0"/>
                    <a:pt x="23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" y="38"/>
                    <a:pt x="2" y="38"/>
                    <a:pt x="2" y="38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14" name="Freeform 709"/>
            <p:cNvSpPr>
              <a:spLocks noEditPoints="1"/>
            </p:cNvSpPr>
            <p:nvPr/>
          </p:nvSpPr>
          <p:spPr bwMode="auto">
            <a:xfrm>
              <a:off x="7729011" y="9587805"/>
              <a:ext cx="117120" cy="138143"/>
            </a:xfrm>
            <a:custGeom>
              <a:avLst/>
              <a:gdLst>
                <a:gd name="T0" fmla="*/ 24 w 33"/>
                <a:gd name="T1" fmla="*/ 0 h 40"/>
                <a:gd name="T2" fmla="*/ 23 w 33"/>
                <a:gd name="T3" fmla="*/ 0 h 40"/>
                <a:gd name="T4" fmla="*/ 1 w 33"/>
                <a:gd name="T5" fmla="*/ 0 h 40"/>
                <a:gd name="T6" fmla="*/ 0 w 33"/>
                <a:gd name="T7" fmla="*/ 1 h 40"/>
                <a:gd name="T8" fmla="*/ 0 w 33"/>
                <a:gd name="T9" fmla="*/ 39 h 40"/>
                <a:gd name="T10" fmla="*/ 1 w 33"/>
                <a:gd name="T11" fmla="*/ 40 h 40"/>
                <a:gd name="T12" fmla="*/ 32 w 33"/>
                <a:gd name="T13" fmla="*/ 40 h 40"/>
                <a:gd name="T14" fmla="*/ 33 w 33"/>
                <a:gd name="T15" fmla="*/ 39 h 40"/>
                <a:gd name="T16" fmla="*/ 33 w 33"/>
                <a:gd name="T17" fmla="*/ 9 h 40"/>
                <a:gd name="T18" fmla="*/ 32 w 33"/>
                <a:gd name="T19" fmla="*/ 8 h 40"/>
                <a:gd name="T20" fmla="*/ 24 w 33"/>
                <a:gd name="T21" fmla="*/ 0 h 40"/>
                <a:gd name="T22" fmla="*/ 24 w 33"/>
                <a:gd name="T23" fmla="*/ 4 h 40"/>
                <a:gd name="T24" fmla="*/ 29 w 33"/>
                <a:gd name="T25" fmla="*/ 8 h 40"/>
                <a:gd name="T26" fmla="*/ 25 w 33"/>
                <a:gd name="T27" fmla="*/ 8 h 40"/>
                <a:gd name="T28" fmla="*/ 24 w 33"/>
                <a:gd name="T29" fmla="*/ 7 h 40"/>
                <a:gd name="T30" fmla="*/ 24 w 33"/>
                <a:gd name="T31" fmla="*/ 4 h 40"/>
                <a:gd name="T32" fmla="*/ 30 w 33"/>
                <a:gd name="T33" fmla="*/ 38 h 40"/>
                <a:gd name="T34" fmla="*/ 2 w 33"/>
                <a:gd name="T35" fmla="*/ 38 h 40"/>
                <a:gd name="T36" fmla="*/ 2 w 33"/>
                <a:gd name="T37" fmla="*/ 2 h 40"/>
                <a:gd name="T38" fmla="*/ 22 w 33"/>
                <a:gd name="T39" fmla="*/ 2 h 40"/>
                <a:gd name="T40" fmla="*/ 22 w 33"/>
                <a:gd name="T41" fmla="*/ 9 h 40"/>
                <a:gd name="T42" fmla="*/ 23 w 33"/>
                <a:gd name="T43" fmla="*/ 10 h 40"/>
                <a:gd name="T44" fmla="*/ 30 w 33"/>
                <a:gd name="T45" fmla="*/ 10 h 40"/>
                <a:gd name="T46" fmla="*/ 30 w 33"/>
                <a:gd name="T47" fmla="*/ 10 h 40"/>
                <a:gd name="T48" fmla="*/ 30 w 33"/>
                <a:gd name="T49" fmla="*/ 10 h 40"/>
                <a:gd name="T50" fmla="*/ 30 w 33"/>
                <a:gd name="T51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40">
                  <a:moveTo>
                    <a:pt x="24" y="0"/>
                  </a:moveTo>
                  <a:cubicBezTo>
                    <a:pt x="24" y="0"/>
                    <a:pt x="23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0"/>
                    <a:pt x="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3" y="40"/>
                    <a:pt x="33" y="3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2" y="8"/>
                  </a:cubicBezTo>
                  <a:lnTo>
                    <a:pt x="24" y="0"/>
                  </a:lnTo>
                  <a:close/>
                  <a:moveTo>
                    <a:pt x="24" y="4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4" y="8"/>
                    <a:pt x="24" y="7"/>
                  </a:cubicBezTo>
                  <a:lnTo>
                    <a:pt x="24" y="4"/>
                  </a:lnTo>
                  <a:close/>
                  <a:moveTo>
                    <a:pt x="30" y="38"/>
                  </a:moveTo>
                  <a:cubicBezTo>
                    <a:pt x="2" y="38"/>
                    <a:pt x="2" y="38"/>
                    <a:pt x="2" y="3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0"/>
                    <a:pt x="23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lnTo>
                    <a:pt x="30" y="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15" name="Freeform 710"/>
            <p:cNvSpPr>
              <a:spLocks noEditPoints="1"/>
            </p:cNvSpPr>
            <p:nvPr/>
          </p:nvSpPr>
          <p:spPr bwMode="auto">
            <a:xfrm>
              <a:off x="7870154" y="9434646"/>
              <a:ext cx="114117" cy="138143"/>
            </a:xfrm>
            <a:custGeom>
              <a:avLst/>
              <a:gdLst>
                <a:gd name="T0" fmla="*/ 32 w 33"/>
                <a:gd name="T1" fmla="*/ 40 h 40"/>
                <a:gd name="T2" fmla="*/ 33 w 33"/>
                <a:gd name="T3" fmla="*/ 39 h 40"/>
                <a:gd name="T4" fmla="*/ 33 w 33"/>
                <a:gd name="T5" fmla="*/ 9 h 40"/>
                <a:gd name="T6" fmla="*/ 33 w 33"/>
                <a:gd name="T7" fmla="*/ 8 h 40"/>
                <a:gd name="T8" fmla="*/ 24 w 33"/>
                <a:gd name="T9" fmla="*/ 0 h 40"/>
                <a:gd name="T10" fmla="*/ 23 w 33"/>
                <a:gd name="T11" fmla="*/ 0 h 40"/>
                <a:gd name="T12" fmla="*/ 1 w 33"/>
                <a:gd name="T13" fmla="*/ 0 h 40"/>
                <a:gd name="T14" fmla="*/ 0 w 33"/>
                <a:gd name="T15" fmla="*/ 1 h 40"/>
                <a:gd name="T16" fmla="*/ 0 w 33"/>
                <a:gd name="T17" fmla="*/ 39 h 40"/>
                <a:gd name="T18" fmla="*/ 1 w 33"/>
                <a:gd name="T19" fmla="*/ 40 h 40"/>
                <a:gd name="T20" fmla="*/ 32 w 33"/>
                <a:gd name="T21" fmla="*/ 40 h 40"/>
                <a:gd name="T22" fmla="*/ 25 w 33"/>
                <a:gd name="T23" fmla="*/ 3 h 40"/>
                <a:gd name="T24" fmla="*/ 29 w 33"/>
                <a:gd name="T25" fmla="*/ 8 h 40"/>
                <a:gd name="T26" fmla="*/ 26 w 33"/>
                <a:gd name="T27" fmla="*/ 8 h 40"/>
                <a:gd name="T28" fmla="*/ 25 w 33"/>
                <a:gd name="T29" fmla="*/ 7 h 40"/>
                <a:gd name="T30" fmla="*/ 25 w 33"/>
                <a:gd name="T31" fmla="*/ 3 h 40"/>
                <a:gd name="T32" fmla="*/ 2 w 33"/>
                <a:gd name="T33" fmla="*/ 2 h 40"/>
                <a:gd name="T34" fmla="*/ 22 w 33"/>
                <a:gd name="T35" fmla="*/ 2 h 40"/>
                <a:gd name="T36" fmla="*/ 22 w 33"/>
                <a:gd name="T37" fmla="*/ 9 h 40"/>
                <a:gd name="T38" fmla="*/ 23 w 33"/>
                <a:gd name="T39" fmla="*/ 10 h 40"/>
                <a:gd name="T40" fmla="*/ 30 w 33"/>
                <a:gd name="T41" fmla="*/ 10 h 40"/>
                <a:gd name="T42" fmla="*/ 31 w 33"/>
                <a:gd name="T43" fmla="*/ 10 h 40"/>
                <a:gd name="T44" fmla="*/ 31 w 33"/>
                <a:gd name="T45" fmla="*/ 10 h 40"/>
                <a:gd name="T46" fmla="*/ 31 w 33"/>
                <a:gd name="T47" fmla="*/ 38 h 40"/>
                <a:gd name="T48" fmla="*/ 2 w 33"/>
                <a:gd name="T49" fmla="*/ 38 h 40"/>
                <a:gd name="T50" fmla="*/ 2 w 33"/>
                <a:gd name="T51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40">
                  <a:moveTo>
                    <a:pt x="32" y="40"/>
                  </a:moveTo>
                  <a:cubicBezTo>
                    <a:pt x="33" y="40"/>
                    <a:pt x="33" y="39"/>
                    <a:pt x="33" y="3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8"/>
                    <a:pt x="33" y="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1" y="40"/>
                    <a:pt x="1" y="40"/>
                  </a:cubicBezTo>
                  <a:lnTo>
                    <a:pt x="32" y="40"/>
                  </a:lnTo>
                  <a:close/>
                  <a:moveTo>
                    <a:pt x="25" y="3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7"/>
                    <a:pt x="25" y="7"/>
                  </a:cubicBezTo>
                  <a:lnTo>
                    <a:pt x="25" y="3"/>
                  </a:lnTo>
                  <a:close/>
                  <a:moveTo>
                    <a:pt x="2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3" y="10"/>
                    <a:pt x="23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" y="38"/>
                    <a:pt x="2" y="38"/>
                    <a:pt x="2" y="38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16" name="Freeform 711"/>
            <p:cNvSpPr>
              <a:spLocks noEditPoints="1"/>
            </p:cNvSpPr>
            <p:nvPr/>
          </p:nvSpPr>
          <p:spPr bwMode="auto">
            <a:xfrm>
              <a:off x="7870154" y="9587805"/>
              <a:ext cx="114117" cy="138143"/>
            </a:xfrm>
            <a:custGeom>
              <a:avLst/>
              <a:gdLst>
                <a:gd name="T0" fmla="*/ 33 w 33"/>
                <a:gd name="T1" fmla="*/ 8 h 40"/>
                <a:gd name="T2" fmla="*/ 24 w 33"/>
                <a:gd name="T3" fmla="*/ 0 h 40"/>
                <a:gd name="T4" fmla="*/ 23 w 33"/>
                <a:gd name="T5" fmla="*/ 0 h 40"/>
                <a:gd name="T6" fmla="*/ 1 w 33"/>
                <a:gd name="T7" fmla="*/ 0 h 40"/>
                <a:gd name="T8" fmla="*/ 0 w 33"/>
                <a:gd name="T9" fmla="*/ 1 h 40"/>
                <a:gd name="T10" fmla="*/ 0 w 33"/>
                <a:gd name="T11" fmla="*/ 39 h 40"/>
                <a:gd name="T12" fmla="*/ 1 w 33"/>
                <a:gd name="T13" fmla="*/ 40 h 40"/>
                <a:gd name="T14" fmla="*/ 32 w 33"/>
                <a:gd name="T15" fmla="*/ 40 h 40"/>
                <a:gd name="T16" fmla="*/ 33 w 33"/>
                <a:gd name="T17" fmla="*/ 39 h 40"/>
                <a:gd name="T18" fmla="*/ 33 w 33"/>
                <a:gd name="T19" fmla="*/ 9 h 40"/>
                <a:gd name="T20" fmla="*/ 33 w 33"/>
                <a:gd name="T21" fmla="*/ 8 h 40"/>
                <a:gd name="T22" fmla="*/ 25 w 33"/>
                <a:gd name="T23" fmla="*/ 4 h 40"/>
                <a:gd name="T24" fmla="*/ 29 w 33"/>
                <a:gd name="T25" fmla="*/ 8 h 40"/>
                <a:gd name="T26" fmla="*/ 26 w 33"/>
                <a:gd name="T27" fmla="*/ 8 h 40"/>
                <a:gd name="T28" fmla="*/ 25 w 33"/>
                <a:gd name="T29" fmla="*/ 7 h 40"/>
                <a:gd name="T30" fmla="*/ 25 w 33"/>
                <a:gd name="T31" fmla="*/ 4 h 40"/>
                <a:gd name="T32" fmla="*/ 31 w 33"/>
                <a:gd name="T33" fmla="*/ 38 h 40"/>
                <a:gd name="T34" fmla="*/ 2 w 33"/>
                <a:gd name="T35" fmla="*/ 38 h 40"/>
                <a:gd name="T36" fmla="*/ 2 w 33"/>
                <a:gd name="T37" fmla="*/ 2 h 40"/>
                <a:gd name="T38" fmla="*/ 22 w 33"/>
                <a:gd name="T39" fmla="*/ 2 h 40"/>
                <a:gd name="T40" fmla="*/ 22 w 33"/>
                <a:gd name="T41" fmla="*/ 9 h 40"/>
                <a:gd name="T42" fmla="*/ 23 w 33"/>
                <a:gd name="T43" fmla="*/ 10 h 40"/>
                <a:gd name="T44" fmla="*/ 30 w 33"/>
                <a:gd name="T45" fmla="*/ 10 h 40"/>
                <a:gd name="T46" fmla="*/ 31 w 33"/>
                <a:gd name="T47" fmla="*/ 10 h 40"/>
                <a:gd name="T48" fmla="*/ 31 w 33"/>
                <a:gd name="T49" fmla="*/ 10 h 40"/>
                <a:gd name="T50" fmla="*/ 31 w 33"/>
                <a:gd name="T51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40">
                  <a:moveTo>
                    <a:pt x="33" y="8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1" y="40"/>
                    <a:pt x="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3" y="40"/>
                    <a:pt x="33" y="40"/>
                    <a:pt x="33" y="3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8"/>
                  </a:cubicBezTo>
                  <a:close/>
                  <a:moveTo>
                    <a:pt x="25" y="4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7"/>
                  </a:cubicBezTo>
                  <a:lnTo>
                    <a:pt x="25" y="4"/>
                  </a:lnTo>
                  <a:close/>
                  <a:moveTo>
                    <a:pt x="31" y="38"/>
                  </a:moveTo>
                  <a:cubicBezTo>
                    <a:pt x="2" y="38"/>
                    <a:pt x="2" y="38"/>
                    <a:pt x="2" y="3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3" y="10"/>
                    <a:pt x="23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lnTo>
                    <a:pt x="31" y="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17" name="그룹 1316"/>
          <p:cNvGrpSpPr/>
          <p:nvPr/>
        </p:nvGrpSpPr>
        <p:grpSpPr>
          <a:xfrm>
            <a:off x="1351013" y="3773103"/>
            <a:ext cx="257688" cy="255004"/>
            <a:chOff x="2731908" y="8804004"/>
            <a:chExt cx="288294" cy="285292"/>
          </a:xfrm>
          <a:solidFill>
            <a:schemeClr val="bg1"/>
          </a:solidFill>
        </p:grpSpPr>
        <p:sp>
          <p:nvSpPr>
            <p:cNvPr id="1318" name="Freeform 198"/>
            <p:cNvSpPr>
              <a:spLocks noEditPoints="1"/>
            </p:cNvSpPr>
            <p:nvPr/>
          </p:nvSpPr>
          <p:spPr bwMode="auto">
            <a:xfrm>
              <a:off x="2731908" y="8804004"/>
              <a:ext cx="288294" cy="285292"/>
            </a:xfrm>
            <a:custGeom>
              <a:avLst/>
              <a:gdLst>
                <a:gd name="T0" fmla="*/ 1 w 83"/>
                <a:gd name="T1" fmla="*/ 0 h 82"/>
                <a:gd name="T2" fmla="*/ 0 w 83"/>
                <a:gd name="T3" fmla="*/ 1 h 82"/>
                <a:gd name="T4" fmla="*/ 0 w 83"/>
                <a:gd name="T5" fmla="*/ 81 h 82"/>
                <a:gd name="T6" fmla="*/ 1 w 83"/>
                <a:gd name="T7" fmla="*/ 82 h 82"/>
                <a:gd name="T8" fmla="*/ 82 w 83"/>
                <a:gd name="T9" fmla="*/ 82 h 82"/>
                <a:gd name="T10" fmla="*/ 83 w 83"/>
                <a:gd name="T11" fmla="*/ 81 h 82"/>
                <a:gd name="T12" fmla="*/ 83 w 83"/>
                <a:gd name="T13" fmla="*/ 1 h 82"/>
                <a:gd name="T14" fmla="*/ 82 w 83"/>
                <a:gd name="T15" fmla="*/ 0 h 82"/>
                <a:gd name="T16" fmla="*/ 1 w 83"/>
                <a:gd name="T17" fmla="*/ 0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2 h 82"/>
                <a:gd name="T24" fmla="*/ 81 w 83"/>
                <a:gd name="T25" fmla="*/ 2 h 82"/>
                <a:gd name="T26" fmla="*/ 81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2" y="0"/>
                  </a:cubicBezTo>
                  <a:lnTo>
                    <a:pt x="1" y="0"/>
                  </a:ln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19" name="Freeform 199"/>
            <p:cNvSpPr>
              <a:spLocks/>
            </p:cNvSpPr>
            <p:nvPr/>
          </p:nvSpPr>
          <p:spPr bwMode="auto">
            <a:xfrm>
              <a:off x="2770950" y="8870071"/>
              <a:ext cx="210214" cy="6006"/>
            </a:xfrm>
            <a:custGeom>
              <a:avLst/>
              <a:gdLst>
                <a:gd name="T0" fmla="*/ 1 w 61"/>
                <a:gd name="T1" fmla="*/ 2 h 2"/>
                <a:gd name="T2" fmla="*/ 60 w 61"/>
                <a:gd name="T3" fmla="*/ 2 h 2"/>
                <a:gd name="T4" fmla="*/ 61 w 61"/>
                <a:gd name="T5" fmla="*/ 1 h 2"/>
                <a:gd name="T6" fmla="*/ 60 w 61"/>
                <a:gd name="T7" fmla="*/ 0 h 2"/>
                <a:gd name="T8" fmla="*/ 1 w 61"/>
                <a:gd name="T9" fmla="*/ 0 h 2"/>
                <a:gd name="T10" fmla="*/ 0 w 61"/>
                <a:gd name="T11" fmla="*/ 1 h 2"/>
                <a:gd name="T12" fmla="*/ 1 w 6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1" y="2"/>
                  </a:moveTo>
                  <a:cubicBezTo>
                    <a:pt x="60" y="2"/>
                    <a:pt x="60" y="2"/>
                    <a:pt x="60" y="2"/>
                  </a:cubicBezTo>
                  <a:cubicBezTo>
                    <a:pt x="61" y="2"/>
                    <a:pt x="61" y="1"/>
                    <a:pt x="61" y="1"/>
                  </a:cubicBezTo>
                  <a:cubicBezTo>
                    <a:pt x="61" y="0"/>
                    <a:pt x="61" y="0"/>
                    <a:pt x="6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20" name="Freeform 200"/>
            <p:cNvSpPr>
              <a:spLocks/>
            </p:cNvSpPr>
            <p:nvPr/>
          </p:nvSpPr>
          <p:spPr bwMode="auto">
            <a:xfrm>
              <a:off x="2770950" y="8906108"/>
              <a:ext cx="210214" cy="6006"/>
            </a:xfrm>
            <a:custGeom>
              <a:avLst/>
              <a:gdLst>
                <a:gd name="T0" fmla="*/ 60 w 61"/>
                <a:gd name="T1" fmla="*/ 2 h 2"/>
                <a:gd name="T2" fmla="*/ 61 w 61"/>
                <a:gd name="T3" fmla="*/ 1 h 2"/>
                <a:gd name="T4" fmla="*/ 60 w 61"/>
                <a:gd name="T5" fmla="*/ 0 h 2"/>
                <a:gd name="T6" fmla="*/ 1 w 61"/>
                <a:gd name="T7" fmla="*/ 0 h 2"/>
                <a:gd name="T8" fmla="*/ 0 w 61"/>
                <a:gd name="T9" fmla="*/ 1 h 2"/>
                <a:gd name="T10" fmla="*/ 1 w 61"/>
                <a:gd name="T11" fmla="*/ 2 h 2"/>
                <a:gd name="T12" fmla="*/ 60 w 6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60" y="2"/>
                  </a:moveTo>
                  <a:cubicBezTo>
                    <a:pt x="61" y="2"/>
                    <a:pt x="61" y="2"/>
                    <a:pt x="61" y="1"/>
                  </a:cubicBezTo>
                  <a:cubicBezTo>
                    <a:pt x="61" y="0"/>
                    <a:pt x="61" y="0"/>
                    <a:pt x="6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21" name="Freeform 201"/>
            <p:cNvSpPr>
              <a:spLocks/>
            </p:cNvSpPr>
            <p:nvPr/>
          </p:nvSpPr>
          <p:spPr bwMode="auto">
            <a:xfrm>
              <a:off x="2770950" y="8939144"/>
              <a:ext cx="210214" cy="6006"/>
            </a:xfrm>
            <a:custGeom>
              <a:avLst/>
              <a:gdLst>
                <a:gd name="T0" fmla="*/ 1 w 61"/>
                <a:gd name="T1" fmla="*/ 2 h 2"/>
                <a:gd name="T2" fmla="*/ 60 w 61"/>
                <a:gd name="T3" fmla="*/ 2 h 2"/>
                <a:gd name="T4" fmla="*/ 61 w 61"/>
                <a:gd name="T5" fmla="*/ 1 h 2"/>
                <a:gd name="T6" fmla="*/ 60 w 61"/>
                <a:gd name="T7" fmla="*/ 0 h 2"/>
                <a:gd name="T8" fmla="*/ 1 w 61"/>
                <a:gd name="T9" fmla="*/ 0 h 2"/>
                <a:gd name="T10" fmla="*/ 0 w 61"/>
                <a:gd name="T11" fmla="*/ 1 h 2"/>
                <a:gd name="T12" fmla="*/ 1 w 6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1" y="2"/>
                  </a:moveTo>
                  <a:cubicBezTo>
                    <a:pt x="60" y="2"/>
                    <a:pt x="60" y="2"/>
                    <a:pt x="60" y="2"/>
                  </a:cubicBezTo>
                  <a:cubicBezTo>
                    <a:pt x="61" y="2"/>
                    <a:pt x="61" y="2"/>
                    <a:pt x="61" y="1"/>
                  </a:cubicBezTo>
                  <a:cubicBezTo>
                    <a:pt x="61" y="1"/>
                    <a:pt x="61" y="0"/>
                    <a:pt x="6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22" name="Freeform 202"/>
            <p:cNvSpPr>
              <a:spLocks/>
            </p:cNvSpPr>
            <p:nvPr/>
          </p:nvSpPr>
          <p:spPr bwMode="auto">
            <a:xfrm>
              <a:off x="2770950" y="9008209"/>
              <a:ext cx="111113" cy="12012"/>
            </a:xfrm>
            <a:custGeom>
              <a:avLst/>
              <a:gdLst>
                <a:gd name="T0" fmla="*/ 31 w 32"/>
                <a:gd name="T1" fmla="*/ 0 h 3"/>
                <a:gd name="T2" fmla="*/ 1 w 32"/>
                <a:gd name="T3" fmla="*/ 0 h 3"/>
                <a:gd name="T4" fmla="*/ 0 w 32"/>
                <a:gd name="T5" fmla="*/ 2 h 3"/>
                <a:gd name="T6" fmla="*/ 1 w 32"/>
                <a:gd name="T7" fmla="*/ 3 h 3"/>
                <a:gd name="T8" fmla="*/ 31 w 32"/>
                <a:gd name="T9" fmla="*/ 3 h 3"/>
                <a:gd name="T10" fmla="*/ 32 w 32"/>
                <a:gd name="T11" fmla="*/ 2 h 3"/>
                <a:gd name="T12" fmla="*/ 31 w 3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">
                  <a:moveTo>
                    <a:pt x="3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3"/>
                    <a:pt x="32" y="2"/>
                    <a:pt x="32" y="2"/>
                  </a:cubicBezTo>
                  <a:cubicBezTo>
                    <a:pt x="32" y="1"/>
                    <a:pt x="32" y="0"/>
                    <a:pt x="3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23" name="Freeform 203"/>
            <p:cNvSpPr>
              <a:spLocks/>
            </p:cNvSpPr>
            <p:nvPr/>
          </p:nvSpPr>
          <p:spPr bwMode="auto">
            <a:xfrm>
              <a:off x="2770950" y="8975177"/>
              <a:ext cx="210214" cy="9009"/>
            </a:xfrm>
            <a:custGeom>
              <a:avLst/>
              <a:gdLst>
                <a:gd name="T0" fmla="*/ 1 w 61"/>
                <a:gd name="T1" fmla="*/ 3 h 3"/>
                <a:gd name="T2" fmla="*/ 60 w 61"/>
                <a:gd name="T3" fmla="*/ 3 h 3"/>
                <a:gd name="T4" fmla="*/ 61 w 61"/>
                <a:gd name="T5" fmla="*/ 1 h 3"/>
                <a:gd name="T6" fmla="*/ 60 w 61"/>
                <a:gd name="T7" fmla="*/ 0 h 3"/>
                <a:gd name="T8" fmla="*/ 1 w 61"/>
                <a:gd name="T9" fmla="*/ 0 h 3"/>
                <a:gd name="T10" fmla="*/ 0 w 61"/>
                <a:gd name="T11" fmla="*/ 1 h 3"/>
                <a:gd name="T12" fmla="*/ 1 w 61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">
                  <a:moveTo>
                    <a:pt x="1" y="3"/>
                  </a:moveTo>
                  <a:cubicBezTo>
                    <a:pt x="60" y="3"/>
                    <a:pt x="60" y="3"/>
                    <a:pt x="60" y="3"/>
                  </a:cubicBezTo>
                  <a:cubicBezTo>
                    <a:pt x="61" y="3"/>
                    <a:pt x="61" y="2"/>
                    <a:pt x="61" y="1"/>
                  </a:cubicBezTo>
                  <a:cubicBezTo>
                    <a:pt x="61" y="1"/>
                    <a:pt x="61" y="0"/>
                    <a:pt x="6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24" name="그룹 1323"/>
          <p:cNvGrpSpPr/>
          <p:nvPr/>
        </p:nvGrpSpPr>
        <p:grpSpPr>
          <a:xfrm>
            <a:off x="3496957" y="3785182"/>
            <a:ext cx="228164" cy="230846"/>
            <a:chOff x="5593830" y="7548723"/>
            <a:chExt cx="255262" cy="258262"/>
          </a:xfrm>
          <a:solidFill>
            <a:schemeClr val="bg1"/>
          </a:solidFill>
        </p:grpSpPr>
        <p:sp>
          <p:nvSpPr>
            <p:cNvPr id="1325" name="Freeform 460"/>
            <p:cNvSpPr>
              <a:spLocks/>
            </p:cNvSpPr>
            <p:nvPr/>
          </p:nvSpPr>
          <p:spPr bwMode="auto">
            <a:xfrm>
              <a:off x="5593830" y="7548723"/>
              <a:ext cx="255262" cy="258262"/>
            </a:xfrm>
            <a:custGeom>
              <a:avLst/>
              <a:gdLst>
                <a:gd name="T0" fmla="*/ 73 w 74"/>
                <a:gd name="T1" fmla="*/ 0 h 74"/>
                <a:gd name="T2" fmla="*/ 13 w 74"/>
                <a:gd name="T3" fmla="*/ 1 h 74"/>
                <a:gd name="T4" fmla="*/ 12 w 74"/>
                <a:gd name="T5" fmla="*/ 2 h 74"/>
                <a:gd name="T6" fmla="*/ 13 w 74"/>
                <a:gd name="T7" fmla="*/ 3 h 74"/>
                <a:gd name="T8" fmla="*/ 72 w 74"/>
                <a:gd name="T9" fmla="*/ 3 h 74"/>
                <a:gd name="T10" fmla="*/ 72 w 74"/>
                <a:gd name="T11" fmla="*/ 71 h 74"/>
                <a:gd name="T12" fmla="*/ 2 w 74"/>
                <a:gd name="T13" fmla="*/ 71 h 74"/>
                <a:gd name="T14" fmla="*/ 2 w 74"/>
                <a:gd name="T15" fmla="*/ 13 h 74"/>
                <a:gd name="T16" fmla="*/ 62 w 74"/>
                <a:gd name="T17" fmla="*/ 13 h 74"/>
                <a:gd name="T18" fmla="*/ 62 w 74"/>
                <a:gd name="T19" fmla="*/ 62 h 74"/>
                <a:gd name="T20" fmla="*/ 63 w 74"/>
                <a:gd name="T21" fmla="*/ 63 h 74"/>
                <a:gd name="T22" fmla="*/ 64 w 74"/>
                <a:gd name="T23" fmla="*/ 62 h 74"/>
                <a:gd name="T24" fmla="*/ 64 w 74"/>
                <a:gd name="T25" fmla="*/ 13 h 74"/>
                <a:gd name="T26" fmla="*/ 62 w 74"/>
                <a:gd name="T27" fmla="*/ 11 h 74"/>
                <a:gd name="T28" fmla="*/ 2 w 74"/>
                <a:gd name="T29" fmla="*/ 11 h 74"/>
                <a:gd name="T30" fmla="*/ 0 w 74"/>
                <a:gd name="T31" fmla="*/ 13 h 74"/>
                <a:gd name="T32" fmla="*/ 0 w 74"/>
                <a:gd name="T33" fmla="*/ 71 h 74"/>
                <a:gd name="T34" fmla="*/ 2 w 74"/>
                <a:gd name="T35" fmla="*/ 74 h 74"/>
                <a:gd name="T36" fmla="*/ 72 w 74"/>
                <a:gd name="T37" fmla="*/ 74 h 74"/>
                <a:gd name="T38" fmla="*/ 74 w 74"/>
                <a:gd name="T39" fmla="*/ 71 h 74"/>
                <a:gd name="T40" fmla="*/ 74 w 74"/>
                <a:gd name="T41" fmla="*/ 2 h 74"/>
                <a:gd name="T42" fmla="*/ 73 w 74"/>
                <a:gd name="T4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" h="74">
                  <a:moveTo>
                    <a:pt x="73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2" y="2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62" y="63"/>
                    <a:pt x="63" y="63"/>
                    <a:pt x="63" y="63"/>
                  </a:cubicBezTo>
                  <a:cubicBezTo>
                    <a:pt x="64" y="63"/>
                    <a:pt x="64" y="63"/>
                    <a:pt x="64" y="62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12"/>
                    <a:pt x="63" y="11"/>
                    <a:pt x="6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1" y="74"/>
                    <a:pt x="2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3" y="74"/>
                    <a:pt x="74" y="73"/>
                    <a:pt x="74" y="71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1"/>
                    <a:pt x="74" y="0"/>
                    <a:pt x="73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26" name="Freeform 461"/>
            <p:cNvSpPr>
              <a:spLocks noEditPoints="1"/>
            </p:cNvSpPr>
            <p:nvPr/>
          </p:nvSpPr>
          <p:spPr bwMode="auto">
            <a:xfrm>
              <a:off x="5623861" y="7623798"/>
              <a:ext cx="87089" cy="72073"/>
            </a:xfrm>
            <a:custGeom>
              <a:avLst/>
              <a:gdLst>
                <a:gd name="T0" fmla="*/ 25 w 25"/>
                <a:gd name="T1" fmla="*/ 20 h 21"/>
                <a:gd name="T2" fmla="*/ 25 w 25"/>
                <a:gd name="T3" fmla="*/ 1 h 21"/>
                <a:gd name="T4" fmla="*/ 23 w 25"/>
                <a:gd name="T5" fmla="*/ 0 h 21"/>
                <a:gd name="T6" fmla="*/ 2 w 25"/>
                <a:gd name="T7" fmla="*/ 0 h 21"/>
                <a:gd name="T8" fmla="*/ 2 w 25"/>
                <a:gd name="T9" fmla="*/ 0 h 21"/>
                <a:gd name="T10" fmla="*/ 0 w 25"/>
                <a:gd name="T11" fmla="*/ 1 h 21"/>
                <a:gd name="T12" fmla="*/ 0 w 25"/>
                <a:gd name="T13" fmla="*/ 20 h 21"/>
                <a:gd name="T14" fmla="*/ 2 w 25"/>
                <a:gd name="T15" fmla="*/ 21 h 21"/>
                <a:gd name="T16" fmla="*/ 23 w 25"/>
                <a:gd name="T17" fmla="*/ 21 h 21"/>
                <a:gd name="T18" fmla="*/ 25 w 25"/>
                <a:gd name="T19" fmla="*/ 20 h 21"/>
                <a:gd name="T20" fmla="*/ 23 w 25"/>
                <a:gd name="T21" fmla="*/ 19 h 21"/>
                <a:gd name="T22" fmla="*/ 2 w 25"/>
                <a:gd name="T23" fmla="*/ 19 h 21"/>
                <a:gd name="T24" fmla="*/ 2 w 25"/>
                <a:gd name="T25" fmla="*/ 2 h 21"/>
                <a:gd name="T26" fmla="*/ 23 w 25"/>
                <a:gd name="T27" fmla="*/ 2 h 21"/>
                <a:gd name="T28" fmla="*/ 23 w 25"/>
                <a:gd name="T29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1">
                  <a:moveTo>
                    <a:pt x="25" y="20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1" y="21"/>
                    <a:pt x="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5" y="21"/>
                    <a:pt x="25" y="20"/>
                  </a:cubicBezTo>
                  <a:close/>
                  <a:moveTo>
                    <a:pt x="23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3" y="1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27" name="Freeform 462"/>
            <p:cNvSpPr>
              <a:spLocks/>
            </p:cNvSpPr>
            <p:nvPr/>
          </p:nvSpPr>
          <p:spPr bwMode="auto">
            <a:xfrm>
              <a:off x="5725967" y="7623798"/>
              <a:ext cx="66065" cy="6006"/>
            </a:xfrm>
            <a:custGeom>
              <a:avLst/>
              <a:gdLst>
                <a:gd name="T0" fmla="*/ 18 w 19"/>
                <a:gd name="T1" fmla="*/ 0 h 2"/>
                <a:gd name="T2" fmla="*/ 1 w 19"/>
                <a:gd name="T3" fmla="*/ 0 h 2"/>
                <a:gd name="T4" fmla="*/ 0 w 19"/>
                <a:gd name="T5" fmla="*/ 1 h 2"/>
                <a:gd name="T6" fmla="*/ 1 w 19"/>
                <a:gd name="T7" fmla="*/ 2 h 2"/>
                <a:gd name="T8" fmla="*/ 18 w 19"/>
                <a:gd name="T9" fmla="*/ 2 h 2"/>
                <a:gd name="T10" fmla="*/ 19 w 19"/>
                <a:gd name="T11" fmla="*/ 1 h 2"/>
                <a:gd name="T12" fmla="*/ 18 w 19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">
                  <a:moveTo>
                    <a:pt x="1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2"/>
                    <a:pt x="19" y="2"/>
                    <a:pt x="19" y="1"/>
                  </a:cubicBezTo>
                  <a:cubicBezTo>
                    <a:pt x="19" y="0"/>
                    <a:pt x="19" y="0"/>
                    <a:pt x="18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28" name="Freeform 463"/>
            <p:cNvSpPr>
              <a:spLocks/>
            </p:cNvSpPr>
            <p:nvPr/>
          </p:nvSpPr>
          <p:spPr bwMode="auto">
            <a:xfrm>
              <a:off x="5635872" y="7725899"/>
              <a:ext cx="159164" cy="12012"/>
            </a:xfrm>
            <a:custGeom>
              <a:avLst/>
              <a:gdLst>
                <a:gd name="T0" fmla="*/ 1 w 46"/>
                <a:gd name="T1" fmla="*/ 3 h 3"/>
                <a:gd name="T2" fmla="*/ 45 w 46"/>
                <a:gd name="T3" fmla="*/ 3 h 3"/>
                <a:gd name="T4" fmla="*/ 46 w 46"/>
                <a:gd name="T5" fmla="*/ 2 h 3"/>
                <a:gd name="T6" fmla="*/ 45 w 46"/>
                <a:gd name="T7" fmla="*/ 0 h 3"/>
                <a:gd name="T8" fmla="*/ 1 w 46"/>
                <a:gd name="T9" fmla="*/ 0 h 3"/>
                <a:gd name="T10" fmla="*/ 0 w 46"/>
                <a:gd name="T11" fmla="*/ 2 h 3"/>
                <a:gd name="T12" fmla="*/ 1 w 46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">
                  <a:moveTo>
                    <a:pt x="1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2"/>
                    <a:pt x="46" y="2"/>
                  </a:cubicBezTo>
                  <a:cubicBezTo>
                    <a:pt x="46" y="1"/>
                    <a:pt x="45" y="0"/>
                    <a:pt x="4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29" name="Freeform 464"/>
            <p:cNvSpPr>
              <a:spLocks/>
            </p:cNvSpPr>
            <p:nvPr/>
          </p:nvSpPr>
          <p:spPr bwMode="auto">
            <a:xfrm>
              <a:off x="5635872" y="7764944"/>
              <a:ext cx="162165" cy="6006"/>
            </a:xfrm>
            <a:custGeom>
              <a:avLst/>
              <a:gdLst>
                <a:gd name="T0" fmla="*/ 1 w 47"/>
                <a:gd name="T1" fmla="*/ 2 h 2"/>
                <a:gd name="T2" fmla="*/ 46 w 47"/>
                <a:gd name="T3" fmla="*/ 2 h 2"/>
                <a:gd name="T4" fmla="*/ 47 w 47"/>
                <a:gd name="T5" fmla="*/ 1 h 2"/>
                <a:gd name="T6" fmla="*/ 46 w 47"/>
                <a:gd name="T7" fmla="*/ 0 h 2"/>
                <a:gd name="T8" fmla="*/ 1 w 47"/>
                <a:gd name="T9" fmla="*/ 0 h 2"/>
                <a:gd name="T10" fmla="*/ 0 w 47"/>
                <a:gd name="T11" fmla="*/ 1 h 2"/>
                <a:gd name="T12" fmla="*/ 1 w 47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">
                  <a:moveTo>
                    <a:pt x="1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7" y="1"/>
                    <a:pt x="47" y="1"/>
                  </a:cubicBezTo>
                  <a:cubicBezTo>
                    <a:pt x="47" y="0"/>
                    <a:pt x="46" y="0"/>
                    <a:pt x="4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30" name="Freeform 465"/>
            <p:cNvSpPr>
              <a:spLocks/>
            </p:cNvSpPr>
            <p:nvPr/>
          </p:nvSpPr>
          <p:spPr bwMode="auto">
            <a:xfrm>
              <a:off x="5725967" y="7656829"/>
              <a:ext cx="66065" cy="12012"/>
            </a:xfrm>
            <a:custGeom>
              <a:avLst/>
              <a:gdLst>
                <a:gd name="T0" fmla="*/ 1 w 19"/>
                <a:gd name="T1" fmla="*/ 0 h 3"/>
                <a:gd name="T2" fmla="*/ 0 w 19"/>
                <a:gd name="T3" fmla="*/ 1 h 3"/>
                <a:gd name="T4" fmla="*/ 1 w 19"/>
                <a:gd name="T5" fmla="*/ 3 h 3"/>
                <a:gd name="T6" fmla="*/ 18 w 19"/>
                <a:gd name="T7" fmla="*/ 3 h 3"/>
                <a:gd name="T8" fmla="*/ 19 w 19"/>
                <a:gd name="T9" fmla="*/ 1 h 3"/>
                <a:gd name="T10" fmla="*/ 18 w 19"/>
                <a:gd name="T11" fmla="*/ 0 h 3"/>
                <a:gd name="T12" fmla="*/ 1 w 1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9" y="1"/>
                    <a:pt x="19" y="0"/>
                    <a:pt x="18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31" name="Freeform 466"/>
            <p:cNvSpPr>
              <a:spLocks/>
            </p:cNvSpPr>
            <p:nvPr/>
          </p:nvSpPr>
          <p:spPr bwMode="auto">
            <a:xfrm>
              <a:off x="5725967" y="7692872"/>
              <a:ext cx="66065" cy="9009"/>
            </a:xfrm>
            <a:custGeom>
              <a:avLst/>
              <a:gdLst>
                <a:gd name="T0" fmla="*/ 1 w 19"/>
                <a:gd name="T1" fmla="*/ 3 h 3"/>
                <a:gd name="T2" fmla="*/ 18 w 19"/>
                <a:gd name="T3" fmla="*/ 3 h 3"/>
                <a:gd name="T4" fmla="*/ 19 w 19"/>
                <a:gd name="T5" fmla="*/ 2 h 3"/>
                <a:gd name="T6" fmla="*/ 18 w 19"/>
                <a:gd name="T7" fmla="*/ 0 h 3"/>
                <a:gd name="T8" fmla="*/ 1 w 19"/>
                <a:gd name="T9" fmla="*/ 0 h 3"/>
                <a:gd name="T10" fmla="*/ 0 w 19"/>
                <a:gd name="T11" fmla="*/ 2 h 3"/>
                <a:gd name="T12" fmla="*/ 1 w 1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">
                  <a:moveTo>
                    <a:pt x="1" y="3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9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32" name="그룹 1331"/>
          <p:cNvGrpSpPr/>
          <p:nvPr/>
        </p:nvGrpSpPr>
        <p:grpSpPr>
          <a:xfrm>
            <a:off x="2063654" y="3773103"/>
            <a:ext cx="257688" cy="255004"/>
            <a:chOff x="2020183" y="8804004"/>
            <a:chExt cx="288294" cy="285292"/>
          </a:xfrm>
          <a:solidFill>
            <a:schemeClr val="bg1"/>
          </a:solidFill>
        </p:grpSpPr>
        <p:sp>
          <p:nvSpPr>
            <p:cNvPr id="1333" name="Freeform 145"/>
            <p:cNvSpPr>
              <a:spLocks noEditPoints="1"/>
            </p:cNvSpPr>
            <p:nvPr/>
          </p:nvSpPr>
          <p:spPr bwMode="auto">
            <a:xfrm>
              <a:off x="2020183" y="8804004"/>
              <a:ext cx="288294" cy="285292"/>
            </a:xfrm>
            <a:custGeom>
              <a:avLst/>
              <a:gdLst>
                <a:gd name="T0" fmla="*/ 83 w 83"/>
                <a:gd name="T1" fmla="*/ 81 h 82"/>
                <a:gd name="T2" fmla="*/ 83 w 83"/>
                <a:gd name="T3" fmla="*/ 1 h 82"/>
                <a:gd name="T4" fmla="*/ 82 w 83"/>
                <a:gd name="T5" fmla="*/ 0 h 82"/>
                <a:gd name="T6" fmla="*/ 1 w 83"/>
                <a:gd name="T7" fmla="*/ 0 h 82"/>
                <a:gd name="T8" fmla="*/ 0 w 83"/>
                <a:gd name="T9" fmla="*/ 1 h 82"/>
                <a:gd name="T10" fmla="*/ 0 w 83"/>
                <a:gd name="T11" fmla="*/ 81 h 82"/>
                <a:gd name="T12" fmla="*/ 1 w 83"/>
                <a:gd name="T13" fmla="*/ 82 h 82"/>
                <a:gd name="T14" fmla="*/ 82 w 83"/>
                <a:gd name="T15" fmla="*/ 82 h 82"/>
                <a:gd name="T16" fmla="*/ 83 w 83"/>
                <a:gd name="T17" fmla="*/ 81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2 h 82"/>
                <a:gd name="T24" fmla="*/ 81 w 83"/>
                <a:gd name="T25" fmla="*/ 2 h 82"/>
                <a:gd name="T26" fmla="*/ 81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83" y="8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2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3" y="81"/>
                    <a:pt x="83" y="81"/>
                  </a:cubicBez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34" name="Freeform 146"/>
            <p:cNvSpPr>
              <a:spLocks/>
            </p:cNvSpPr>
            <p:nvPr/>
          </p:nvSpPr>
          <p:spPr bwMode="auto">
            <a:xfrm>
              <a:off x="2056222" y="8870071"/>
              <a:ext cx="213219" cy="6006"/>
            </a:xfrm>
            <a:custGeom>
              <a:avLst/>
              <a:gdLst>
                <a:gd name="T0" fmla="*/ 2 w 62"/>
                <a:gd name="T1" fmla="*/ 2 h 2"/>
                <a:gd name="T2" fmla="*/ 61 w 62"/>
                <a:gd name="T3" fmla="*/ 2 h 2"/>
                <a:gd name="T4" fmla="*/ 62 w 62"/>
                <a:gd name="T5" fmla="*/ 1 h 2"/>
                <a:gd name="T6" fmla="*/ 61 w 62"/>
                <a:gd name="T7" fmla="*/ 0 h 2"/>
                <a:gd name="T8" fmla="*/ 2 w 62"/>
                <a:gd name="T9" fmla="*/ 0 h 2"/>
                <a:gd name="T10" fmla="*/ 0 w 62"/>
                <a:gd name="T11" fmla="*/ 1 h 2"/>
                <a:gd name="T12" fmla="*/ 2 w 6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2">
                  <a:moveTo>
                    <a:pt x="2" y="2"/>
                  </a:move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2" y="1"/>
                    <a:pt x="62" y="1"/>
                  </a:cubicBezTo>
                  <a:cubicBezTo>
                    <a:pt x="62" y="0"/>
                    <a:pt x="61" y="0"/>
                    <a:pt x="6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35" name="Freeform 147"/>
            <p:cNvSpPr>
              <a:spLocks/>
            </p:cNvSpPr>
            <p:nvPr/>
          </p:nvSpPr>
          <p:spPr bwMode="auto">
            <a:xfrm>
              <a:off x="2059221" y="8906108"/>
              <a:ext cx="210214" cy="6006"/>
            </a:xfrm>
            <a:custGeom>
              <a:avLst/>
              <a:gdLst>
                <a:gd name="T0" fmla="*/ 60 w 61"/>
                <a:gd name="T1" fmla="*/ 0 h 2"/>
                <a:gd name="T2" fmla="*/ 1 w 61"/>
                <a:gd name="T3" fmla="*/ 0 h 2"/>
                <a:gd name="T4" fmla="*/ 0 w 61"/>
                <a:gd name="T5" fmla="*/ 1 h 2"/>
                <a:gd name="T6" fmla="*/ 1 w 61"/>
                <a:gd name="T7" fmla="*/ 2 h 2"/>
                <a:gd name="T8" fmla="*/ 60 w 61"/>
                <a:gd name="T9" fmla="*/ 2 h 2"/>
                <a:gd name="T10" fmla="*/ 61 w 61"/>
                <a:gd name="T11" fmla="*/ 1 h 2"/>
                <a:gd name="T12" fmla="*/ 60 w 6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6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1" y="2"/>
                    <a:pt x="61" y="1"/>
                  </a:cubicBezTo>
                  <a:cubicBezTo>
                    <a:pt x="61" y="0"/>
                    <a:pt x="60" y="0"/>
                    <a:pt x="60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36" name="Freeform 148"/>
            <p:cNvSpPr>
              <a:spLocks/>
            </p:cNvSpPr>
            <p:nvPr/>
          </p:nvSpPr>
          <p:spPr bwMode="auto">
            <a:xfrm>
              <a:off x="2059221" y="8939144"/>
              <a:ext cx="210214" cy="6006"/>
            </a:xfrm>
            <a:custGeom>
              <a:avLst/>
              <a:gdLst>
                <a:gd name="T0" fmla="*/ 60 w 61"/>
                <a:gd name="T1" fmla="*/ 0 h 2"/>
                <a:gd name="T2" fmla="*/ 1 w 61"/>
                <a:gd name="T3" fmla="*/ 0 h 2"/>
                <a:gd name="T4" fmla="*/ 0 w 61"/>
                <a:gd name="T5" fmla="*/ 1 h 2"/>
                <a:gd name="T6" fmla="*/ 1 w 61"/>
                <a:gd name="T7" fmla="*/ 2 h 2"/>
                <a:gd name="T8" fmla="*/ 60 w 61"/>
                <a:gd name="T9" fmla="*/ 2 h 2"/>
                <a:gd name="T10" fmla="*/ 61 w 61"/>
                <a:gd name="T11" fmla="*/ 1 h 2"/>
                <a:gd name="T12" fmla="*/ 60 w 6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6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1" y="2"/>
                    <a:pt x="61" y="1"/>
                  </a:cubicBezTo>
                  <a:cubicBezTo>
                    <a:pt x="61" y="1"/>
                    <a:pt x="60" y="0"/>
                    <a:pt x="60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37" name="Freeform 149"/>
            <p:cNvSpPr>
              <a:spLocks/>
            </p:cNvSpPr>
            <p:nvPr/>
          </p:nvSpPr>
          <p:spPr bwMode="auto">
            <a:xfrm>
              <a:off x="2161326" y="9008209"/>
              <a:ext cx="108111" cy="12012"/>
            </a:xfrm>
            <a:custGeom>
              <a:avLst/>
              <a:gdLst>
                <a:gd name="T0" fmla="*/ 31 w 32"/>
                <a:gd name="T1" fmla="*/ 0 h 3"/>
                <a:gd name="T2" fmla="*/ 1 w 32"/>
                <a:gd name="T3" fmla="*/ 0 h 3"/>
                <a:gd name="T4" fmla="*/ 0 w 32"/>
                <a:gd name="T5" fmla="*/ 2 h 3"/>
                <a:gd name="T6" fmla="*/ 1 w 32"/>
                <a:gd name="T7" fmla="*/ 3 h 3"/>
                <a:gd name="T8" fmla="*/ 31 w 32"/>
                <a:gd name="T9" fmla="*/ 3 h 3"/>
                <a:gd name="T10" fmla="*/ 32 w 32"/>
                <a:gd name="T11" fmla="*/ 2 h 3"/>
                <a:gd name="T12" fmla="*/ 31 w 3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">
                  <a:moveTo>
                    <a:pt x="3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3"/>
                    <a:pt x="32" y="2"/>
                    <a:pt x="32" y="2"/>
                  </a:cubicBezTo>
                  <a:cubicBezTo>
                    <a:pt x="32" y="1"/>
                    <a:pt x="32" y="0"/>
                    <a:pt x="3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38" name="Freeform 150"/>
            <p:cNvSpPr>
              <a:spLocks/>
            </p:cNvSpPr>
            <p:nvPr/>
          </p:nvSpPr>
          <p:spPr bwMode="auto">
            <a:xfrm>
              <a:off x="2056222" y="8975177"/>
              <a:ext cx="213219" cy="9009"/>
            </a:xfrm>
            <a:custGeom>
              <a:avLst/>
              <a:gdLst>
                <a:gd name="T0" fmla="*/ 2 w 62"/>
                <a:gd name="T1" fmla="*/ 3 h 3"/>
                <a:gd name="T2" fmla="*/ 61 w 62"/>
                <a:gd name="T3" fmla="*/ 3 h 3"/>
                <a:gd name="T4" fmla="*/ 62 w 62"/>
                <a:gd name="T5" fmla="*/ 1 h 3"/>
                <a:gd name="T6" fmla="*/ 61 w 62"/>
                <a:gd name="T7" fmla="*/ 0 h 3"/>
                <a:gd name="T8" fmla="*/ 2 w 62"/>
                <a:gd name="T9" fmla="*/ 0 h 3"/>
                <a:gd name="T10" fmla="*/ 0 w 62"/>
                <a:gd name="T11" fmla="*/ 1 h 3"/>
                <a:gd name="T12" fmla="*/ 2 w 6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">
                  <a:moveTo>
                    <a:pt x="2" y="3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2" y="3"/>
                    <a:pt x="62" y="2"/>
                    <a:pt x="62" y="1"/>
                  </a:cubicBezTo>
                  <a:cubicBezTo>
                    <a:pt x="62" y="1"/>
                    <a:pt x="62" y="0"/>
                    <a:pt x="6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39" name="그룹 1338"/>
          <p:cNvGrpSpPr/>
          <p:nvPr/>
        </p:nvGrpSpPr>
        <p:grpSpPr>
          <a:xfrm>
            <a:off x="2788735" y="3773102"/>
            <a:ext cx="260374" cy="255006"/>
            <a:chOff x="3440633" y="8804004"/>
            <a:chExt cx="291298" cy="285292"/>
          </a:xfrm>
          <a:solidFill>
            <a:schemeClr val="bg1"/>
          </a:solidFill>
        </p:grpSpPr>
        <p:sp>
          <p:nvSpPr>
            <p:cNvPr id="1340" name="Freeform 265"/>
            <p:cNvSpPr>
              <a:spLocks noEditPoints="1"/>
            </p:cNvSpPr>
            <p:nvPr/>
          </p:nvSpPr>
          <p:spPr bwMode="auto">
            <a:xfrm>
              <a:off x="3440633" y="8804004"/>
              <a:ext cx="291298" cy="285292"/>
            </a:xfrm>
            <a:custGeom>
              <a:avLst/>
              <a:gdLst>
                <a:gd name="T0" fmla="*/ 84 w 84"/>
                <a:gd name="T1" fmla="*/ 81 h 82"/>
                <a:gd name="T2" fmla="*/ 84 w 84"/>
                <a:gd name="T3" fmla="*/ 1 h 82"/>
                <a:gd name="T4" fmla="*/ 83 w 84"/>
                <a:gd name="T5" fmla="*/ 0 h 82"/>
                <a:gd name="T6" fmla="*/ 2 w 84"/>
                <a:gd name="T7" fmla="*/ 0 h 82"/>
                <a:gd name="T8" fmla="*/ 0 w 84"/>
                <a:gd name="T9" fmla="*/ 1 h 82"/>
                <a:gd name="T10" fmla="*/ 0 w 84"/>
                <a:gd name="T11" fmla="*/ 81 h 82"/>
                <a:gd name="T12" fmla="*/ 2 w 84"/>
                <a:gd name="T13" fmla="*/ 82 h 82"/>
                <a:gd name="T14" fmla="*/ 83 w 84"/>
                <a:gd name="T15" fmla="*/ 82 h 82"/>
                <a:gd name="T16" fmla="*/ 84 w 84"/>
                <a:gd name="T17" fmla="*/ 81 h 82"/>
                <a:gd name="T18" fmla="*/ 81 w 84"/>
                <a:gd name="T19" fmla="*/ 80 h 82"/>
                <a:gd name="T20" fmla="*/ 3 w 84"/>
                <a:gd name="T21" fmla="*/ 80 h 82"/>
                <a:gd name="T22" fmla="*/ 3 w 84"/>
                <a:gd name="T23" fmla="*/ 2 h 82"/>
                <a:gd name="T24" fmla="*/ 81 w 84"/>
                <a:gd name="T25" fmla="*/ 2 h 82"/>
                <a:gd name="T26" fmla="*/ 81 w 84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82">
                  <a:moveTo>
                    <a:pt x="84" y="81"/>
                  </a:moveTo>
                  <a:cubicBezTo>
                    <a:pt x="84" y="1"/>
                    <a:pt x="84" y="1"/>
                    <a:pt x="84" y="1"/>
                  </a:cubicBezTo>
                  <a:cubicBezTo>
                    <a:pt x="84" y="0"/>
                    <a:pt x="83" y="0"/>
                    <a:pt x="8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2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4" y="81"/>
                    <a:pt x="84" y="81"/>
                  </a:cubicBezTo>
                  <a:close/>
                  <a:moveTo>
                    <a:pt x="81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41" name="Freeform 266"/>
            <p:cNvSpPr>
              <a:spLocks/>
            </p:cNvSpPr>
            <p:nvPr/>
          </p:nvSpPr>
          <p:spPr bwMode="auto">
            <a:xfrm>
              <a:off x="3479671" y="8870071"/>
              <a:ext cx="216223" cy="6006"/>
            </a:xfrm>
            <a:custGeom>
              <a:avLst/>
              <a:gdLst>
                <a:gd name="T0" fmla="*/ 1 w 62"/>
                <a:gd name="T1" fmla="*/ 2 h 2"/>
                <a:gd name="T2" fmla="*/ 60 w 62"/>
                <a:gd name="T3" fmla="*/ 2 h 2"/>
                <a:gd name="T4" fmla="*/ 62 w 62"/>
                <a:gd name="T5" fmla="*/ 1 h 2"/>
                <a:gd name="T6" fmla="*/ 60 w 62"/>
                <a:gd name="T7" fmla="*/ 0 h 2"/>
                <a:gd name="T8" fmla="*/ 1 w 62"/>
                <a:gd name="T9" fmla="*/ 0 h 2"/>
                <a:gd name="T10" fmla="*/ 0 w 62"/>
                <a:gd name="T11" fmla="*/ 1 h 2"/>
                <a:gd name="T12" fmla="*/ 1 w 6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2">
                  <a:moveTo>
                    <a:pt x="1" y="2"/>
                  </a:moveTo>
                  <a:cubicBezTo>
                    <a:pt x="60" y="2"/>
                    <a:pt x="60" y="2"/>
                    <a:pt x="60" y="2"/>
                  </a:cubicBezTo>
                  <a:cubicBezTo>
                    <a:pt x="61" y="2"/>
                    <a:pt x="62" y="1"/>
                    <a:pt x="62" y="1"/>
                  </a:cubicBezTo>
                  <a:cubicBezTo>
                    <a:pt x="62" y="0"/>
                    <a:pt x="61" y="0"/>
                    <a:pt x="6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42" name="Freeform 267"/>
            <p:cNvSpPr>
              <a:spLocks/>
            </p:cNvSpPr>
            <p:nvPr/>
          </p:nvSpPr>
          <p:spPr bwMode="auto">
            <a:xfrm>
              <a:off x="3482673" y="8906108"/>
              <a:ext cx="207212" cy="6006"/>
            </a:xfrm>
            <a:custGeom>
              <a:avLst/>
              <a:gdLst>
                <a:gd name="T0" fmla="*/ 59 w 60"/>
                <a:gd name="T1" fmla="*/ 0 h 2"/>
                <a:gd name="T2" fmla="*/ 1 w 60"/>
                <a:gd name="T3" fmla="*/ 0 h 2"/>
                <a:gd name="T4" fmla="*/ 0 w 60"/>
                <a:gd name="T5" fmla="*/ 1 h 2"/>
                <a:gd name="T6" fmla="*/ 1 w 60"/>
                <a:gd name="T7" fmla="*/ 2 h 2"/>
                <a:gd name="T8" fmla="*/ 59 w 60"/>
                <a:gd name="T9" fmla="*/ 2 h 2"/>
                <a:gd name="T10" fmla="*/ 60 w 60"/>
                <a:gd name="T11" fmla="*/ 1 h 2"/>
                <a:gd name="T12" fmla="*/ 59 w 60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">
                  <a:moveTo>
                    <a:pt x="5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0" y="2"/>
                    <a:pt x="60" y="2"/>
                    <a:pt x="60" y="1"/>
                  </a:cubicBezTo>
                  <a:cubicBezTo>
                    <a:pt x="60" y="0"/>
                    <a:pt x="60" y="0"/>
                    <a:pt x="59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43" name="Freeform 268"/>
            <p:cNvSpPr>
              <a:spLocks/>
            </p:cNvSpPr>
            <p:nvPr/>
          </p:nvSpPr>
          <p:spPr bwMode="auto">
            <a:xfrm>
              <a:off x="3479673" y="8939139"/>
              <a:ext cx="210214" cy="6006"/>
            </a:xfrm>
            <a:custGeom>
              <a:avLst/>
              <a:gdLst>
                <a:gd name="T0" fmla="*/ 60 w 61"/>
                <a:gd name="T1" fmla="*/ 0 h 2"/>
                <a:gd name="T2" fmla="*/ 2 w 61"/>
                <a:gd name="T3" fmla="*/ 0 h 2"/>
                <a:gd name="T4" fmla="*/ 0 w 61"/>
                <a:gd name="T5" fmla="*/ 1 h 2"/>
                <a:gd name="T6" fmla="*/ 2 w 61"/>
                <a:gd name="T7" fmla="*/ 2 h 2"/>
                <a:gd name="T8" fmla="*/ 60 w 61"/>
                <a:gd name="T9" fmla="*/ 2 h 2"/>
                <a:gd name="T10" fmla="*/ 61 w 61"/>
                <a:gd name="T11" fmla="*/ 1 h 2"/>
                <a:gd name="T12" fmla="*/ 60 w 6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6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1" y="2"/>
                    <a:pt x="61" y="2"/>
                    <a:pt x="61" y="1"/>
                  </a:cubicBezTo>
                  <a:cubicBezTo>
                    <a:pt x="61" y="1"/>
                    <a:pt x="61" y="0"/>
                    <a:pt x="60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44" name="Freeform 269"/>
            <p:cNvSpPr>
              <a:spLocks/>
            </p:cNvSpPr>
            <p:nvPr/>
          </p:nvSpPr>
          <p:spPr bwMode="auto">
            <a:xfrm>
              <a:off x="3476668" y="9008209"/>
              <a:ext cx="219225" cy="12012"/>
            </a:xfrm>
            <a:custGeom>
              <a:avLst/>
              <a:gdLst>
                <a:gd name="T0" fmla="*/ 1 w 63"/>
                <a:gd name="T1" fmla="*/ 3 h 3"/>
                <a:gd name="T2" fmla="*/ 62 w 63"/>
                <a:gd name="T3" fmla="*/ 3 h 3"/>
                <a:gd name="T4" fmla="*/ 63 w 63"/>
                <a:gd name="T5" fmla="*/ 2 h 3"/>
                <a:gd name="T6" fmla="*/ 62 w 63"/>
                <a:gd name="T7" fmla="*/ 0 h 3"/>
                <a:gd name="T8" fmla="*/ 1 w 63"/>
                <a:gd name="T9" fmla="*/ 0 h 3"/>
                <a:gd name="T10" fmla="*/ 0 w 63"/>
                <a:gd name="T11" fmla="*/ 2 h 3"/>
                <a:gd name="T12" fmla="*/ 1 w 6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3">
                  <a:moveTo>
                    <a:pt x="1" y="3"/>
                  </a:move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2"/>
                    <a:pt x="63" y="2"/>
                  </a:cubicBezTo>
                  <a:cubicBezTo>
                    <a:pt x="63" y="1"/>
                    <a:pt x="63" y="0"/>
                    <a:pt x="6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45" name="Freeform 270"/>
            <p:cNvSpPr>
              <a:spLocks/>
            </p:cNvSpPr>
            <p:nvPr/>
          </p:nvSpPr>
          <p:spPr bwMode="auto">
            <a:xfrm>
              <a:off x="3479671" y="8975177"/>
              <a:ext cx="216223" cy="9009"/>
            </a:xfrm>
            <a:custGeom>
              <a:avLst/>
              <a:gdLst>
                <a:gd name="T0" fmla="*/ 1 w 62"/>
                <a:gd name="T1" fmla="*/ 3 h 3"/>
                <a:gd name="T2" fmla="*/ 61 w 62"/>
                <a:gd name="T3" fmla="*/ 3 h 3"/>
                <a:gd name="T4" fmla="*/ 62 w 62"/>
                <a:gd name="T5" fmla="*/ 1 h 3"/>
                <a:gd name="T6" fmla="*/ 61 w 62"/>
                <a:gd name="T7" fmla="*/ 0 h 3"/>
                <a:gd name="T8" fmla="*/ 1 w 62"/>
                <a:gd name="T9" fmla="*/ 0 h 3"/>
                <a:gd name="T10" fmla="*/ 0 w 62"/>
                <a:gd name="T11" fmla="*/ 1 h 3"/>
                <a:gd name="T12" fmla="*/ 1 w 6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">
                  <a:moveTo>
                    <a:pt x="1" y="3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2" y="3"/>
                    <a:pt x="62" y="2"/>
                    <a:pt x="62" y="1"/>
                  </a:cubicBezTo>
                  <a:cubicBezTo>
                    <a:pt x="62" y="1"/>
                    <a:pt x="62" y="0"/>
                    <a:pt x="6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46" name="그룹 1345"/>
          <p:cNvGrpSpPr/>
          <p:nvPr/>
        </p:nvGrpSpPr>
        <p:grpSpPr>
          <a:xfrm>
            <a:off x="5533174" y="3773102"/>
            <a:ext cx="260374" cy="255006"/>
            <a:chOff x="3440633" y="5632766"/>
            <a:chExt cx="291298" cy="285292"/>
          </a:xfrm>
          <a:solidFill>
            <a:schemeClr val="bg1"/>
          </a:solidFill>
        </p:grpSpPr>
        <p:sp>
          <p:nvSpPr>
            <p:cNvPr id="1347" name="Freeform 244"/>
            <p:cNvSpPr>
              <a:spLocks/>
            </p:cNvSpPr>
            <p:nvPr/>
          </p:nvSpPr>
          <p:spPr bwMode="auto">
            <a:xfrm>
              <a:off x="3440633" y="5632766"/>
              <a:ext cx="291298" cy="285292"/>
            </a:xfrm>
            <a:custGeom>
              <a:avLst/>
              <a:gdLst>
                <a:gd name="T0" fmla="*/ 83 w 84"/>
                <a:gd name="T1" fmla="*/ 30 h 82"/>
                <a:gd name="T2" fmla="*/ 81 w 84"/>
                <a:gd name="T3" fmla="*/ 31 h 82"/>
                <a:gd name="T4" fmla="*/ 81 w 84"/>
                <a:gd name="T5" fmla="*/ 80 h 82"/>
                <a:gd name="T6" fmla="*/ 3 w 84"/>
                <a:gd name="T7" fmla="*/ 80 h 82"/>
                <a:gd name="T8" fmla="*/ 3 w 84"/>
                <a:gd name="T9" fmla="*/ 2 h 82"/>
                <a:gd name="T10" fmla="*/ 51 w 84"/>
                <a:gd name="T11" fmla="*/ 2 h 82"/>
                <a:gd name="T12" fmla="*/ 52 w 84"/>
                <a:gd name="T13" fmla="*/ 1 h 82"/>
                <a:gd name="T14" fmla="*/ 51 w 84"/>
                <a:gd name="T15" fmla="*/ 0 h 82"/>
                <a:gd name="T16" fmla="*/ 2 w 84"/>
                <a:gd name="T17" fmla="*/ 0 h 82"/>
                <a:gd name="T18" fmla="*/ 0 w 84"/>
                <a:gd name="T19" fmla="*/ 1 h 82"/>
                <a:gd name="T20" fmla="*/ 0 w 84"/>
                <a:gd name="T21" fmla="*/ 81 h 82"/>
                <a:gd name="T22" fmla="*/ 2 w 84"/>
                <a:gd name="T23" fmla="*/ 82 h 82"/>
                <a:gd name="T24" fmla="*/ 83 w 84"/>
                <a:gd name="T25" fmla="*/ 82 h 82"/>
                <a:gd name="T26" fmla="*/ 84 w 84"/>
                <a:gd name="T27" fmla="*/ 81 h 82"/>
                <a:gd name="T28" fmla="*/ 84 w 84"/>
                <a:gd name="T29" fmla="*/ 31 h 82"/>
                <a:gd name="T30" fmla="*/ 83 w 84"/>
                <a:gd name="T31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82">
                  <a:moveTo>
                    <a:pt x="83" y="30"/>
                  </a:moveTo>
                  <a:cubicBezTo>
                    <a:pt x="82" y="30"/>
                    <a:pt x="81" y="30"/>
                    <a:pt x="81" y="31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2" y="2"/>
                    <a:pt x="52" y="1"/>
                  </a:cubicBezTo>
                  <a:cubicBezTo>
                    <a:pt x="52" y="1"/>
                    <a:pt x="51" y="0"/>
                    <a:pt x="5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2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4" y="82"/>
                    <a:pt x="84" y="8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30"/>
                    <a:pt x="83" y="30"/>
                    <a:pt x="83" y="3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48" name="Freeform 245"/>
            <p:cNvSpPr>
              <a:spLocks/>
            </p:cNvSpPr>
            <p:nvPr/>
          </p:nvSpPr>
          <p:spPr bwMode="auto">
            <a:xfrm>
              <a:off x="3617813" y="5632766"/>
              <a:ext cx="111113" cy="114117"/>
            </a:xfrm>
            <a:custGeom>
              <a:avLst/>
              <a:gdLst>
                <a:gd name="T0" fmla="*/ 0 w 32"/>
                <a:gd name="T1" fmla="*/ 32 h 33"/>
                <a:gd name="T2" fmla="*/ 1 w 32"/>
                <a:gd name="T3" fmla="*/ 33 h 33"/>
                <a:gd name="T4" fmla="*/ 2 w 32"/>
                <a:gd name="T5" fmla="*/ 32 h 33"/>
                <a:gd name="T6" fmla="*/ 31 w 32"/>
                <a:gd name="T7" fmla="*/ 2 h 33"/>
                <a:gd name="T8" fmla="*/ 31 w 32"/>
                <a:gd name="T9" fmla="*/ 0 h 33"/>
                <a:gd name="T10" fmla="*/ 30 w 32"/>
                <a:gd name="T11" fmla="*/ 0 h 33"/>
                <a:gd name="T12" fmla="*/ 0 w 32"/>
                <a:gd name="T13" fmla="*/ 31 h 33"/>
                <a:gd name="T14" fmla="*/ 0 w 32"/>
                <a:gd name="T1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3">
                  <a:moveTo>
                    <a:pt x="0" y="32"/>
                  </a:moveTo>
                  <a:cubicBezTo>
                    <a:pt x="0" y="33"/>
                    <a:pt x="0" y="33"/>
                    <a:pt x="1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1"/>
                    <a:pt x="32" y="1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349" name="Freeform 996"/>
          <p:cNvSpPr>
            <a:spLocks noEditPoints="1"/>
          </p:cNvSpPr>
          <p:nvPr/>
        </p:nvSpPr>
        <p:spPr bwMode="auto">
          <a:xfrm>
            <a:off x="6243951" y="3797261"/>
            <a:ext cx="257688" cy="206690"/>
          </a:xfrm>
          <a:custGeom>
            <a:avLst/>
            <a:gdLst>
              <a:gd name="T0" fmla="*/ 83 w 83"/>
              <a:gd name="T1" fmla="*/ 3 h 67"/>
              <a:gd name="T2" fmla="*/ 62 w 83"/>
              <a:gd name="T3" fmla="*/ 0 h 67"/>
              <a:gd name="T4" fmla="*/ 41 w 83"/>
              <a:gd name="T5" fmla="*/ 3 h 67"/>
              <a:gd name="T6" fmla="*/ 21 w 83"/>
              <a:gd name="T7" fmla="*/ 0 h 67"/>
              <a:gd name="T8" fmla="*/ 0 w 83"/>
              <a:gd name="T9" fmla="*/ 3 h 67"/>
              <a:gd name="T10" fmla="*/ 0 w 83"/>
              <a:gd name="T11" fmla="*/ 4 h 67"/>
              <a:gd name="T12" fmla="*/ 0 w 83"/>
              <a:gd name="T13" fmla="*/ 66 h 67"/>
              <a:gd name="T14" fmla="*/ 0 w 83"/>
              <a:gd name="T15" fmla="*/ 66 h 67"/>
              <a:gd name="T16" fmla="*/ 1 w 83"/>
              <a:gd name="T17" fmla="*/ 67 h 67"/>
              <a:gd name="T18" fmla="*/ 8 w 83"/>
              <a:gd name="T19" fmla="*/ 65 h 67"/>
              <a:gd name="T20" fmla="*/ 34 w 83"/>
              <a:gd name="T21" fmla="*/ 65 h 67"/>
              <a:gd name="T22" fmla="*/ 41 w 83"/>
              <a:gd name="T23" fmla="*/ 67 h 67"/>
              <a:gd name="T24" fmla="*/ 41 w 83"/>
              <a:gd name="T25" fmla="*/ 67 h 67"/>
              <a:gd name="T26" fmla="*/ 41 w 83"/>
              <a:gd name="T27" fmla="*/ 67 h 67"/>
              <a:gd name="T28" fmla="*/ 42 w 83"/>
              <a:gd name="T29" fmla="*/ 67 h 67"/>
              <a:gd name="T30" fmla="*/ 42 w 83"/>
              <a:gd name="T31" fmla="*/ 67 h 67"/>
              <a:gd name="T32" fmla="*/ 47 w 83"/>
              <a:gd name="T33" fmla="*/ 65 h 67"/>
              <a:gd name="T34" fmla="*/ 52 w 83"/>
              <a:gd name="T35" fmla="*/ 65 h 67"/>
              <a:gd name="T36" fmla="*/ 57 w 83"/>
              <a:gd name="T37" fmla="*/ 64 h 67"/>
              <a:gd name="T38" fmla="*/ 77 w 83"/>
              <a:gd name="T39" fmla="*/ 66 h 67"/>
              <a:gd name="T40" fmla="*/ 82 w 83"/>
              <a:gd name="T41" fmla="*/ 67 h 67"/>
              <a:gd name="T42" fmla="*/ 82 w 83"/>
              <a:gd name="T43" fmla="*/ 67 h 67"/>
              <a:gd name="T44" fmla="*/ 83 w 83"/>
              <a:gd name="T45" fmla="*/ 66 h 67"/>
              <a:gd name="T46" fmla="*/ 83 w 83"/>
              <a:gd name="T47" fmla="*/ 66 h 67"/>
              <a:gd name="T48" fmla="*/ 83 w 83"/>
              <a:gd name="T49" fmla="*/ 4 h 67"/>
              <a:gd name="T50" fmla="*/ 83 w 83"/>
              <a:gd name="T51" fmla="*/ 3 h 67"/>
              <a:gd name="T52" fmla="*/ 21 w 83"/>
              <a:gd name="T53" fmla="*/ 62 h 67"/>
              <a:gd name="T54" fmla="*/ 8 w 83"/>
              <a:gd name="T55" fmla="*/ 63 h 67"/>
              <a:gd name="T56" fmla="*/ 2 w 83"/>
              <a:gd name="T57" fmla="*/ 64 h 67"/>
              <a:gd name="T58" fmla="*/ 2 w 83"/>
              <a:gd name="T59" fmla="*/ 5 h 67"/>
              <a:gd name="T60" fmla="*/ 21 w 83"/>
              <a:gd name="T61" fmla="*/ 2 h 67"/>
              <a:gd name="T62" fmla="*/ 40 w 83"/>
              <a:gd name="T63" fmla="*/ 5 h 67"/>
              <a:gd name="T64" fmla="*/ 40 w 83"/>
              <a:gd name="T65" fmla="*/ 64 h 67"/>
              <a:gd name="T66" fmla="*/ 34 w 83"/>
              <a:gd name="T67" fmla="*/ 63 h 67"/>
              <a:gd name="T68" fmla="*/ 21 w 83"/>
              <a:gd name="T69" fmla="*/ 62 h 67"/>
              <a:gd name="T70" fmla="*/ 81 w 83"/>
              <a:gd name="T71" fmla="*/ 64 h 67"/>
              <a:gd name="T72" fmla="*/ 77 w 83"/>
              <a:gd name="T73" fmla="*/ 63 h 67"/>
              <a:gd name="T74" fmla="*/ 57 w 83"/>
              <a:gd name="T75" fmla="*/ 62 h 67"/>
              <a:gd name="T76" fmla="*/ 57 w 83"/>
              <a:gd name="T77" fmla="*/ 62 h 67"/>
              <a:gd name="T78" fmla="*/ 52 w 83"/>
              <a:gd name="T79" fmla="*/ 62 h 67"/>
              <a:gd name="T80" fmla="*/ 47 w 83"/>
              <a:gd name="T81" fmla="*/ 63 h 67"/>
              <a:gd name="T82" fmla="*/ 43 w 83"/>
              <a:gd name="T83" fmla="*/ 64 h 67"/>
              <a:gd name="T84" fmla="*/ 43 w 83"/>
              <a:gd name="T85" fmla="*/ 5 h 67"/>
              <a:gd name="T86" fmla="*/ 62 w 83"/>
              <a:gd name="T87" fmla="*/ 2 h 67"/>
              <a:gd name="T88" fmla="*/ 81 w 83"/>
              <a:gd name="T89" fmla="*/ 5 h 67"/>
              <a:gd name="T90" fmla="*/ 81 w 83"/>
              <a:gd name="T91" fmla="*/ 64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3" h="67">
                <a:moveTo>
                  <a:pt x="83" y="3"/>
                </a:moveTo>
                <a:cubicBezTo>
                  <a:pt x="82" y="3"/>
                  <a:pt x="78" y="0"/>
                  <a:pt x="62" y="0"/>
                </a:cubicBezTo>
                <a:cubicBezTo>
                  <a:pt x="49" y="0"/>
                  <a:pt x="43" y="2"/>
                  <a:pt x="41" y="3"/>
                </a:cubicBezTo>
                <a:cubicBezTo>
                  <a:pt x="40" y="2"/>
                  <a:pt x="34" y="0"/>
                  <a:pt x="21" y="0"/>
                </a:cubicBezTo>
                <a:cubicBezTo>
                  <a:pt x="6" y="0"/>
                  <a:pt x="1" y="3"/>
                  <a:pt x="0" y="3"/>
                </a:cubicBezTo>
                <a:cubicBezTo>
                  <a:pt x="0" y="4"/>
                  <a:pt x="0" y="4"/>
                  <a:pt x="0" y="4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1" y="67"/>
                  <a:pt x="1" y="67"/>
                  <a:pt x="1" y="67"/>
                </a:cubicBezTo>
                <a:cubicBezTo>
                  <a:pt x="8" y="65"/>
                  <a:pt x="8" y="65"/>
                  <a:pt x="8" y="65"/>
                </a:cubicBezTo>
                <a:cubicBezTo>
                  <a:pt x="17" y="63"/>
                  <a:pt x="25" y="63"/>
                  <a:pt x="34" y="65"/>
                </a:cubicBezTo>
                <a:cubicBezTo>
                  <a:pt x="41" y="67"/>
                  <a:pt x="41" y="67"/>
                  <a:pt x="41" y="67"/>
                </a:cubicBezTo>
                <a:cubicBezTo>
                  <a:pt x="41" y="67"/>
                  <a:pt x="41" y="67"/>
                  <a:pt x="41" y="67"/>
                </a:cubicBezTo>
                <a:cubicBezTo>
                  <a:pt x="41" y="67"/>
                  <a:pt x="41" y="67"/>
                  <a:pt x="41" y="67"/>
                </a:cubicBezTo>
                <a:cubicBezTo>
                  <a:pt x="41" y="67"/>
                  <a:pt x="42" y="67"/>
                  <a:pt x="42" y="67"/>
                </a:cubicBezTo>
                <a:cubicBezTo>
                  <a:pt x="42" y="67"/>
                  <a:pt x="42" y="67"/>
                  <a:pt x="42" y="67"/>
                </a:cubicBezTo>
                <a:cubicBezTo>
                  <a:pt x="47" y="65"/>
                  <a:pt x="47" y="65"/>
                  <a:pt x="47" y="65"/>
                </a:cubicBezTo>
                <a:cubicBezTo>
                  <a:pt x="49" y="65"/>
                  <a:pt x="51" y="65"/>
                  <a:pt x="52" y="65"/>
                </a:cubicBezTo>
                <a:cubicBezTo>
                  <a:pt x="57" y="64"/>
                  <a:pt x="57" y="64"/>
                  <a:pt x="57" y="64"/>
                </a:cubicBezTo>
                <a:cubicBezTo>
                  <a:pt x="64" y="64"/>
                  <a:pt x="70" y="64"/>
                  <a:pt x="77" y="66"/>
                </a:cubicBezTo>
                <a:cubicBezTo>
                  <a:pt x="82" y="67"/>
                  <a:pt x="82" y="67"/>
                  <a:pt x="82" y="67"/>
                </a:cubicBezTo>
                <a:cubicBezTo>
                  <a:pt x="82" y="67"/>
                  <a:pt x="82" y="67"/>
                  <a:pt x="82" y="67"/>
                </a:cubicBezTo>
                <a:cubicBezTo>
                  <a:pt x="82" y="67"/>
                  <a:pt x="82" y="67"/>
                  <a:pt x="83" y="66"/>
                </a:cubicBezTo>
                <a:cubicBezTo>
                  <a:pt x="83" y="66"/>
                  <a:pt x="83" y="66"/>
                  <a:pt x="83" y="66"/>
                </a:cubicBezTo>
                <a:cubicBezTo>
                  <a:pt x="83" y="4"/>
                  <a:pt x="83" y="4"/>
                  <a:pt x="83" y="4"/>
                </a:cubicBezTo>
                <a:cubicBezTo>
                  <a:pt x="83" y="4"/>
                  <a:pt x="83" y="4"/>
                  <a:pt x="83" y="3"/>
                </a:cubicBezTo>
                <a:close/>
                <a:moveTo>
                  <a:pt x="21" y="62"/>
                </a:moveTo>
                <a:cubicBezTo>
                  <a:pt x="17" y="62"/>
                  <a:pt x="12" y="62"/>
                  <a:pt x="8" y="63"/>
                </a:cubicBezTo>
                <a:cubicBezTo>
                  <a:pt x="2" y="64"/>
                  <a:pt x="2" y="64"/>
                  <a:pt x="2" y="64"/>
                </a:cubicBezTo>
                <a:cubicBezTo>
                  <a:pt x="2" y="5"/>
                  <a:pt x="2" y="5"/>
                  <a:pt x="2" y="5"/>
                </a:cubicBezTo>
                <a:cubicBezTo>
                  <a:pt x="4" y="4"/>
                  <a:pt x="10" y="2"/>
                  <a:pt x="21" y="2"/>
                </a:cubicBezTo>
                <a:cubicBezTo>
                  <a:pt x="33" y="2"/>
                  <a:pt x="39" y="4"/>
                  <a:pt x="40" y="5"/>
                </a:cubicBezTo>
                <a:cubicBezTo>
                  <a:pt x="40" y="64"/>
                  <a:pt x="40" y="64"/>
                  <a:pt x="40" y="64"/>
                </a:cubicBezTo>
                <a:cubicBezTo>
                  <a:pt x="34" y="63"/>
                  <a:pt x="34" y="63"/>
                  <a:pt x="34" y="63"/>
                </a:cubicBezTo>
                <a:cubicBezTo>
                  <a:pt x="30" y="62"/>
                  <a:pt x="25" y="62"/>
                  <a:pt x="21" y="62"/>
                </a:cubicBezTo>
                <a:close/>
                <a:moveTo>
                  <a:pt x="81" y="64"/>
                </a:moveTo>
                <a:cubicBezTo>
                  <a:pt x="77" y="63"/>
                  <a:pt x="77" y="63"/>
                  <a:pt x="77" y="63"/>
                </a:cubicBezTo>
                <a:cubicBezTo>
                  <a:pt x="71" y="62"/>
                  <a:pt x="64" y="61"/>
                  <a:pt x="57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0" y="63"/>
                  <a:pt x="48" y="63"/>
                  <a:pt x="47" y="63"/>
                </a:cubicBezTo>
                <a:cubicBezTo>
                  <a:pt x="43" y="64"/>
                  <a:pt x="43" y="64"/>
                  <a:pt x="43" y="64"/>
                </a:cubicBezTo>
                <a:cubicBezTo>
                  <a:pt x="43" y="5"/>
                  <a:pt x="43" y="5"/>
                  <a:pt x="43" y="5"/>
                </a:cubicBezTo>
                <a:cubicBezTo>
                  <a:pt x="44" y="4"/>
                  <a:pt x="50" y="2"/>
                  <a:pt x="62" y="2"/>
                </a:cubicBezTo>
                <a:cubicBezTo>
                  <a:pt x="75" y="2"/>
                  <a:pt x="79" y="4"/>
                  <a:pt x="81" y="5"/>
                </a:cubicBezTo>
                <a:lnTo>
                  <a:pt x="81" y="64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350" name="Freeform 1005"/>
          <p:cNvSpPr>
            <a:spLocks noEditPoints="1"/>
          </p:cNvSpPr>
          <p:nvPr/>
        </p:nvSpPr>
        <p:spPr bwMode="auto">
          <a:xfrm>
            <a:off x="6924408" y="3770418"/>
            <a:ext cx="257688" cy="260374"/>
          </a:xfrm>
          <a:custGeom>
            <a:avLst/>
            <a:gdLst>
              <a:gd name="T0" fmla="*/ 83 w 83"/>
              <a:gd name="T1" fmla="*/ 23 h 84"/>
              <a:gd name="T2" fmla="*/ 83 w 83"/>
              <a:gd name="T3" fmla="*/ 23 h 84"/>
              <a:gd name="T4" fmla="*/ 83 w 83"/>
              <a:gd name="T5" fmla="*/ 23 h 84"/>
              <a:gd name="T6" fmla="*/ 83 w 83"/>
              <a:gd name="T7" fmla="*/ 23 h 84"/>
              <a:gd name="T8" fmla="*/ 83 w 83"/>
              <a:gd name="T9" fmla="*/ 23 h 84"/>
              <a:gd name="T10" fmla="*/ 82 w 83"/>
              <a:gd name="T11" fmla="*/ 23 h 84"/>
              <a:gd name="T12" fmla="*/ 73 w 83"/>
              <a:gd name="T13" fmla="*/ 17 h 84"/>
              <a:gd name="T14" fmla="*/ 73 w 83"/>
              <a:gd name="T15" fmla="*/ 12 h 84"/>
              <a:gd name="T16" fmla="*/ 72 w 83"/>
              <a:gd name="T17" fmla="*/ 10 h 84"/>
              <a:gd name="T18" fmla="*/ 60 w 83"/>
              <a:gd name="T19" fmla="*/ 10 h 84"/>
              <a:gd name="T20" fmla="*/ 42 w 83"/>
              <a:gd name="T21" fmla="*/ 1 h 84"/>
              <a:gd name="T22" fmla="*/ 41 w 83"/>
              <a:gd name="T23" fmla="*/ 1 h 84"/>
              <a:gd name="T24" fmla="*/ 23 w 83"/>
              <a:gd name="T25" fmla="*/ 10 h 84"/>
              <a:gd name="T26" fmla="*/ 10 w 83"/>
              <a:gd name="T27" fmla="*/ 10 h 84"/>
              <a:gd name="T28" fmla="*/ 9 w 83"/>
              <a:gd name="T29" fmla="*/ 12 h 84"/>
              <a:gd name="T30" fmla="*/ 9 w 83"/>
              <a:gd name="T31" fmla="*/ 18 h 84"/>
              <a:gd name="T32" fmla="*/ 9 w 83"/>
              <a:gd name="T33" fmla="*/ 18 h 84"/>
              <a:gd name="T34" fmla="*/ 0 w 83"/>
              <a:gd name="T35" fmla="*/ 23 h 84"/>
              <a:gd name="T36" fmla="*/ 0 w 83"/>
              <a:gd name="T37" fmla="*/ 23 h 84"/>
              <a:gd name="T38" fmla="*/ 0 w 83"/>
              <a:gd name="T39" fmla="*/ 23 h 84"/>
              <a:gd name="T40" fmla="*/ 0 w 83"/>
              <a:gd name="T41" fmla="*/ 23 h 84"/>
              <a:gd name="T42" fmla="*/ 0 w 83"/>
              <a:gd name="T43" fmla="*/ 23 h 84"/>
              <a:gd name="T44" fmla="*/ 0 w 83"/>
              <a:gd name="T45" fmla="*/ 23 h 84"/>
              <a:gd name="T46" fmla="*/ 0 w 83"/>
              <a:gd name="T47" fmla="*/ 24 h 84"/>
              <a:gd name="T48" fmla="*/ 0 w 83"/>
              <a:gd name="T49" fmla="*/ 83 h 84"/>
              <a:gd name="T50" fmla="*/ 1 w 83"/>
              <a:gd name="T51" fmla="*/ 84 h 84"/>
              <a:gd name="T52" fmla="*/ 82 w 83"/>
              <a:gd name="T53" fmla="*/ 84 h 84"/>
              <a:gd name="T54" fmla="*/ 83 w 83"/>
              <a:gd name="T55" fmla="*/ 83 h 84"/>
              <a:gd name="T56" fmla="*/ 83 w 83"/>
              <a:gd name="T57" fmla="*/ 24 h 84"/>
              <a:gd name="T58" fmla="*/ 83 w 83"/>
              <a:gd name="T59" fmla="*/ 23 h 84"/>
              <a:gd name="T60" fmla="*/ 77 w 83"/>
              <a:gd name="T61" fmla="*/ 22 h 84"/>
              <a:gd name="T62" fmla="*/ 73 w 83"/>
              <a:gd name="T63" fmla="*/ 22 h 84"/>
              <a:gd name="T64" fmla="*/ 73 w 83"/>
              <a:gd name="T65" fmla="*/ 20 h 84"/>
              <a:gd name="T66" fmla="*/ 77 w 83"/>
              <a:gd name="T67" fmla="*/ 22 h 84"/>
              <a:gd name="T68" fmla="*/ 41 w 83"/>
              <a:gd name="T69" fmla="*/ 3 h 84"/>
              <a:gd name="T70" fmla="*/ 55 w 83"/>
              <a:gd name="T71" fmla="*/ 10 h 84"/>
              <a:gd name="T72" fmla="*/ 27 w 83"/>
              <a:gd name="T73" fmla="*/ 10 h 84"/>
              <a:gd name="T74" fmla="*/ 41 w 83"/>
              <a:gd name="T75" fmla="*/ 3 h 84"/>
              <a:gd name="T76" fmla="*/ 23 w 83"/>
              <a:gd name="T77" fmla="*/ 13 h 84"/>
              <a:gd name="T78" fmla="*/ 23 w 83"/>
              <a:gd name="T79" fmla="*/ 13 h 84"/>
              <a:gd name="T80" fmla="*/ 23 w 83"/>
              <a:gd name="T81" fmla="*/ 13 h 84"/>
              <a:gd name="T82" fmla="*/ 71 w 83"/>
              <a:gd name="T83" fmla="*/ 13 h 84"/>
              <a:gd name="T84" fmla="*/ 71 w 83"/>
              <a:gd name="T85" fmla="*/ 24 h 84"/>
              <a:gd name="T86" fmla="*/ 71 w 83"/>
              <a:gd name="T87" fmla="*/ 24 h 84"/>
              <a:gd name="T88" fmla="*/ 41 w 83"/>
              <a:gd name="T89" fmla="*/ 52 h 84"/>
              <a:gd name="T90" fmla="*/ 11 w 83"/>
              <a:gd name="T91" fmla="*/ 23 h 84"/>
              <a:gd name="T92" fmla="*/ 11 w 83"/>
              <a:gd name="T93" fmla="*/ 13 h 84"/>
              <a:gd name="T94" fmla="*/ 23 w 83"/>
              <a:gd name="T95" fmla="*/ 13 h 84"/>
              <a:gd name="T96" fmla="*/ 9 w 83"/>
              <a:gd name="T97" fmla="*/ 20 h 84"/>
              <a:gd name="T98" fmla="*/ 9 w 83"/>
              <a:gd name="T99" fmla="*/ 22 h 84"/>
              <a:gd name="T100" fmla="*/ 5 w 83"/>
              <a:gd name="T101" fmla="*/ 22 h 84"/>
              <a:gd name="T102" fmla="*/ 9 w 83"/>
              <a:gd name="T103" fmla="*/ 20 h 84"/>
              <a:gd name="T104" fmla="*/ 81 w 83"/>
              <a:gd name="T105" fmla="*/ 82 h 84"/>
              <a:gd name="T106" fmla="*/ 2 w 83"/>
              <a:gd name="T107" fmla="*/ 82 h 84"/>
              <a:gd name="T108" fmla="*/ 2 w 83"/>
              <a:gd name="T109" fmla="*/ 25 h 84"/>
              <a:gd name="T110" fmla="*/ 10 w 83"/>
              <a:gd name="T111" fmla="*/ 25 h 84"/>
              <a:gd name="T112" fmla="*/ 40 w 83"/>
              <a:gd name="T113" fmla="*/ 54 h 84"/>
              <a:gd name="T114" fmla="*/ 41 w 83"/>
              <a:gd name="T115" fmla="*/ 54 h 84"/>
              <a:gd name="T116" fmla="*/ 41 w 83"/>
              <a:gd name="T117" fmla="*/ 54 h 84"/>
              <a:gd name="T118" fmla="*/ 73 w 83"/>
              <a:gd name="T119" fmla="*/ 25 h 84"/>
              <a:gd name="T120" fmla="*/ 81 w 83"/>
              <a:gd name="T121" fmla="*/ 25 h 84"/>
              <a:gd name="T122" fmla="*/ 81 w 83"/>
              <a:gd name="T123" fmla="*/ 8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3" h="84">
                <a:moveTo>
                  <a:pt x="83" y="23"/>
                </a:moveTo>
                <a:cubicBezTo>
                  <a:pt x="83" y="23"/>
                  <a:pt x="83" y="23"/>
                  <a:pt x="83" y="23"/>
                </a:cubicBezTo>
                <a:cubicBezTo>
                  <a:pt x="83" y="23"/>
                  <a:pt x="83" y="23"/>
                  <a:pt x="83" y="23"/>
                </a:cubicBezTo>
                <a:cubicBezTo>
                  <a:pt x="83" y="23"/>
                  <a:pt x="83" y="23"/>
                  <a:pt x="83" y="23"/>
                </a:cubicBezTo>
                <a:cubicBezTo>
                  <a:pt x="83" y="23"/>
                  <a:pt x="83" y="23"/>
                  <a:pt x="83" y="23"/>
                </a:cubicBezTo>
                <a:cubicBezTo>
                  <a:pt x="83" y="23"/>
                  <a:pt x="82" y="23"/>
                  <a:pt x="82" y="23"/>
                </a:cubicBezTo>
                <a:cubicBezTo>
                  <a:pt x="73" y="17"/>
                  <a:pt x="73" y="17"/>
                  <a:pt x="73" y="17"/>
                </a:cubicBezTo>
                <a:cubicBezTo>
                  <a:pt x="73" y="12"/>
                  <a:pt x="73" y="12"/>
                  <a:pt x="73" y="12"/>
                </a:cubicBezTo>
                <a:cubicBezTo>
                  <a:pt x="73" y="11"/>
                  <a:pt x="72" y="10"/>
                  <a:pt x="72" y="10"/>
                </a:cubicBezTo>
                <a:cubicBezTo>
                  <a:pt x="60" y="10"/>
                  <a:pt x="60" y="10"/>
                  <a:pt x="60" y="10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0"/>
                  <a:pt x="41" y="0"/>
                  <a:pt x="41" y="1"/>
                </a:cubicBezTo>
                <a:cubicBezTo>
                  <a:pt x="23" y="10"/>
                  <a:pt x="23" y="10"/>
                  <a:pt x="23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9" y="11"/>
                  <a:pt x="9" y="12"/>
                </a:cubicBezTo>
                <a:cubicBezTo>
                  <a:pt x="9" y="18"/>
                  <a:pt x="9" y="18"/>
                  <a:pt x="9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4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4"/>
                  <a:pt x="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3" y="84"/>
                  <a:pt x="83" y="83"/>
                  <a:pt x="83" y="83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3"/>
                  <a:pt x="83" y="23"/>
                  <a:pt x="83" y="23"/>
                </a:cubicBezTo>
                <a:close/>
                <a:moveTo>
                  <a:pt x="77" y="22"/>
                </a:moveTo>
                <a:cubicBezTo>
                  <a:pt x="73" y="22"/>
                  <a:pt x="73" y="22"/>
                  <a:pt x="73" y="22"/>
                </a:cubicBezTo>
                <a:cubicBezTo>
                  <a:pt x="73" y="20"/>
                  <a:pt x="73" y="20"/>
                  <a:pt x="73" y="20"/>
                </a:cubicBezTo>
                <a:lnTo>
                  <a:pt x="77" y="22"/>
                </a:lnTo>
                <a:close/>
                <a:moveTo>
                  <a:pt x="41" y="3"/>
                </a:moveTo>
                <a:cubicBezTo>
                  <a:pt x="55" y="10"/>
                  <a:pt x="55" y="10"/>
                  <a:pt x="55" y="10"/>
                </a:cubicBezTo>
                <a:cubicBezTo>
                  <a:pt x="27" y="10"/>
                  <a:pt x="27" y="10"/>
                  <a:pt x="27" y="10"/>
                </a:cubicBezTo>
                <a:lnTo>
                  <a:pt x="41" y="3"/>
                </a:lnTo>
                <a:close/>
                <a:moveTo>
                  <a:pt x="23" y="13"/>
                </a:moveTo>
                <a:cubicBezTo>
                  <a:pt x="23" y="13"/>
                  <a:pt x="23" y="13"/>
                  <a:pt x="23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24"/>
                  <a:pt x="71" y="24"/>
                  <a:pt x="71" y="24"/>
                </a:cubicBezTo>
                <a:cubicBezTo>
                  <a:pt x="71" y="24"/>
                  <a:pt x="71" y="24"/>
                  <a:pt x="71" y="24"/>
                </a:cubicBezTo>
                <a:cubicBezTo>
                  <a:pt x="41" y="52"/>
                  <a:pt x="41" y="52"/>
                  <a:pt x="41" y="52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13"/>
                  <a:pt x="11" y="13"/>
                  <a:pt x="11" y="13"/>
                </a:cubicBezTo>
                <a:lnTo>
                  <a:pt x="23" y="13"/>
                </a:lnTo>
                <a:close/>
                <a:moveTo>
                  <a:pt x="9" y="20"/>
                </a:moveTo>
                <a:cubicBezTo>
                  <a:pt x="9" y="22"/>
                  <a:pt x="9" y="22"/>
                  <a:pt x="9" y="22"/>
                </a:cubicBezTo>
                <a:cubicBezTo>
                  <a:pt x="5" y="22"/>
                  <a:pt x="5" y="22"/>
                  <a:pt x="5" y="22"/>
                </a:cubicBezTo>
                <a:lnTo>
                  <a:pt x="9" y="20"/>
                </a:lnTo>
                <a:close/>
                <a:moveTo>
                  <a:pt x="81" y="82"/>
                </a:moveTo>
                <a:cubicBezTo>
                  <a:pt x="2" y="82"/>
                  <a:pt x="2" y="82"/>
                  <a:pt x="2" y="82"/>
                </a:cubicBezTo>
                <a:cubicBezTo>
                  <a:pt x="2" y="25"/>
                  <a:pt x="2" y="25"/>
                  <a:pt x="2" y="25"/>
                </a:cubicBezTo>
                <a:cubicBezTo>
                  <a:pt x="10" y="25"/>
                  <a:pt x="10" y="25"/>
                  <a:pt x="10" y="25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1" y="54"/>
                </a:cubicBezTo>
                <a:cubicBezTo>
                  <a:pt x="41" y="54"/>
                  <a:pt x="41" y="54"/>
                  <a:pt x="41" y="54"/>
                </a:cubicBezTo>
                <a:cubicBezTo>
                  <a:pt x="73" y="25"/>
                  <a:pt x="73" y="25"/>
                  <a:pt x="73" y="25"/>
                </a:cubicBezTo>
                <a:cubicBezTo>
                  <a:pt x="81" y="25"/>
                  <a:pt x="81" y="25"/>
                  <a:pt x="81" y="25"/>
                </a:cubicBezTo>
                <a:lnTo>
                  <a:pt x="81" y="8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351" name="그룹 1350"/>
          <p:cNvGrpSpPr/>
          <p:nvPr/>
        </p:nvGrpSpPr>
        <p:grpSpPr>
          <a:xfrm>
            <a:off x="8274969" y="3766302"/>
            <a:ext cx="348572" cy="268606"/>
            <a:chOff x="2717800" y="6156325"/>
            <a:chExt cx="269875" cy="207963"/>
          </a:xfrm>
          <a:solidFill>
            <a:schemeClr val="bg1"/>
          </a:solidFill>
        </p:grpSpPr>
        <p:sp>
          <p:nvSpPr>
            <p:cNvPr id="1352" name="Freeform 1378"/>
            <p:cNvSpPr>
              <a:spLocks/>
            </p:cNvSpPr>
            <p:nvPr/>
          </p:nvSpPr>
          <p:spPr bwMode="auto">
            <a:xfrm>
              <a:off x="2749550" y="6219825"/>
              <a:ext cx="119063" cy="6350"/>
            </a:xfrm>
            <a:custGeom>
              <a:avLst/>
              <a:gdLst>
                <a:gd name="T0" fmla="*/ 2 w 66"/>
                <a:gd name="T1" fmla="*/ 4 h 4"/>
                <a:gd name="T2" fmla="*/ 64 w 66"/>
                <a:gd name="T3" fmla="*/ 4 h 4"/>
                <a:gd name="T4" fmla="*/ 66 w 66"/>
                <a:gd name="T5" fmla="*/ 2 h 4"/>
                <a:gd name="T6" fmla="*/ 64 w 66"/>
                <a:gd name="T7" fmla="*/ 0 h 4"/>
                <a:gd name="T8" fmla="*/ 2 w 66"/>
                <a:gd name="T9" fmla="*/ 0 h 4"/>
                <a:gd name="T10" fmla="*/ 0 w 66"/>
                <a:gd name="T11" fmla="*/ 2 h 4"/>
                <a:gd name="T12" fmla="*/ 2 w 6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">
                  <a:moveTo>
                    <a:pt x="2" y="4"/>
                  </a:moveTo>
                  <a:cubicBezTo>
                    <a:pt x="64" y="4"/>
                    <a:pt x="64" y="4"/>
                    <a:pt x="64" y="4"/>
                  </a:cubicBezTo>
                  <a:cubicBezTo>
                    <a:pt x="65" y="4"/>
                    <a:pt x="66" y="3"/>
                    <a:pt x="66" y="2"/>
                  </a:cubicBezTo>
                  <a:cubicBezTo>
                    <a:pt x="66" y="1"/>
                    <a:pt x="65" y="0"/>
                    <a:pt x="6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53" name="Freeform 1379"/>
            <p:cNvSpPr>
              <a:spLocks/>
            </p:cNvSpPr>
            <p:nvPr/>
          </p:nvSpPr>
          <p:spPr bwMode="auto">
            <a:xfrm>
              <a:off x="2749550" y="6311900"/>
              <a:ext cx="119063" cy="6350"/>
            </a:xfrm>
            <a:custGeom>
              <a:avLst/>
              <a:gdLst>
                <a:gd name="T0" fmla="*/ 64 w 66"/>
                <a:gd name="T1" fmla="*/ 0 h 4"/>
                <a:gd name="T2" fmla="*/ 2 w 66"/>
                <a:gd name="T3" fmla="*/ 0 h 4"/>
                <a:gd name="T4" fmla="*/ 0 w 66"/>
                <a:gd name="T5" fmla="*/ 2 h 4"/>
                <a:gd name="T6" fmla="*/ 2 w 66"/>
                <a:gd name="T7" fmla="*/ 4 h 4"/>
                <a:gd name="T8" fmla="*/ 64 w 66"/>
                <a:gd name="T9" fmla="*/ 4 h 4"/>
                <a:gd name="T10" fmla="*/ 66 w 66"/>
                <a:gd name="T11" fmla="*/ 2 h 4"/>
                <a:gd name="T12" fmla="*/ 64 w 6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">
                  <a:moveTo>
                    <a:pt x="6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4"/>
                    <a:pt x="66" y="3"/>
                    <a:pt x="66" y="2"/>
                  </a:cubicBezTo>
                  <a:cubicBezTo>
                    <a:pt x="66" y="1"/>
                    <a:pt x="65" y="0"/>
                    <a:pt x="64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54" name="Freeform 1380"/>
            <p:cNvSpPr>
              <a:spLocks noEditPoints="1"/>
            </p:cNvSpPr>
            <p:nvPr/>
          </p:nvSpPr>
          <p:spPr bwMode="auto">
            <a:xfrm>
              <a:off x="2717800" y="6156325"/>
              <a:ext cx="269875" cy="207963"/>
            </a:xfrm>
            <a:custGeom>
              <a:avLst/>
              <a:gdLst>
                <a:gd name="T0" fmla="*/ 146 w 150"/>
                <a:gd name="T1" fmla="*/ 4 h 115"/>
                <a:gd name="T2" fmla="*/ 131 w 150"/>
                <a:gd name="T3" fmla="*/ 3 h 115"/>
                <a:gd name="T4" fmla="*/ 106 w 150"/>
                <a:gd name="T5" fmla="*/ 29 h 115"/>
                <a:gd name="T6" fmla="*/ 105 w 150"/>
                <a:gd name="T7" fmla="*/ 31 h 115"/>
                <a:gd name="T8" fmla="*/ 102 w 150"/>
                <a:gd name="T9" fmla="*/ 32 h 115"/>
                <a:gd name="T10" fmla="*/ 0 w 150"/>
                <a:gd name="T11" fmla="*/ 0 h 115"/>
                <a:gd name="T12" fmla="*/ 102 w 150"/>
                <a:gd name="T13" fmla="*/ 115 h 115"/>
                <a:gd name="T14" fmla="*/ 120 w 150"/>
                <a:gd name="T15" fmla="*/ 46 h 115"/>
                <a:gd name="T16" fmla="*/ 121 w 150"/>
                <a:gd name="T17" fmla="*/ 44 h 115"/>
                <a:gd name="T18" fmla="*/ 123 w 150"/>
                <a:gd name="T19" fmla="*/ 43 h 115"/>
                <a:gd name="T20" fmla="*/ 150 w 150"/>
                <a:gd name="T21" fmla="*/ 11 h 115"/>
                <a:gd name="T22" fmla="*/ 98 w 150"/>
                <a:gd name="T23" fmla="*/ 68 h 115"/>
                <a:gd name="T24" fmla="*/ 4 w 150"/>
                <a:gd name="T25" fmla="*/ 111 h 115"/>
                <a:gd name="T26" fmla="*/ 98 w 150"/>
                <a:gd name="T27" fmla="*/ 3 h 115"/>
                <a:gd name="T28" fmla="*/ 78 w 150"/>
                <a:gd name="T29" fmla="*/ 57 h 115"/>
                <a:gd name="T30" fmla="*/ 79 w 150"/>
                <a:gd name="T31" fmla="*/ 61 h 115"/>
                <a:gd name="T32" fmla="*/ 18 w 150"/>
                <a:gd name="T33" fmla="*/ 63 h 115"/>
                <a:gd name="T34" fmla="*/ 78 w 150"/>
                <a:gd name="T35" fmla="*/ 65 h 115"/>
                <a:gd name="T36" fmla="*/ 92 w 150"/>
                <a:gd name="T37" fmla="*/ 71 h 115"/>
                <a:gd name="T38" fmla="*/ 98 w 150"/>
                <a:gd name="T39" fmla="*/ 68 h 115"/>
                <a:gd name="T40" fmla="*/ 98 w 150"/>
                <a:gd name="T41" fmla="*/ 68 h 115"/>
                <a:gd name="T42" fmla="*/ 78 w 150"/>
                <a:gd name="T43" fmla="*/ 73 h 115"/>
                <a:gd name="T44" fmla="*/ 78 w 150"/>
                <a:gd name="T45" fmla="*/ 69 h 115"/>
                <a:gd name="T46" fmla="*/ 81 w 150"/>
                <a:gd name="T47" fmla="*/ 60 h 115"/>
                <a:gd name="T48" fmla="*/ 80 w 150"/>
                <a:gd name="T49" fmla="*/ 71 h 115"/>
                <a:gd name="T50" fmla="*/ 93 w 150"/>
                <a:gd name="T51" fmla="*/ 67 h 115"/>
                <a:gd name="T52" fmla="*/ 104 w 150"/>
                <a:gd name="T53" fmla="*/ 35 h 115"/>
                <a:gd name="T54" fmla="*/ 93 w 150"/>
                <a:gd name="T55" fmla="*/ 67 h 115"/>
                <a:gd name="T56" fmla="*/ 106 w 150"/>
                <a:gd name="T57" fmla="*/ 32 h 115"/>
                <a:gd name="T58" fmla="*/ 119 w 150"/>
                <a:gd name="T59" fmla="*/ 43 h 115"/>
                <a:gd name="T60" fmla="*/ 144 w 150"/>
                <a:gd name="T61" fmla="*/ 17 h 115"/>
                <a:gd name="T62" fmla="*/ 111 w 150"/>
                <a:gd name="T63" fmla="*/ 29 h 115"/>
                <a:gd name="T64" fmla="*/ 133 w 150"/>
                <a:gd name="T65" fmla="*/ 6 h 115"/>
                <a:gd name="T66" fmla="*/ 144 w 150"/>
                <a:gd name="T67" fmla="*/ 6 h 115"/>
                <a:gd name="T68" fmla="*/ 146 w 150"/>
                <a:gd name="T69" fmla="*/ 1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0" h="115">
                  <a:moveTo>
                    <a:pt x="147" y="4"/>
                  </a:moveTo>
                  <a:cubicBezTo>
                    <a:pt x="147" y="4"/>
                    <a:pt x="147" y="4"/>
                    <a:pt x="146" y="4"/>
                  </a:cubicBezTo>
                  <a:cubicBezTo>
                    <a:pt x="144" y="1"/>
                    <a:pt x="141" y="0"/>
                    <a:pt x="139" y="0"/>
                  </a:cubicBezTo>
                  <a:cubicBezTo>
                    <a:pt x="134" y="0"/>
                    <a:pt x="131" y="3"/>
                    <a:pt x="131" y="3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8"/>
                    <a:pt x="106" y="28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9" y="45"/>
                    <a:pt x="119" y="45"/>
                    <a:pt x="119" y="45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2" y="44"/>
                    <a:pt x="122" y="43"/>
                    <a:pt x="123" y="43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50" y="16"/>
                    <a:pt x="150" y="11"/>
                  </a:cubicBezTo>
                  <a:cubicBezTo>
                    <a:pt x="150" y="9"/>
                    <a:pt x="149" y="6"/>
                    <a:pt x="147" y="4"/>
                  </a:cubicBezTo>
                  <a:close/>
                  <a:moveTo>
                    <a:pt x="98" y="68"/>
                  </a:moveTo>
                  <a:cubicBezTo>
                    <a:pt x="98" y="111"/>
                    <a:pt x="98" y="111"/>
                    <a:pt x="98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61"/>
                    <a:pt x="79" y="61"/>
                    <a:pt x="79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8" y="62"/>
                    <a:pt x="18" y="63"/>
                  </a:cubicBezTo>
                  <a:cubicBezTo>
                    <a:pt x="18" y="64"/>
                    <a:pt x="19" y="65"/>
                    <a:pt x="20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100" y="66"/>
                    <a:pt x="100" y="66"/>
                    <a:pt x="100" y="66"/>
                  </a:cubicBezTo>
                  <a:lnTo>
                    <a:pt x="98" y="68"/>
                  </a:lnTo>
                  <a:close/>
                  <a:moveTo>
                    <a:pt x="81" y="72"/>
                  </a:move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0" y="71"/>
                    <a:pt x="80" y="71"/>
                    <a:pt x="80" y="71"/>
                  </a:cubicBezTo>
                  <a:lnTo>
                    <a:pt x="81" y="72"/>
                  </a:lnTo>
                  <a:close/>
                  <a:moveTo>
                    <a:pt x="93" y="67"/>
                  </a:moveTo>
                  <a:cubicBezTo>
                    <a:pt x="83" y="57"/>
                    <a:pt x="83" y="57"/>
                    <a:pt x="83" y="57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15" y="46"/>
                    <a:pt x="115" y="46"/>
                    <a:pt x="115" y="46"/>
                  </a:cubicBezTo>
                  <a:lnTo>
                    <a:pt x="93" y="67"/>
                  </a:lnTo>
                  <a:close/>
                  <a:moveTo>
                    <a:pt x="118" y="44"/>
                  </a:moveTo>
                  <a:cubicBezTo>
                    <a:pt x="106" y="32"/>
                    <a:pt x="106" y="32"/>
                    <a:pt x="106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19" y="43"/>
                    <a:pt x="119" y="43"/>
                    <a:pt x="119" y="43"/>
                  </a:cubicBezTo>
                  <a:lnTo>
                    <a:pt x="118" y="44"/>
                  </a:lnTo>
                  <a:close/>
                  <a:moveTo>
                    <a:pt x="144" y="17"/>
                  </a:moveTo>
                  <a:cubicBezTo>
                    <a:pt x="121" y="39"/>
                    <a:pt x="121" y="39"/>
                    <a:pt x="121" y="39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6"/>
                    <a:pt x="136" y="4"/>
                    <a:pt x="139" y="4"/>
                  </a:cubicBezTo>
                  <a:cubicBezTo>
                    <a:pt x="140" y="4"/>
                    <a:pt x="142" y="5"/>
                    <a:pt x="144" y="6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145" y="8"/>
                    <a:pt x="146" y="10"/>
                    <a:pt x="146" y="11"/>
                  </a:cubicBezTo>
                  <a:cubicBezTo>
                    <a:pt x="146" y="14"/>
                    <a:pt x="144" y="17"/>
                    <a:pt x="144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55" name="Freeform 1381"/>
            <p:cNvSpPr>
              <a:spLocks/>
            </p:cNvSpPr>
            <p:nvPr/>
          </p:nvSpPr>
          <p:spPr bwMode="auto">
            <a:xfrm>
              <a:off x="2908300" y="6161088"/>
              <a:ext cx="38100" cy="36513"/>
            </a:xfrm>
            <a:custGeom>
              <a:avLst/>
              <a:gdLst>
                <a:gd name="T0" fmla="*/ 1 w 21"/>
                <a:gd name="T1" fmla="*/ 20 h 20"/>
                <a:gd name="T2" fmla="*/ 3 w 21"/>
                <a:gd name="T3" fmla="*/ 20 h 20"/>
                <a:gd name="T4" fmla="*/ 20 w 21"/>
                <a:gd name="T5" fmla="*/ 3 h 20"/>
                <a:gd name="T6" fmla="*/ 20 w 21"/>
                <a:gd name="T7" fmla="*/ 0 h 20"/>
                <a:gd name="T8" fmla="*/ 20 w 21"/>
                <a:gd name="T9" fmla="*/ 0 h 20"/>
                <a:gd name="T10" fmla="*/ 18 w 21"/>
                <a:gd name="T11" fmla="*/ 0 h 20"/>
                <a:gd name="T12" fmla="*/ 1 w 21"/>
                <a:gd name="T13" fmla="*/ 17 h 20"/>
                <a:gd name="T14" fmla="*/ 1 w 21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" y="20"/>
                  </a:moveTo>
                  <a:cubicBezTo>
                    <a:pt x="1" y="20"/>
                    <a:pt x="2" y="20"/>
                    <a:pt x="3" y="2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2"/>
                    <a:pt x="21" y="1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9"/>
                    <a:pt x="1" y="2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356" name="Freeform 489"/>
          <p:cNvSpPr>
            <a:spLocks noEditPoints="1"/>
          </p:cNvSpPr>
          <p:nvPr/>
        </p:nvSpPr>
        <p:spPr bwMode="auto">
          <a:xfrm>
            <a:off x="9078900" y="3770418"/>
            <a:ext cx="169108" cy="260374"/>
          </a:xfrm>
          <a:custGeom>
            <a:avLst/>
            <a:gdLst>
              <a:gd name="T0" fmla="*/ 52 w 54"/>
              <a:gd name="T1" fmla="*/ 9 h 84"/>
              <a:gd name="T2" fmla="*/ 43 w 54"/>
              <a:gd name="T3" fmla="*/ 9 h 84"/>
              <a:gd name="T4" fmla="*/ 43 w 54"/>
              <a:gd name="T5" fmla="*/ 1 h 84"/>
              <a:gd name="T6" fmla="*/ 42 w 54"/>
              <a:gd name="T7" fmla="*/ 0 h 84"/>
              <a:gd name="T8" fmla="*/ 41 w 54"/>
              <a:gd name="T9" fmla="*/ 1 h 84"/>
              <a:gd name="T10" fmla="*/ 41 w 54"/>
              <a:gd name="T11" fmla="*/ 9 h 84"/>
              <a:gd name="T12" fmla="*/ 33 w 54"/>
              <a:gd name="T13" fmla="*/ 9 h 84"/>
              <a:gd name="T14" fmla="*/ 33 w 54"/>
              <a:gd name="T15" fmla="*/ 1 h 84"/>
              <a:gd name="T16" fmla="*/ 32 w 54"/>
              <a:gd name="T17" fmla="*/ 0 h 84"/>
              <a:gd name="T18" fmla="*/ 31 w 54"/>
              <a:gd name="T19" fmla="*/ 1 h 84"/>
              <a:gd name="T20" fmla="*/ 31 w 54"/>
              <a:gd name="T21" fmla="*/ 9 h 84"/>
              <a:gd name="T22" fmla="*/ 23 w 54"/>
              <a:gd name="T23" fmla="*/ 9 h 84"/>
              <a:gd name="T24" fmla="*/ 23 w 54"/>
              <a:gd name="T25" fmla="*/ 9 h 84"/>
              <a:gd name="T26" fmla="*/ 23 w 54"/>
              <a:gd name="T27" fmla="*/ 1 h 84"/>
              <a:gd name="T28" fmla="*/ 22 w 54"/>
              <a:gd name="T29" fmla="*/ 0 h 84"/>
              <a:gd name="T30" fmla="*/ 21 w 54"/>
              <a:gd name="T31" fmla="*/ 1 h 84"/>
              <a:gd name="T32" fmla="*/ 21 w 54"/>
              <a:gd name="T33" fmla="*/ 9 h 84"/>
              <a:gd name="T34" fmla="*/ 13 w 54"/>
              <a:gd name="T35" fmla="*/ 9 h 84"/>
              <a:gd name="T36" fmla="*/ 13 w 54"/>
              <a:gd name="T37" fmla="*/ 1 h 84"/>
              <a:gd name="T38" fmla="*/ 11 w 54"/>
              <a:gd name="T39" fmla="*/ 0 h 84"/>
              <a:gd name="T40" fmla="*/ 10 w 54"/>
              <a:gd name="T41" fmla="*/ 1 h 84"/>
              <a:gd name="T42" fmla="*/ 10 w 54"/>
              <a:gd name="T43" fmla="*/ 9 h 84"/>
              <a:gd name="T44" fmla="*/ 3 w 54"/>
              <a:gd name="T45" fmla="*/ 9 h 84"/>
              <a:gd name="T46" fmla="*/ 0 w 54"/>
              <a:gd name="T47" fmla="*/ 12 h 84"/>
              <a:gd name="T48" fmla="*/ 0 w 54"/>
              <a:gd name="T49" fmla="*/ 81 h 84"/>
              <a:gd name="T50" fmla="*/ 3 w 54"/>
              <a:gd name="T51" fmla="*/ 84 h 84"/>
              <a:gd name="T52" fmla="*/ 52 w 54"/>
              <a:gd name="T53" fmla="*/ 84 h 84"/>
              <a:gd name="T54" fmla="*/ 54 w 54"/>
              <a:gd name="T55" fmla="*/ 81 h 84"/>
              <a:gd name="T56" fmla="*/ 54 w 54"/>
              <a:gd name="T57" fmla="*/ 12 h 84"/>
              <a:gd name="T58" fmla="*/ 52 w 54"/>
              <a:gd name="T59" fmla="*/ 9 h 84"/>
              <a:gd name="T60" fmla="*/ 52 w 54"/>
              <a:gd name="T61" fmla="*/ 81 h 84"/>
              <a:gd name="T62" fmla="*/ 2 w 54"/>
              <a:gd name="T63" fmla="*/ 81 h 84"/>
              <a:gd name="T64" fmla="*/ 2 w 54"/>
              <a:gd name="T65" fmla="*/ 11 h 84"/>
              <a:gd name="T66" fmla="*/ 10 w 54"/>
              <a:gd name="T67" fmla="*/ 11 h 84"/>
              <a:gd name="T68" fmla="*/ 10 w 54"/>
              <a:gd name="T69" fmla="*/ 19 h 84"/>
              <a:gd name="T70" fmla="*/ 11 w 54"/>
              <a:gd name="T71" fmla="*/ 20 h 84"/>
              <a:gd name="T72" fmla="*/ 13 w 54"/>
              <a:gd name="T73" fmla="*/ 19 h 84"/>
              <a:gd name="T74" fmla="*/ 13 w 54"/>
              <a:gd name="T75" fmla="*/ 11 h 84"/>
              <a:gd name="T76" fmla="*/ 21 w 54"/>
              <a:gd name="T77" fmla="*/ 11 h 84"/>
              <a:gd name="T78" fmla="*/ 21 w 54"/>
              <a:gd name="T79" fmla="*/ 19 h 84"/>
              <a:gd name="T80" fmla="*/ 22 w 54"/>
              <a:gd name="T81" fmla="*/ 20 h 84"/>
              <a:gd name="T82" fmla="*/ 23 w 54"/>
              <a:gd name="T83" fmla="*/ 19 h 84"/>
              <a:gd name="T84" fmla="*/ 23 w 54"/>
              <a:gd name="T85" fmla="*/ 11 h 84"/>
              <a:gd name="T86" fmla="*/ 31 w 54"/>
              <a:gd name="T87" fmla="*/ 11 h 84"/>
              <a:gd name="T88" fmla="*/ 31 w 54"/>
              <a:gd name="T89" fmla="*/ 19 h 84"/>
              <a:gd name="T90" fmla="*/ 32 w 54"/>
              <a:gd name="T91" fmla="*/ 20 h 84"/>
              <a:gd name="T92" fmla="*/ 33 w 54"/>
              <a:gd name="T93" fmla="*/ 19 h 84"/>
              <a:gd name="T94" fmla="*/ 33 w 54"/>
              <a:gd name="T95" fmla="*/ 11 h 84"/>
              <a:gd name="T96" fmla="*/ 41 w 54"/>
              <a:gd name="T97" fmla="*/ 11 h 84"/>
              <a:gd name="T98" fmla="*/ 41 w 54"/>
              <a:gd name="T99" fmla="*/ 19 h 84"/>
              <a:gd name="T100" fmla="*/ 42 w 54"/>
              <a:gd name="T101" fmla="*/ 21 h 84"/>
              <a:gd name="T102" fmla="*/ 43 w 54"/>
              <a:gd name="T103" fmla="*/ 19 h 84"/>
              <a:gd name="T104" fmla="*/ 43 w 54"/>
              <a:gd name="T105" fmla="*/ 11 h 84"/>
              <a:gd name="T106" fmla="*/ 52 w 54"/>
              <a:gd name="T107" fmla="*/ 11 h 84"/>
              <a:gd name="T108" fmla="*/ 52 w 54"/>
              <a:gd name="T109" fmla="*/ 81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4" h="84">
                <a:moveTo>
                  <a:pt x="52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1"/>
                  <a:pt x="43" y="1"/>
                  <a:pt x="43" y="1"/>
                </a:cubicBezTo>
                <a:cubicBezTo>
                  <a:pt x="43" y="1"/>
                  <a:pt x="43" y="0"/>
                  <a:pt x="42" y="0"/>
                </a:cubicBezTo>
                <a:cubicBezTo>
                  <a:pt x="41" y="0"/>
                  <a:pt x="41" y="1"/>
                  <a:pt x="41" y="1"/>
                </a:cubicBezTo>
                <a:cubicBezTo>
                  <a:pt x="41" y="9"/>
                  <a:pt x="41" y="9"/>
                  <a:pt x="41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1"/>
                  <a:pt x="33" y="1"/>
                  <a:pt x="33" y="1"/>
                </a:cubicBezTo>
                <a:cubicBezTo>
                  <a:pt x="33" y="1"/>
                  <a:pt x="33" y="0"/>
                  <a:pt x="32" y="0"/>
                </a:cubicBezTo>
                <a:cubicBezTo>
                  <a:pt x="32" y="0"/>
                  <a:pt x="31" y="1"/>
                  <a:pt x="31" y="1"/>
                </a:cubicBezTo>
                <a:cubicBezTo>
                  <a:pt x="31" y="9"/>
                  <a:pt x="31" y="9"/>
                  <a:pt x="31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1"/>
                  <a:pt x="23" y="1"/>
                  <a:pt x="23" y="1"/>
                </a:cubicBezTo>
                <a:cubicBezTo>
                  <a:pt x="23" y="1"/>
                  <a:pt x="23" y="0"/>
                  <a:pt x="22" y="0"/>
                </a:cubicBezTo>
                <a:cubicBezTo>
                  <a:pt x="21" y="0"/>
                  <a:pt x="21" y="1"/>
                  <a:pt x="21" y="1"/>
                </a:cubicBezTo>
                <a:cubicBezTo>
                  <a:pt x="21" y="9"/>
                  <a:pt x="21" y="9"/>
                  <a:pt x="21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1"/>
                  <a:pt x="12" y="0"/>
                  <a:pt x="11" y="0"/>
                </a:cubicBezTo>
                <a:cubicBezTo>
                  <a:pt x="11" y="0"/>
                  <a:pt x="10" y="1"/>
                  <a:pt x="10" y="1"/>
                </a:cubicBezTo>
                <a:cubicBezTo>
                  <a:pt x="10" y="9"/>
                  <a:pt x="10" y="9"/>
                  <a:pt x="10" y="9"/>
                </a:cubicBezTo>
                <a:cubicBezTo>
                  <a:pt x="3" y="9"/>
                  <a:pt x="3" y="9"/>
                  <a:pt x="3" y="9"/>
                </a:cubicBezTo>
                <a:cubicBezTo>
                  <a:pt x="1" y="9"/>
                  <a:pt x="0" y="10"/>
                  <a:pt x="0" y="12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2"/>
                  <a:pt x="1" y="84"/>
                  <a:pt x="3" y="84"/>
                </a:cubicBezTo>
                <a:cubicBezTo>
                  <a:pt x="52" y="84"/>
                  <a:pt x="52" y="84"/>
                  <a:pt x="52" y="84"/>
                </a:cubicBezTo>
                <a:cubicBezTo>
                  <a:pt x="53" y="84"/>
                  <a:pt x="54" y="82"/>
                  <a:pt x="54" y="81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0"/>
                  <a:pt x="53" y="9"/>
                  <a:pt x="52" y="9"/>
                </a:cubicBezTo>
                <a:close/>
                <a:moveTo>
                  <a:pt x="52" y="81"/>
                </a:moveTo>
                <a:cubicBezTo>
                  <a:pt x="2" y="81"/>
                  <a:pt x="2" y="81"/>
                  <a:pt x="2" y="81"/>
                </a:cubicBezTo>
                <a:cubicBezTo>
                  <a:pt x="2" y="11"/>
                  <a:pt x="2" y="11"/>
                  <a:pt x="2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9"/>
                  <a:pt x="10" y="19"/>
                  <a:pt x="10" y="19"/>
                </a:cubicBezTo>
                <a:cubicBezTo>
                  <a:pt x="10" y="20"/>
                  <a:pt x="11" y="20"/>
                  <a:pt x="11" y="20"/>
                </a:cubicBezTo>
                <a:cubicBezTo>
                  <a:pt x="12" y="20"/>
                  <a:pt x="13" y="20"/>
                  <a:pt x="13" y="19"/>
                </a:cubicBezTo>
                <a:cubicBezTo>
                  <a:pt x="13" y="11"/>
                  <a:pt x="13" y="11"/>
                  <a:pt x="13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20"/>
                  <a:pt x="21" y="20"/>
                  <a:pt x="22" y="20"/>
                </a:cubicBezTo>
                <a:cubicBezTo>
                  <a:pt x="23" y="20"/>
                  <a:pt x="23" y="20"/>
                  <a:pt x="23" y="19"/>
                </a:cubicBezTo>
                <a:cubicBezTo>
                  <a:pt x="23" y="11"/>
                  <a:pt x="23" y="11"/>
                  <a:pt x="23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9"/>
                  <a:pt x="32" y="20"/>
                  <a:pt x="32" y="20"/>
                </a:cubicBezTo>
                <a:cubicBezTo>
                  <a:pt x="33" y="20"/>
                  <a:pt x="33" y="19"/>
                  <a:pt x="33" y="19"/>
                </a:cubicBezTo>
                <a:cubicBezTo>
                  <a:pt x="33" y="11"/>
                  <a:pt x="33" y="11"/>
                  <a:pt x="33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20"/>
                  <a:pt x="41" y="21"/>
                  <a:pt x="42" y="21"/>
                </a:cubicBezTo>
                <a:cubicBezTo>
                  <a:pt x="43" y="21"/>
                  <a:pt x="43" y="20"/>
                  <a:pt x="43" y="19"/>
                </a:cubicBezTo>
                <a:cubicBezTo>
                  <a:pt x="43" y="11"/>
                  <a:pt x="43" y="11"/>
                  <a:pt x="43" y="11"/>
                </a:cubicBezTo>
                <a:cubicBezTo>
                  <a:pt x="52" y="11"/>
                  <a:pt x="52" y="11"/>
                  <a:pt x="52" y="11"/>
                </a:cubicBezTo>
                <a:lnTo>
                  <a:pt x="52" y="8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357" name="그룹 1356"/>
          <p:cNvGrpSpPr/>
          <p:nvPr/>
        </p:nvGrpSpPr>
        <p:grpSpPr>
          <a:xfrm>
            <a:off x="9760309" y="3774445"/>
            <a:ext cx="255006" cy="252320"/>
            <a:chOff x="4867089" y="13242536"/>
            <a:chExt cx="285292" cy="282288"/>
          </a:xfrm>
          <a:solidFill>
            <a:schemeClr val="bg1"/>
          </a:solidFill>
        </p:grpSpPr>
        <p:sp>
          <p:nvSpPr>
            <p:cNvPr id="1358" name="Freeform 435"/>
            <p:cNvSpPr>
              <a:spLocks noEditPoints="1"/>
            </p:cNvSpPr>
            <p:nvPr/>
          </p:nvSpPr>
          <p:spPr bwMode="auto">
            <a:xfrm>
              <a:off x="4867089" y="13242536"/>
              <a:ext cx="285292" cy="282288"/>
            </a:xfrm>
            <a:custGeom>
              <a:avLst/>
              <a:gdLst>
                <a:gd name="T0" fmla="*/ 82 w 83"/>
                <a:gd name="T1" fmla="*/ 81 h 81"/>
                <a:gd name="T2" fmla="*/ 1 w 83"/>
                <a:gd name="T3" fmla="*/ 81 h 81"/>
                <a:gd name="T4" fmla="*/ 0 w 83"/>
                <a:gd name="T5" fmla="*/ 79 h 81"/>
                <a:gd name="T6" fmla="*/ 0 w 83"/>
                <a:gd name="T7" fmla="*/ 1 h 81"/>
                <a:gd name="T8" fmla="*/ 1 w 83"/>
                <a:gd name="T9" fmla="*/ 0 h 81"/>
                <a:gd name="T10" fmla="*/ 29 w 83"/>
                <a:gd name="T11" fmla="*/ 0 h 81"/>
                <a:gd name="T12" fmla="*/ 30 w 83"/>
                <a:gd name="T13" fmla="*/ 0 h 81"/>
                <a:gd name="T14" fmla="*/ 40 w 83"/>
                <a:gd name="T15" fmla="*/ 12 h 81"/>
                <a:gd name="T16" fmla="*/ 82 w 83"/>
                <a:gd name="T17" fmla="*/ 12 h 81"/>
                <a:gd name="T18" fmla="*/ 83 w 83"/>
                <a:gd name="T19" fmla="*/ 13 h 81"/>
                <a:gd name="T20" fmla="*/ 83 w 83"/>
                <a:gd name="T21" fmla="*/ 79 h 81"/>
                <a:gd name="T22" fmla="*/ 82 w 83"/>
                <a:gd name="T23" fmla="*/ 81 h 81"/>
                <a:gd name="T24" fmla="*/ 3 w 83"/>
                <a:gd name="T25" fmla="*/ 78 h 81"/>
                <a:gd name="T26" fmla="*/ 81 w 83"/>
                <a:gd name="T27" fmla="*/ 78 h 81"/>
                <a:gd name="T28" fmla="*/ 81 w 83"/>
                <a:gd name="T29" fmla="*/ 14 h 81"/>
                <a:gd name="T30" fmla="*/ 40 w 83"/>
                <a:gd name="T31" fmla="*/ 14 h 81"/>
                <a:gd name="T32" fmla="*/ 39 w 83"/>
                <a:gd name="T33" fmla="*/ 14 h 81"/>
                <a:gd name="T34" fmla="*/ 28 w 83"/>
                <a:gd name="T35" fmla="*/ 2 h 81"/>
                <a:gd name="T36" fmla="*/ 3 w 83"/>
                <a:gd name="T37" fmla="*/ 2 h 81"/>
                <a:gd name="T38" fmla="*/ 3 w 83"/>
                <a:gd name="T39" fmla="*/ 7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" h="81">
                  <a:moveTo>
                    <a:pt x="82" y="81"/>
                  </a:moveTo>
                  <a:cubicBezTo>
                    <a:pt x="1" y="81"/>
                    <a:pt x="1" y="81"/>
                    <a:pt x="1" y="81"/>
                  </a:cubicBezTo>
                  <a:cubicBezTo>
                    <a:pt x="1" y="81"/>
                    <a:pt x="0" y="80"/>
                    <a:pt x="0" y="7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30" y="0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3"/>
                    <a:pt x="83" y="13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3" y="80"/>
                    <a:pt x="83" y="81"/>
                    <a:pt x="82" y="81"/>
                  </a:cubicBezTo>
                  <a:close/>
                  <a:moveTo>
                    <a:pt x="3" y="78"/>
                  </a:moveTo>
                  <a:cubicBezTo>
                    <a:pt x="81" y="78"/>
                    <a:pt x="81" y="78"/>
                    <a:pt x="81" y="78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7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59" name="Freeform 436"/>
            <p:cNvSpPr>
              <a:spLocks/>
            </p:cNvSpPr>
            <p:nvPr/>
          </p:nvSpPr>
          <p:spPr bwMode="auto">
            <a:xfrm>
              <a:off x="4870091" y="13338635"/>
              <a:ext cx="282288" cy="9009"/>
            </a:xfrm>
            <a:custGeom>
              <a:avLst/>
              <a:gdLst>
                <a:gd name="T0" fmla="*/ 81 w 82"/>
                <a:gd name="T1" fmla="*/ 2 h 2"/>
                <a:gd name="T2" fmla="*/ 1 w 82"/>
                <a:gd name="T3" fmla="*/ 2 h 2"/>
                <a:gd name="T4" fmla="*/ 0 w 82"/>
                <a:gd name="T5" fmla="*/ 1 h 2"/>
                <a:gd name="T6" fmla="*/ 1 w 82"/>
                <a:gd name="T7" fmla="*/ 0 h 2"/>
                <a:gd name="T8" fmla="*/ 81 w 82"/>
                <a:gd name="T9" fmla="*/ 0 h 2"/>
                <a:gd name="T10" fmla="*/ 82 w 82"/>
                <a:gd name="T11" fmla="*/ 1 h 2"/>
                <a:gd name="T12" fmla="*/ 81 w 8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2">
                  <a:moveTo>
                    <a:pt x="8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2" y="0"/>
                    <a:pt x="82" y="1"/>
                  </a:cubicBezTo>
                  <a:cubicBezTo>
                    <a:pt x="82" y="1"/>
                    <a:pt x="81" y="2"/>
                    <a:pt x="8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60" name="그룹 1359"/>
          <p:cNvGrpSpPr/>
          <p:nvPr/>
        </p:nvGrpSpPr>
        <p:grpSpPr>
          <a:xfrm>
            <a:off x="4155331" y="4992339"/>
            <a:ext cx="255006" cy="209376"/>
            <a:chOff x="7002270" y="13900207"/>
            <a:chExt cx="285292" cy="234243"/>
          </a:xfrm>
          <a:solidFill>
            <a:schemeClr val="bg1"/>
          </a:solidFill>
        </p:grpSpPr>
        <p:sp>
          <p:nvSpPr>
            <p:cNvPr id="1361" name="Freeform 657"/>
            <p:cNvSpPr>
              <a:spLocks noEditPoints="1"/>
            </p:cNvSpPr>
            <p:nvPr/>
          </p:nvSpPr>
          <p:spPr bwMode="auto">
            <a:xfrm>
              <a:off x="7002270" y="13921231"/>
              <a:ext cx="285292" cy="213219"/>
            </a:xfrm>
            <a:custGeom>
              <a:avLst/>
              <a:gdLst>
                <a:gd name="T0" fmla="*/ 81 w 82"/>
                <a:gd name="T1" fmla="*/ 61 h 61"/>
                <a:gd name="T2" fmla="*/ 1 w 82"/>
                <a:gd name="T3" fmla="*/ 61 h 61"/>
                <a:gd name="T4" fmla="*/ 0 w 82"/>
                <a:gd name="T5" fmla="*/ 60 h 61"/>
                <a:gd name="T6" fmla="*/ 0 w 82"/>
                <a:gd name="T7" fmla="*/ 1 h 61"/>
                <a:gd name="T8" fmla="*/ 1 w 82"/>
                <a:gd name="T9" fmla="*/ 0 h 61"/>
                <a:gd name="T10" fmla="*/ 81 w 82"/>
                <a:gd name="T11" fmla="*/ 0 h 61"/>
                <a:gd name="T12" fmla="*/ 82 w 82"/>
                <a:gd name="T13" fmla="*/ 1 h 61"/>
                <a:gd name="T14" fmla="*/ 82 w 82"/>
                <a:gd name="T15" fmla="*/ 60 h 61"/>
                <a:gd name="T16" fmla="*/ 81 w 82"/>
                <a:gd name="T17" fmla="*/ 61 h 61"/>
                <a:gd name="T18" fmla="*/ 2 w 82"/>
                <a:gd name="T19" fmla="*/ 59 h 61"/>
                <a:gd name="T20" fmla="*/ 80 w 82"/>
                <a:gd name="T21" fmla="*/ 59 h 61"/>
                <a:gd name="T22" fmla="*/ 80 w 82"/>
                <a:gd name="T23" fmla="*/ 2 h 61"/>
                <a:gd name="T24" fmla="*/ 2 w 82"/>
                <a:gd name="T25" fmla="*/ 2 h 61"/>
                <a:gd name="T26" fmla="*/ 2 w 82"/>
                <a:gd name="T2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61">
                  <a:moveTo>
                    <a:pt x="81" y="61"/>
                  </a:moveTo>
                  <a:cubicBezTo>
                    <a:pt x="1" y="61"/>
                    <a:pt x="1" y="61"/>
                    <a:pt x="1" y="61"/>
                  </a:cubicBezTo>
                  <a:cubicBezTo>
                    <a:pt x="0" y="61"/>
                    <a:pt x="0" y="61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2" y="0"/>
                    <a:pt x="82" y="0"/>
                    <a:pt x="82" y="1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1"/>
                    <a:pt x="82" y="61"/>
                    <a:pt x="81" y="61"/>
                  </a:cubicBezTo>
                  <a:close/>
                  <a:moveTo>
                    <a:pt x="2" y="59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5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62" name="Freeform 658"/>
            <p:cNvSpPr>
              <a:spLocks noEditPoints="1"/>
            </p:cNvSpPr>
            <p:nvPr/>
          </p:nvSpPr>
          <p:spPr bwMode="auto">
            <a:xfrm>
              <a:off x="7062330" y="13960268"/>
              <a:ext cx="147153" cy="153159"/>
            </a:xfrm>
            <a:custGeom>
              <a:avLst/>
              <a:gdLst>
                <a:gd name="T0" fmla="*/ 21 w 43"/>
                <a:gd name="T1" fmla="*/ 44 h 44"/>
                <a:gd name="T2" fmla="*/ 0 w 43"/>
                <a:gd name="T3" fmla="*/ 22 h 44"/>
                <a:gd name="T4" fmla="*/ 21 w 43"/>
                <a:gd name="T5" fmla="*/ 0 h 44"/>
                <a:gd name="T6" fmla="*/ 43 w 43"/>
                <a:gd name="T7" fmla="*/ 22 h 44"/>
                <a:gd name="T8" fmla="*/ 21 w 43"/>
                <a:gd name="T9" fmla="*/ 44 h 44"/>
                <a:gd name="T10" fmla="*/ 21 w 43"/>
                <a:gd name="T11" fmla="*/ 3 h 44"/>
                <a:gd name="T12" fmla="*/ 2 w 43"/>
                <a:gd name="T13" fmla="*/ 22 h 44"/>
                <a:gd name="T14" fmla="*/ 21 w 43"/>
                <a:gd name="T15" fmla="*/ 42 h 44"/>
                <a:gd name="T16" fmla="*/ 41 w 43"/>
                <a:gd name="T17" fmla="*/ 22 h 44"/>
                <a:gd name="T18" fmla="*/ 21 w 43"/>
                <a:gd name="T19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4">
                  <a:moveTo>
                    <a:pt x="21" y="44"/>
                  </a:moveTo>
                  <a:cubicBezTo>
                    <a:pt x="9" y="44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10"/>
                    <a:pt x="43" y="22"/>
                  </a:cubicBezTo>
                  <a:cubicBezTo>
                    <a:pt x="43" y="34"/>
                    <a:pt x="33" y="44"/>
                    <a:pt x="21" y="44"/>
                  </a:cubicBezTo>
                  <a:close/>
                  <a:moveTo>
                    <a:pt x="21" y="3"/>
                  </a:moveTo>
                  <a:cubicBezTo>
                    <a:pt x="11" y="3"/>
                    <a:pt x="2" y="11"/>
                    <a:pt x="2" y="22"/>
                  </a:cubicBezTo>
                  <a:cubicBezTo>
                    <a:pt x="2" y="33"/>
                    <a:pt x="11" y="42"/>
                    <a:pt x="21" y="42"/>
                  </a:cubicBezTo>
                  <a:cubicBezTo>
                    <a:pt x="32" y="42"/>
                    <a:pt x="41" y="33"/>
                    <a:pt x="41" y="22"/>
                  </a:cubicBezTo>
                  <a:cubicBezTo>
                    <a:pt x="41" y="11"/>
                    <a:pt x="32" y="3"/>
                    <a:pt x="2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63" name="Freeform 659"/>
            <p:cNvSpPr>
              <a:spLocks/>
            </p:cNvSpPr>
            <p:nvPr/>
          </p:nvSpPr>
          <p:spPr bwMode="auto">
            <a:xfrm>
              <a:off x="7020289" y="13900207"/>
              <a:ext cx="66065" cy="9009"/>
            </a:xfrm>
            <a:custGeom>
              <a:avLst/>
              <a:gdLst>
                <a:gd name="T0" fmla="*/ 18 w 19"/>
                <a:gd name="T1" fmla="*/ 2 h 2"/>
                <a:gd name="T2" fmla="*/ 1 w 19"/>
                <a:gd name="T3" fmla="*/ 2 h 2"/>
                <a:gd name="T4" fmla="*/ 0 w 19"/>
                <a:gd name="T5" fmla="*/ 1 h 2"/>
                <a:gd name="T6" fmla="*/ 1 w 19"/>
                <a:gd name="T7" fmla="*/ 0 h 2"/>
                <a:gd name="T8" fmla="*/ 18 w 19"/>
                <a:gd name="T9" fmla="*/ 0 h 2"/>
                <a:gd name="T10" fmla="*/ 19 w 19"/>
                <a:gd name="T11" fmla="*/ 1 h 2"/>
                <a:gd name="T12" fmla="*/ 18 w 19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">
                  <a:moveTo>
                    <a:pt x="1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2"/>
                    <a:pt x="18" y="2"/>
                    <a:pt x="18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64" name="Freeform 660"/>
            <p:cNvSpPr>
              <a:spLocks noEditPoints="1"/>
            </p:cNvSpPr>
            <p:nvPr/>
          </p:nvSpPr>
          <p:spPr bwMode="auto">
            <a:xfrm>
              <a:off x="7209479" y="13942252"/>
              <a:ext cx="60060" cy="33035"/>
            </a:xfrm>
            <a:custGeom>
              <a:avLst/>
              <a:gdLst>
                <a:gd name="T0" fmla="*/ 15 w 17"/>
                <a:gd name="T1" fmla="*/ 9 h 9"/>
                <a:gd name="T2" fmla="*/ 1 w 17"/>
                <a:gd name="T3" fmla="*/ 9 h 9"/>
                <a:gd name="T4" fmla="*/ 0 w 17"/>
                <a:gd name="T5" fmla="*/ 8 h 9"/>
                <a:gd name="T6" fmla="*/ 0 w 17"/>
                <a:gd name="T7" fmla="*/ 1 h 9"/>
                <a:gd name="T8" fmla="*/ 1 w 17"/>
                <a:gd name="T9" fmla="*/ 0 h 9"/>
                <a:gd name="T10" fmla="*/ 15 w 17"/>
                <a:gd name="T11" fmla="*/ 0 h 9"/>
                <a:gd name="T12" fmla="*/ 17 w 17"/>
                <a:gd name="T13" fmla="*/ 1 h 9"/>
                <a:gd name="T14" fmla="*/ 17 w 17"/>
                <a:gd name="T15" fmla="*/ 8 h 9"/>
                <a:gd name="T16" fmla="*/ 15 w 17"/>
                <a:gd name="T17" fmla="*/ 9 h 9"/>
                <a:gd name="T18" fmla="*/ 2 w 17"/>
                <a:gd name="T19" fmla="*/ 7 h 9"/>
                <a:gd name="T20" fmla="*/ 14 w 17"/>
                <a:gd name="T21" fmla="*/ 7 h 9"/>
                <a:gd name="T22" fmla="*/ 14 w 17"/>
                <a:gd name="T23" fmla="*/ 2 h 9"/>
                <a:gd name="T24" fmla="*/ 2 w 17"/>
                <a:gd name="T25" fmla="*/ 2 h 9"/>
                <a:gd name="T26" fmla="*/ 2 w 17"/>
                <a:gd name="T2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9">
                  <a:moveTo>
                    <a:pt x="15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6" y="9"/>
                    <a:pt x="15" y="9"/>
                  </a:cubicBezTo>
                  <a:close/>
                  <a:moveTo>
                    <a:pt x="2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65" name="그룹 1364"/>
          <p:cNvGrpSpPr/>
          <p:nvPr/>
        </p:nvGrpSpPr>
        <p:grpSpPr>
          <a:xfrm>
            <a:off x="4842751" y="4969524"/>
            <a:ext cx="257688" cy="255004"/>
            <a:chOff x="13404805" y="13239534"/>
            <a:chExt cx="288294" cy="285292"/>
          </a:xfrm>
          <a:solidFill>
            <a:schemeClr val="bg1"/>
          </a:solidFill>
        </p:grpSpPr>
        <p:sp>
          <p:nvSpPr>
            <p:cNvPr id="1366" name="Freeform 1232"/>
            <p:cNvSpPr>
              <a:spLocks noEditPoints="1"/>
            </p:cNvSpPr>
            <p:nvPr/>
          </p:nvSpPr>
          <p:spPr bwMode="auto">
            <a:xfrm>
              <a:off x="13404805" y="13239534"/>
              <a:ext cx="288294" cy="285292"/>
            </a:xfrm>
            <a:custGeom>
              <a:avLst/>
              <a:gdLst>
                <a:gd name="T0" fmla="*/ 82 w 83"/>
                <a:gd name="T1" fmla="*/ 82 h 82"/>
                <a:gd name="T2" fmla="*/ 1 w 83"/>
                <a:gd name="T3" fmla="*/ 82 h 82"/>
                <a:gd name="T4" fmla="*/ 0 w 83"/>
                <a:gd name="T5" fmla="*/ 81 h 82"/>
                <a:gd name="T6" fmla="*/ 0 w 83"/>
                <a:gd name="T7" fmla="*/ 1 h 82"/>
                <a:gd name="T8" fmla="*/ 1 w 83"/>
                <a:gd name="T9" fmla="*/ 0 h 82"/>
                <a:gd name="T10" fmla="*/ 82 w 83"/>
                <a:gd name="T11" fmla="*/ 0 h 82"/>
                <a:gd name="T12" fmla="*/ 83 w 83"/>
                <a:gd name="T13" fmla="*/ 1 h 82"/>
                <a:gd name="T14" fmla="*/ 83 w 83"/>
                <a:gd name="T15" fmla="*/ 81 h 82"/>
                <a:gd name="T16" fmla="*/ 82 w 83"/>
                <a:gd name="T17" fmla="*/ 82 h 82"/>
                <a:gd name="T18" fmla="*/ 2 w 83"/>
                <a:gd name="T19" fmla="*/ 80 h 82"/>
                <a:gd name="T20" fmla="*/ 81 w 83"/>
                <a:gd name="T21" fmla="*/ 80 h 82"/>
                <a:gd name="T22" fmla="*/ 81 w 83"/>
                <a:gd name="T23" fmla="*/ 2 h 82"/>
                <a:gd name="T24" fmla="*/ 2 w 83"/>
                <a:gd name="T25" fmla="*/ 2 h 82"/>
                <a:gd name="T26" fmla="*/ 2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82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1"/>
                    <a:pt x="83" y="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2"/>
                    <a:pt x="83" y="82"/>
                    <a:pt x="82" y="82"/>
                  </a:cubicBezTo>
                  <a:close/>
                  <a:moveTo>
                    <a:pt x="2" y="8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67" name="Freeform 1233"/>
            <p:cNvSpPr>
              <a:spLocks/>
            </p:cNvSpPr>
            <p:nvPr/>
          </p:nvSpPr>
          <p:spPr bwMode="auto">
            <a:xfrm>
              <a:off x="13485890" y="13293587"/>
              <a:ext cx="6006" cy="72073"/>
            </a:xfrm>
            <a:custGeom>
              <a:avLst/>
              <a:gdLst>
                <a:gd name="T0" fmla="*/ 1 w 2"/>
                <a:gd name="T1" fmla="*/ 20 h 20"/>
                <a:gd name="T2" fmla="*/ 0 w 2"/>
                <a:gd name="T3" fmla="*/ 19 h 20"/>
                <a:gd name="T4" fmla="*/ 0 w 2"/>
                <a:gd name="T5" fmla="*/ 1 h 20"/>
                <a:gd name="T6" fmla="*/ 1 w 2"/>
                <a:gd name="T7" fmla="*/ 0 h 20"/>
                <a:gd name="T8" fmla="*/ 2 w 2"/>
                <a:gd name="T9" fmla="*/ 1 h 20"/>
                <a:gd name="T10" fmla="*/ 2 w 2"/>
                <a:gd name="T11" fmla="*/ 19 h 20"/>
                <a:gd name="T12" fmla="*/ 1 w 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0">
                  <a:moveTo>
                    <a:pt x="1" y="20"/>
                  </a:moveTo>
                  <a:cubicBezTo>
                    <a:pt x="1" y="20"/>
                    <a:pt x="0" y="20"/>
                    <a:pt x="0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68" name="Freeform 1234"/>
            <p:cNvSpPr>
              <a:spLocks/>
            </p:cNvSpPr>
            <p:nvPr/>
          </p:nvSpPr>
          <p:spPr bwMode="auto">
            <a:xfrm>
              <a:off x="13452853" y="13326622"/>
              <a:ext cx="69074" cy="6006"/>
            </a:xfrm>
            <a:custGeom>
              <a:avLst/>
              <a:gdLst>
                <a:gd name="T0" fmla="*/ 19 w 20"/>
                <a:gd name="T1" fmla="*/ 2 h 2"/>
                <a:gd name="T2" fmla="*/ 1 w 20"/>
                <a:gd name="T3" fmla="*/ 2 h 2"/>
                <a:gd name="T4" fmla="*/ 0 w 20"/>
                <a:gd name="T5" fmla="*/ 1 h 2"/>
                <a:gd name="T6" fmla="*/ 1 w 20"/>
                <a:gd name="T7" fmla="*/ 0 h 2"/>
                <a:gd name="T8" fmla="*/ 19 w 20"/>
                <a:gd name="T9" fmla="*/ 0 h 2"/>
                <a:gd name="T10" fmla="*/ 20 w 20"/>
                <a:gd name="T11" fmla="*/ 1 h 2"/>
                <a:gd name="T12" fmla="*/ 19 w 2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">
                  <a:moveTo>
                    <a:pt x="19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1"/>
                    <a:pt x="20" y="2"/>
                    <a:pt x="19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69" name="Freeform 1235"/>
            <p:cNvSpPr>
              <a:spLocks/>
            </p:cNvSpPr>
            <p:nvPr/>
          </p:nvSpPr>
          <p:spPr bwMode="auto">
            <a:xfrm>
              <a:off x="13575980" y="13326622"/>
              <a:ext cx="69074" cy="6006"/>
            </a:xfrm>
            <a:custGeom>
              <a:avLst/>
              <a:gdLst>
                <a:gd name="T0" fmla="*/ 19 w 20"/>
                <a:gd name="T1" fmla="*/ 2 h 2"/>
                <a:gd name="T2" fmla="*/ 1 w 20"/>
                <a:gd name="T3" fmla="*/ 2 h 2"/>
                <a:gd name="T4" fmla="*/ 0 w 20"/>
                <a:gd name="T5" fmla="*/ 1 h 2"/>
                <a:gd name="T6" fmla="*/ 1 w 20"/>
                <a:gd name="T7" fmla="*/ 0 h 2"/>
                <a:gd name="T8" fmla="*/ 19 w 20"/>
                <a:gd name="T9" fmla="*/ 0 h 2"/>
                <a:gd name="T10" fmla="*/ 20 w 20"/>
                <a:gd name="T11" fmla="*/ 1 h 2"/>
                <a:gd name="T12" fmla="*/ 19 w 2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">
                  <a:moveTo>
                    <a:pt x="19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1"/>
                    <a:pt x="20" y="2"/>
                    <a:pt x="19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70" name="Freeform 1236"/>
            <p:cNvSpPr>
              <a:spLocks/>
            </p:cNvSpPr>
            <p:nvPr/>
          </p:nvSpPr>
          <p:spPr bwMode="auto">
            <a:xfrm>
              <a:off x="13575980" y="13440739"/>
              <a:ext cx="69074" cy="6006"/>
            </a:xfrm>
            <a:custGeom>
              <a:avLst/>
              <a:gdLst>
                <a:gd name="T0" fmla="*/ 19 w 20"/>
                <a:gd name="T1" fmla="*/ 2 h 2"/>
                <a:gd name="T2" fmla="*/ 1 w 20"/>
                <a:gd name="T3" fmla="*/ 2 h 2"/>
                <a:gd name="T4" fmla="*/ 0 w 20"/>
                <a:gd name="T5" fmla="*/ 1 h 2"/>
                <a:gd name="T6" fmla="*/ 1 w 20"/>
                <a:gd name="T7" fmla="*/ 0 h 2"/>
                <a:gd name="T8" fmla="*/ 19 w 20"/>
                <a:gd name="T9" fmla="*/ 0 h 2"/>
                <a:gd name="T10" fmla="*/ 20 w 20"/>
                <a:gd name="T11" fmla="*/ 1 h 2"/>
                <a:gd name="T12" fmla="*/ 19 w 2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">
                  <a:moveTo>
                    <a:pt x="19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20" y="2"/>
                    <a:pt x="20" y="2"/>
                    <a:pt x="19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71" name="Freeform 1237"/>
            <p:cNvSpPr>
              <a:spLocks/>
            </p:cNvSpPr>
            <p:nvPr/>
          </p:nvSpPr>
          <p:spPr bwMode="auto">
            <a:xfrm>
              <a:off x="13464865" y="13416709"/>
              <a:ext cx="51053" cy="51053"/>
            </a:xfrm>
            <a:custGeom>
              <a:avLst/>
              <a:gdLst>
                <a:gd name="T0" fmla="*/ 1 w 15"/>
                <a:gd name="T1" fmla="*/ 15 h 15"/>
                <a:gd name="T2" fmla="*/ 0 w 15"/>
                <a:gd name="T3" fmla="*/ 15 h 15"/>
                <a:gd name="T4" fmla="*/ 0 w 15"/>
                <a:gd name="T5" fmla="*/ 13 h 15"/>
                <a:gd name="T6" fmla="*/ 13 w 15"/>
                <a:gd name="T7" fmla="*/ 0 h 15"/>
                <a:gd name="T8" fmla="*/ 14 w 15"/>
                <a:gd name="T9" fmla="*/ 0 h 15"/>
                <a:gd name="T10" fmla="*/ 14 w 15"/>
                <a:gd name="T11" fmla="*/ 2 h 15"/>
                <a:gd name="T12" fmla="*/ 2 w 15"/>
                <a:gd name="T13" fmla="*/ 15 h 15"/>
                <a:gd name="T14" fmla="*/ 1 w 15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72" name="Freeform 1238"/>
            <p:cNvSpPr>
              <a:spLocks/>
            </p:cNvSpPr>
            <p:nvPr/>
          </p:nvSpPr>
          <p:spPr bwMode="auto">
            <a:xfrm>
              <a:off x="13464865" y="13416709"/>
              <a:ext cx="51053" cy="51053"/>
            </a:xfrm>
            <a:custGeom>
              <a:avLst/>
              <a:gdLst>
                <a:gd name="T0" fmla="*/ 14 w 15"/>
                <a:gd name="T1" fmla="*/ 15 h 15"/>
                <a:gd name="T2" fmla="*/ 13 w 15"/>
                <a:gd name="T3" fmla="*/ 15 h 15"/>
                <a:gd name="T4" fmla="*/ 0 w 15"/>
                <a:gd name="T5" fmla="*/ 2 h 15"/>
                <a:gd name="T6" fmla="*/ 0 w 15"/>
                <a:gd name="T7" fmla="*/ 0 h 15"/>
                <a:gd name="T8" fmla="*/ 2 w 15"/>
                <a:gd name="T9" fmla="*/ 0 h 15"/>
                <a:gd name="T10" fmla="*/ 14 w 15"/>
                <a:gd name="T11" fmla="*/ 13 h 15"/>
                <a:gd name="T12" fmla="*/ 14 w 15"/>
                <a:gd name="T13" fmla="*/ 15 h 15"/>
                <a:gd name="T14" fmla="*/ 14 w 15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4" y="15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3"/>
                    <a:pt x="15" y="14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73" name="Freeform 1239"/>
            <p:cNvSpPr>
              <a:spLocks/>
            </p:cNvSpPr>
            <p:nvPr/>
          </p:nvSpPr>
          <p:spPr bwMode="auto">
            <a:xfrm>
              <a:off x="13600006" y="13419717"/>
              <a:ext cx="21022" cy="6006"/>
            </a:xfrm>
            <a:custGeom>
              <a:avLst/>
              <a:gdLst>
                <a:gd name="T0" fmla="*/ 5 w 6"/>
                <a:gd name="T1" fmla="*/ 2 h 2"/>
                <a:gd name="T2" fmla="*/ 1 w 6"/>
                <a:gd name="T3" fmla="*/ 2 h 2"/>
                <a:gd name="T4" fmla="*/ 0 w 6"/>
                <a:gd name="T5" fmla="*/ 1 h 2"/>
                <a:gd name="T6" fmla="*/ 1 w 6"/>
                <a:gd name="T7" fmla="*/ 0 h 2"/>
                <a:gd name="T8" fmla="*/ 5 w 6"/>
                <a:gd name="T9" fmla="*/ 0 h 2"/>
                <a:gd name="T10" fmla="*/ 6 w 6"/>
                <a:gd name="T11" fmla="*/ 1 h 2"/>
                <a:gd name="T12" fmla="*/ 5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5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5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74" name="Freeform 1240"/>
            <p:cNvSpPr>
              <a:spLocks/>
            </p:cNvSpPr>
            <p:nvPr/>
          </p:nvSpPr>
          <p:spPr bwMode="auto">
            <a:xfrm>
              <a:off x="13600006" y="13464762"/>
              <a:ext cx="21022" cy="6006"/>
            </a:xfrm>
            <a:custGeom>
              <a:avLst/>
              <a:gdLst>
                <a:gd name="T0" fmla="*/ 5 w 6"/>
                <a:gd name="T1" fmla="*/ 2 h 2"/>
                <a:gd name="T2" fmla="*/ 1 w 6"/>
                <a:gd name="T3" fmla="*/ 2 h 2"/>
                <a:gd name="T4" fmla="*/ 0 w 6"/>
                <a:gd name="T5" fmla="*/ 1 h 2"/>
                <a:gd name="T6" fmla="*/ 1 w 6"/>
                <a:gd name="T7" fmla="*/ 0 h 2"/>
                <a:gd name="T8" fmla="*/ 5 w 6"/>
                <a:gd name="T9" fmla="*/ 0 h 2"/>
                <a:gd name="T10" fmla="*/ 6 w 6"/>
                <a:gd name="T11" fmla="*/ 1 h 2"/>
                <a:gd name="T12" fmla="*/ 5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5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5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75" name="그룹 1374"/>
          <p:cNvGrpSpPr/>
          <p:nvPr/>
        </p:nvGrpSpPr>
        <p:grpSpPr>
          <a:xfrm>
            <a:off x="691973" y="4981604"/>
            <a:ext cx="126160" cy="230846"/>
            <a:chOff x="7786068" y="13888195"/>
            <a:chExt cx="141145" cy="258265"/>
          </a:xfrm>
          <a:solidFill>
            <a:schemeClr val="bg1"/>
          </a:solidFill>
        </p:grpSpPr>
        <p:sp>
          <p:nvSpPr>
            <p:cNvPr id="1376" name="Freeform 729"/>
            <p:cNvSpPr>
              <a:spLocks noEditPoints="1"/>
            </p:cNvSpPr>
            <p:nvPr/>
          </p:nvSpPr>
          <p:spPr bwMode="auto">
            <a:xfrm>
              <a:off x="7786068" y="13888195"/>
              <a:ext cx="141145" cy="201207"/>
            </a:xfrm>
            <a:custGeom>
              <a:avLst/>
              <a:gdLst>
                <a:gd name="T0" fmla="*/ 1 w 41"/>
                <a:gd name="T1" fmla="*/ 58 h 58"/>
                <a:gd name="T2" fmla="*/ 1 w 41"/>
                <a:gd name="T3" fmla="*/ 58 h 58"/>
                <a:gd name="T4" fmla="*/ 0 w 41"/>
                <a:gd name="T5" fmla="*/ 57 h 58"/>
                <a:gd name="T6" fmla="*/ 0 w 41"/>
                <a:gd name="T7" fmla="*/ 1 h 58"/>
                <a:gd name="T8" fmla="*/ 1 w 41"/>
                <a:gd name="T9" fmla="*/ 0 h 58"/>
                <a:gd name="T10" fmla="*/ 2 w 41"/>
                <a:gd name="T11" fmla="*/ 0 h 58"/>
                <a:gd name="T12" fmla="*/ 41 w 41"/>
                <a:gd name="T13" fmla="*/ 40 h 58"/>
                <a:gd name="T14" fmla="*/ 41 w 41"/>
                <a:gd name="T15" fmla="*/ 41 h 58"/>
                <a:gd name="T16" fmla="*/ 40 w 41"/>
                <a:gd name="T17" fmla="*/ 42 h 58"/>
                <a:gd name="T18" fmla="*/ 40 w 41"/>
                <a:gd name="T19" fmla="*/ 42 h 58"/>
                <a:gd name="T20" fmla="*/ 18 w 41"/>
                <a:gd name="T21" fmla="*/ 42 h 58"/>
                <a:gd name="T22" fmla="*/ 2 w 41"/>
                <a:gd name="T23" fmla="*/ 58 h 58"/>
                <a:gd name="T24" fmla="*/ 1 w 41"/>
                <a:gd name="T25" fmla="*/ 58 h 58"/>
                <a:gd name="T26" fmla="*/ 2 w 41"/>
                <a:gd name="T27" fmla="*/ 4 h 58"/>
                <a:gd name="T28" fmla="*/ 3 w 41"/>
                <a:gd name="T29" fmla="*/ 54 h 58"/>
                <a:gd name="T30" fmla="*/ 17 w 41"/>
                <a:gd name="T31" fmla="*/ 40 h 58"/>
                <a:gd name="T32" fmla="*/ 17 w 41"/>
                <a:gd name="T33" fmla="*/ 40 h 58"/>
                <a:gd name="T34" fmla="*/ 37 w 41"/>
                <a:gd name="T35" fmla="*/ 40 h 58"/>
                <a:gd name="T36" fmla="*/ 2 w 41"/>
                <a:gd name="T37" fmla="*/ 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" h="58">
                  <a:moveTo>
                    <a:pt x="1" y="58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0" y="57"/>
                    <a:pt x="0" y="5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0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1" y="58"/>
                  </a:cubicBezTo>
                  <a:close/>
                  <a:moveTo>
                    <a:pt x="2" y="4"/>
                  </a:moveTo>
                  <a:cubicBezTo>
                    <a:pt x="3" y="54"/>
                    <a:pt x="3" y="54"/>
                    <a:pt x="3" y="5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37" y="40"/>
                    <a:pt x="37" y="40"/>
                    <a:pt x="37" y="40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77" name="Freeform 730"/>
            <p:cNvSpPr>
              <a:spLocks/>
            </p:cNvSpPr>
            <p:nvPr/>
          </p:nvSpPr>
          <p:spPr bwMode="auto">
            <a:xfrm>
              <a:off x="7840124" y="14023332"/>
              <a:ext cx="57061" cy="123128"/>
            </a:xfrm>
            <a:custGeom>
              <a:avLst/>
              <a:gdLst>
                <a:gd name="T0" fmla="*/ 15 w 16"/>
                <a:gd name="T1" fmla="*/ 36 h 36"/>
                <a:gd name="T2" fmla="*/ 14 w 16"/>
                <a:gd name="T3" fmla="*/ 36 h 36"/>
                <a:gd name="T4" fmla="*/ 0 w 16"/>
                <a:gd name="T5" fmla="*/ 2 h 36"/>
                <a:gd name="T6" fmla="*/ 1 w 16"/>
                <a:gd name="T7" fmla="*/ 1 h 36"/>
                <a:gd name="T8" fmla="*/ 2 w 16"/>
                <a:gd name="T9" fmla="*/ 1 h 36"/>
                <a:gd name="T10" fmla="*/ 16 w 16"/>
                <a:gd name="T11" fmla="*/ 35 h 36"/>
                <a:gd name="T12" fmla="*/ 16 w 16"/>
                <a:gd name="T13" fmla="*/ 36 h 36"/>
                <a:gd name="T14" fmla="*/ 15 w 16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6">
                  <a:moveTo>
                    <a:pt x="15" y="36"/>
                  </a:moveTo>
                  <a:cubicBezTo>
                    <a:pt x="15" y="36"/>
                    <a:pt x="14" y="36"/>
                    <a:pt x="14" y="3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78" name="그룹 1377"/>
          <p:cNvGrpSpPr/>
          <p:nvPr/>
        </p:nvGrpSpPr>
        <p:grpSpPr>
          <a:xfrm>
            <a:off x="1352354" y="4972207"/>
            <a:ext cx="255006" cy="249638"/>
            <a:chOff x="7713994" y="12623903"/>
            <a:chExt cx="285292" cy="279286"/>
          </a:xfrm>
          <a:solidFill>
            <a:schemeClr val="bg1"/>
          </a:solidFill>
        </p:grpSpPr>
        <p:sp>
          <p:nvSpPr>
            <p:cNvPr id="1379" name="Freeform 723"/>
            <p:cNvSpPr>
              <a:spLocks noEditPoints="1"/>
            </p:cNvSpPr>
            <p:nvPr/>
          </p:nvSpPr>
          <p:spPr bwMode="auto">
            <a:xfrm>
              <a:off x="7713994" y="12623903"/>
              <a:ext cx="285292" cy="279286"/>
            </a:xfrm>
            <a:custGeom>
              <a:avLst/>
              <a:gdLst>
                <a:gd name="T0" fmla="*/ 82 w 83"/>
                <a:gd name="T1" fmla="*/ 81 h 81"/>
                <a:gd name="T2" fmla="*/ 1 w 83"/>
                <a:gd name="T3" fmla="*/ 81 h 81"/>
                <a:gd name="T4" fmla="*/ 0 w 83"/>
                <a:gd name="T5" fmla="*/ 81 h 81"/>
                <a:gd name="T6" fmla="*/ 0 w 83"/>
                <a:gd name="T7" fmla="*/ 80 h 81"/>
                <a:gd name="T8" fmla="*/ 40 w 83"/>
                <a:gd name="T9" fmla="*/ 0 h 81"/>
                <a:gd name="T10" fmla="*/ 42 w 83"/>
                <a:gd name="T11" fmla="*/ 0 h 81"/>
                <a:gd name="T12" fmla="*/ 83 w 83"/>
                <a:gd name="T13" fmla="*/ 80 h 81"/>
                <a:gd name="T14" fmla="*/ 83 w 83"/>
                <a:gd name="T15" fmla="*/ 81 h 81"/>
                <a:gd name="T16" fmla="*/ 82 w 83"/>
                <a:gd name="T17" fmla="*/ 81 h 81"/>
                <a:gd name="T18" fmla="*/ 3 w 83"/>
                <a:gd name="T19" fmla="*/ 79 h 81"/>
                <a:gd name="T20" fmla="*/ 80 w 83"/>
                <a:gd name="T21" fmla="*/ 79 h 81"/>
                <a:gd name="T22" fmla="*/ 41 w 83"/>
                <a:gd name="T23" fmla="*/ 3 h 81"/>
                <a:gd name="T24" fmla="*/ 3 w 83"/>
                <a:gd name="T25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81">
                  <a:moveTo>
                    <a:pt x="82" y="81"/>
                  </a:moveTo>
                  <a:cubicBezTo>
                    <a:pt x="1" y="81"/>
                    <a:pt x="1" y="81"/>
                    <a:pt x="1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0"/>
                    <a:pt x="0" y="8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3" y="80"/>
                    <a:pt x="83" y="81"/>
                    <a:pt x="83" y="81"/>
                  </a:cubicBezTo>
                  <a:cubicBezTo>
                    <a:pt x="83" y="81"/>
                    <a:pt x="82" y="81"/>
                    <a:pt x="82" y="81"/>
                  </a:cubicBezTo>
                  <a:close/>
                  <a:moveTo>
                    <a:pt x="3" y="79"/>
                  </a:moveTo>
                  <a:cubicBezTo>
                    <a:pt x="80" y="79"/>
                    <a:pt x="80" y="79"/>
                    <a:pt x="80" y="79"/>
                  </a:cubicBezTo>
                  <a:cubicBezTo>
                    <a:pt x="41" y="3"/>
                    <a:pt x="41" y="3"/>
                    <a:pt x="41" y="3"/>
                  </a:cubicBezTo>
                  <a:lnTo>
                    <a:pt x="3" y="7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80" name="Freeform 724"/>
            <p:cNvSpPr>
              <a:spLocks/>
            </p:cNvSpPr>
            <p:nvPr/>
          </p:nvSpPr>
          <p:spPr bwMode="auto">
            <a:xfrm>
              <a:off x="7852137" y="12701981"/>
              <a:ext cx="9009" cy="123128"/>
            </a:xfrm>
            <a:custGeom>
              <a:avLst/>
              <a:gdLst>
                <a:gd name="T0" fmla="*/ 1 w 3"/>
                <a:gd name="T1" fmla="*/ 35 h 35"/>
                <a:gd name="T2" fmla="*/ 0 w 3"/>
                <a:gd name="T3" fmla="*/ 33 h 35"/>
                <a:gd name="T4" fmla="*/ 0 w 3"/>
                <a:gd name="T5" fmla="*/ 1 h 35"/>
                <a:gd name="T6" fmla="*/ 1 w 3"/>
                <a:gd name="T7" fmla="*/ 0 h 35"/>
                <a:gd name="T8" fmla="*/ 3 w 3"/>
                <a:gd name="T9" fmla="*/ 1 h 35"/>
                <a:gd name="T10" fmla="*/ 3 w 3"/>
                <a:gd name="T11" fmla="*/ 33 h 35"/>
                <a:gd name="T12" fmla="*/ 1 w 3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5">
                  <a:moveTo>
                    <a:pt x="1" y="35"/>
                  </a:move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2" y="35"/>
                    <a:pt x="1" y="3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81" name="Freeform 725"/>
            <p:cNvSpPr>
              <a:spLocks noEditPoints="1"/>
            </p:cNvSpPr>
            <p:nvPr/>
          </p:nvSpPr>
          <p:spPr bwMode="auto">
            <a:xfrm>
              <a:off x="7840124" y="12837121"/>
              <a:ext cx="33035" cy="33035"/>
            </a:xfrm>
            <a:custGeom>
              <a:avLst/>
              <a:gdLst>
                <a:gd name="T0" fmla="*/ 4 w 9"/>
                <a:gd name="T1" fmla="*/ 9 h 9"/>
                <a:gd name="T2" fmla="*/ 0 w 9"/>
                <a:gd name="T3" fmla="*/ 4 h 9"/>
                <a:gd name="T4" fmla="*/ 4 w 9"/>
                <a:gd name="T5" fmla="*/ 0 h 9"/>
                <a:gd name="T6" fmla="*/ 9 w 9"/>
                <a:gd name="T7" fmla="*/ 4 h 9"/>
                <a:gd name="T8" fmla="*/ 4 w 9"/>
                <a:gd name="T9" fmla="*/ 9 h 9"/>
                <a:gd name="T10" fmla="*/ 4 w 9"/>
                <a:gd name="T11" fmla="*/ 2 h 9"/>
                <a:gd name="T12" fmla="*/ 2 w 9"/>
                <a:gd name="T13" fmla="*/ 4 h 9"/>
                <a:gd name="T14" fmla="*/ 4 w 9"/>
                <a:gd name="T15" fmla="*/ 7 h 9"/>
                <a:gd name="T16" fmla="*/ 7 w 9"/>
                <a:gd name="T17" fmla="*/ 4 h 9"/>
                <a:gd name="T18" fmla="*/ 4 w 9"/>
                <a:gd name="T1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7"/>
                    <a:pt x="7" y="9"/>
                    <a:pt x="4" y="9"/>
                  </a:cubicBezTo>
                  <a:close/>
                  <a:moveTo>
                    <a:pt x="4" y="2"/>
                  </a:moveTo>
                  <a:cubicBezTo>
                    <a:pt x="3" y="2"/>
                    <a:pt x="2" y="3"/>
                    <a:pt x="2" y="4"/>
                  </a:cubicBezTo>
                  <a:cubicBezTo>
                    <a:pt x="2" y="6"/>
                    <a:pt x="3" y="7"/>
                    <a:pt x="4" y="7"/>
                  </a:cubicBezTo>
                  <a:cubicBezTo>
                    <a:pt x="6" y="7"/>
                    <a:pt x="7" y="6"/>
                    <a:pt x="7" y="4"/>
                  </a:cubicBezTo>
                  <a:cubicBezTo>
                    <a:pt x="7" y="3"/>
                    <a:pt x="6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82" name="그룹 1381"/>
          <p:cNvGrpSpPr/>
          <p:nvPr/>
        </p:nvGrpSpPr>
        <p:grpSpPr>
          <a:xfrm>
            <a:off x="3514406" y="4973549"/>
            <a:ext cx="193268" cy="246954"/>
            <a:chOff x="6326579" y="13242534"/>
            <a:chExt cx="216223" cy="276284"/>
          </a:xfrm>
          <a:solidFill>
            <a:schemeClr val="bg1"/>
          </a:solidFill>
        </p:grpSpPr>
        <p:sp>
          <p:nvSpPr>
            <p:cNvPr id="1383" name="Freeform 577"/>
            <p:cNvSpPr>
              <a:spLocks noEditPoints="1"/>
            </p:cNvSpPr>
            <p:nvPr/>
          </p:nvSpPr>
          <p:spPr bwMode="auto">
            <a:xfrm>
              <a:off x="6344600" y="13275568"/>
              <a:ext cx="180185" cy="243250"/>
            </a:xfrm>
            <a:custGeom>
              <a:avLst/>
              <a:gdLst>
                <a:gd name="T0" fmla="*/ 45 w 52"/>
                <a:gd name="T1" fmla="*/ 71 h 71"/>
                <a:gd name="T2" fmla="*/ 7 w 52"/>
                <a:gd name="T3" fmla="*/ 71 h 71"/>
                <a:gd name="T4" fmla="*/ 6 w 52"/>
                <a:gd name="T5" fmla="*/ 70 h 71"/>
                <a:gd name="T6" fmla="*/ 0 w 52"/>
                <a:gd name="T7" fmla="*/ 2 h 71"/>
                <a:gd name="T8" fmla="*/ 0 w 52"/>
                <a:gd name="T9" fmla="*/ 1 h 71"/>
                <a:gd name="T10" fmla="*/ 1 w 52"/>
                <a:gd name="T11" fmla="*/ 0 h 71"/>
                <a:gd name="T12" fmla="*/ 51 w 52"/>
                <a:gd name="T13" fmla="*/ 0 h 71"/>
                <a:gd name="T14" fmla="*/ 52 w 52"/>
                <a:gd name="T15" fmla="*/ 1 h 71"/>
                <a:gd name="T16" fmla="*/ 52 w 52"/>
                <a:gd name="T17" fmla="*/ 2 h 71"/>
                <a:gd name="T18" fmla="*/ 46 w 52"/>
                <a:gd name="T19" fmla="*/ 70 h 71"/>
                <a:gd name="T20" fmla="*/ 45 w 52"/>
                <a:gd name="T21" fmla="*/ 71 h 71"/>
                <a:gd name="T22" fmla="*/ 8 w 52"/>
                <a:gd name="T23" fmla="*/ 69 h 71"/>
                <a:gd name="T24" fmla="*/ 44 w 52"/>
                <a:gd name="T25" fmla="*/ 69 h 71"/>
                <a:gd name="T26" fmla="*/ 50 w 52"/>
                <a:gd name="T27" fmla="*/ 3 h 71"/>
                <a:gd name="T28" fmla="*/ 2 w 52"/>
                <a:gd name="T29" fmla="*/ 3 h 71"/>
                <a:gd name="T30" fmla="*/ 8 w 52"/>
                <a:gd name="T31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71">
                  <a:moveTo>
                    <a:pt x="45" y="71"/>
                  </a:moveTo>
                  <a:cubicBezTo>
                    <a:pt x="7" y="71"/>
                    <a:pt x="7" y="71"/>
                    <a:pt x="7" y="71"/>
                  </a:cubicBezTo>
                  <a:cubicBezTo>
                    <a:pt x="6" y="71"/>
                    <a:pt x="6" y="71"/>
                    <a:pt x="6" y="7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1"/>
                    <a:pt x="52" y="1"/>
                  </a:cubicBezTo>
                  <a:cubicBezTo>
                    <a:pt x="52" y="1"/>
                    <a:pt x="52" y="1"/>
                    <a:pt x="52" y="2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1"/>
                    <a:pt x="46" y="71"/>
                    <a:pt x="45" y="71"/>
                  </a:cubicBezTo>
                  <a:close/>
                  <a:moveTo>
                    <a:pt x="8" y="69"/>
                  </a:moveTo>
                  <a:cubicBezTo>
                    <a:pt x="44" y="69"/>
                    <a:pt x="44" y="69"/>
                    <a:pt x="44" y="69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8" y="6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84" name="Freeform 578"/>
            <p:cNvSpPr>
              <a:spLocks/>
            </p:cNvSpPr>
            <p:nvPr/>
          </p:nvSpPr>
          <p:spPr bwMode="auto">
            <a:xfrm>
              <a:off x="6326579" y="13275568"/>
              <a:ext cx="216223" cy="9009"/>
            </a:xfrm>
            <a:custGeom>
              <a:avLst/>
              <a:gdLst>
                <a:gd name="T0" fmla="*/ 61 w 62"/>
                <a:gd name="T1" fmla="*/ 3 h 3"/>
                <a:gd name="T2" fmla="*/ 1 w 62"/>
                <a:gd name="T3" fmla="*/ 3 h 3"/>
                <a:gd name="T4" fmla="*/ 0 w 62"/>
                <a:gd name="T5" fmla="*/ 2 h 3"/>
                <a:gd name="T6" fmla="*/ 1 w 62"/>
                <a:gd name="T7" fmla="*/ 0 h 3"/>
                <a:gd name="T8" fmla="*/ 61 w 62"/>
                <a:gd name="T9" fmla="*/ 0 h 3"/>
                <a:gd name="T10" fmla="*/ 62 w 62"/>
                <a:gd name="T11" fmla="*/ 2 h 3"/>
                <a:gd name="T12" fmla="*/ 61 w 6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">
                  <a:moveTo>
                    <a:pt x="6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2" y="1"/>
                    <a:pt x="62" y="2"/>
                  </a:cubicBezTo>
                  <a:cubicBezTo>
                    <a:pt x="62" y="2"/>
                    <a:pt x="61" y="3"/>
                    <a:pt x="6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85" name="Freeform 579"/>
            <p:cNvSpPr>
              <a:spLocks/>
            </p:cNvSpPr>
            <p:nvPr/>
          </p:nvSpPr>
          <p:spPr bwMode="auto">
            <a:xfrm>
              <a:off x="6431686" y="13302597"/>
              <a:ext cx="6006" cy="198202"/>
            </a:xfrm>
            <a:custGeom>
              <a:avLst/>
              <a:gdLst>
                <a:gd name="T0" fmla="*/ 1 w 2"/>
                <a:gd name="T1" fmla="*/ 57 h 57"/>
                <a:gd name="T2" fmla="*/ 0 w 2"/>
                <a:gd name="T3" fmla="*/ 56 h 57"/>
                <a:gd name="T4" fmla="*/ 0 w 2"/>
                <a:gd name="T5" fmla="*/ 1 h 57"/>
                <a:gd name="T6" fmla="*/ 1 w 2"/>
                <a:gd name="T7" fmla="*/ 0 h 57"/>
                <a:gd name="T8" fmla="*/ 2 w 2"/>
                <a:gd name="T9" fmla="*/ 1 h 57"/>
                <a:gd name="T10" fmla="*/ 2 w 2"/>
                <a:gd name="T11" fmla="*/ 56 h 57"/>
                <a:gd name="T12" fmla="*/ 1 w 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7">
                  <a:moveTo>
                    <a:pt x="1" y="57"/>
                  </a:moveTo>
                  <a:cubicBezTo>
                    <a:pt x="0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7"/>
                    <a:pt x="1" y="5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86" name="Freeform 580"/>
            <p:cNvSpPr>
              <a:spLocks/>
            </p:cNvSpPr>
            <p:nvPr/>
          </p:nvSpPr>
          <p:spPr bwMode="auto">
            <a:xfrm>
              <a:off x="6461716" y="13302597"/>
              <a:ext cx="30031" cy="198202"/>
            </a:xfrm>
            <a:custGeom>
              <a:avLst/>
              <a:gdLst>
                <a:gd name="T0" fmla="*/ 2 w 8"/>
                <a:gd name="T1" fmla="*/ 57 h 57"/>
                <a:gd name="T2" fmla="*/ 2 w 8"/>
                <a:gd name="T3" fmla="*/ 57 h 57"/>
                <a:gd name="T4" fmla="*/ 1 w 8"/>
                <a:gd name="T5" fmla="*/ 56 h 57"/>
                <a:gd name="T6" fmla="*/ 5 w 8"/>
                <a:gd name="T7" fmla="*/ 1 h 57"/>
                <a:gd name="T8" fmla="*/ 6 w 8"/>
                <a:gd name="T9" fmla="*/ 0 h 57"/>
                <a:gd name="T10" fmla="*/ 8 w 8"/>
                <a:gd name="T11" fmla="*/ 2 h 57"/>
                <a:gd name="T12" fmla="*/ 3 w 8"/>
                <a:gd name="T13" fmla="*/ 56 h 57"/>
                <a:gd name="T14" fmla="*/ 2 w 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57">
                  <a:moveTo>
                    <a:pt x="2" y="57"/>
                  </a:moveTo>
                  <a:cubicBezTo>
                    <a:pt x="2" y="57"/>
                    <a:pt x="2" y="57"/>
                    <a:pt x="2" y="57"/>
                  </a:cubicBezTo>
                  <a:cubicBezTo>
                    <a:pt x="1" y="57"/>
                    <a:pt x="0" y="56"/>
                    <a:pt x="1" y="5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2" y="57"/>
                    <a:pt x="2" y="5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87" name="Freeform 581"/>
            <p:cNvSpPr>
              <a:spLocks/>
            </p:cNvSpPr>
            <p:nvPr/>
          </p:nvSpPr>
          <p:spPr bwMode="auto">
            <a:xfrm>
              <a:off x="6380633" y="13302597"/>
              <a:ext cx="27028" cy="198202"/>
            </a:xfrm>
            <a:custGeom>
              <a:avLst/>
              <a:gdLst>
                <a:gd name="T0" fmla="*/ 6 w 8"/>
                <a:gd name="T1" fmla="*/ 57 h 57"/>
                <a:gd name="T2" fmla="*/ 5 w 8"/>
                <a:gd name="T3" fmla="*/ 56 h 57"/>
                <a:gd name="T4" fmla="*/ 0 w 8"/>
                <a:gd name="T5" fmla="*/ 2 h 57"/>
                <a:gd name="T6" fmla="*/ 2 w 8"/>
                <a:gd name="T7" fmla="*/ 0 h 57"/>
                <a:gd name="T8" fmla="*/ 3 w 8"/>
                <a:gd name="T9" fmla="*/ 1 h 57"/>
                <a:gd name="T10" fmla="*/ 7 w 8"/>
                <a:gd name="T11" fmla="*/ 56 h 57"/>
                <a:gd name="T12" fmla="*/ 6 w 8"/>
                <a:gd name="T13" fmla="*/ 57 h 57"/>
                <a:gd name="T14" fmla="*/ 6 w 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57">
                  <a:moveTo>
                    <a:pt x="6" y="57"/>
                  </a:moveTo>
                  <a:cubicBezTo>
                    <a:pt x="6" y="57"/>
                    <a:pt x="5" y="56"/>
                    <a:pt x="5" y="5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7" y="57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88" name="Freeform 582"/>
            <p:cNvSpPr>
              <a:spLocks/>
            </p:cNvSpPr>
            <p:nvPr/>
          </p:nvSpPr>
          <p:spPr bwMode="auto">
            <a:xfrm>
              <a:off x="6392649" y="13242534"/>
              <a:ext cx="81082" cy="42044"/>
            </a:xfrm>
            <a:custGeom>
              <a:avLst/>
              <a:gdLst>
                <a:gd name="T0" fmla="*/ 22 w 23"/>
                <a:gd name="T1" fmla="*/ 12 h 12"/>
                <a:gd name="T2" fmla="*/ 21 w 23"/>
                <a:gd name="T3" fmla="*/ 11 h 12"/>
                <a:gd name="T4" fmla="*/ 21 w 23"/>
                <a:gd name="T5" fmla="*/ 3 h 12"/>
                <a:gd name="T6" fmla="*/ 20 w 23"/>
                <a:gd name="T7" fmla="*/ 3 h 12"/>
                <a:gd name="T8" fmla="*/ 3 w 23"/>
                <a:gd name="T9" fmla="*/ 3 h 12"/>
                <a:gd name="T10" fmla="*/ 2 w 23"/>
                <a:gd name="T11" fmla="*/ 3 h 12"/>
                <a:gd name="T12" fmla="*/ 2 w 23"/>
                <a:gd name="T13" fmla="*/ 11 h 12"/>
                <a:gd name="T14" fmla="*/ 1 w 23"/>
                <a:gd name="T15" fmla="*/ 12 h 12"/>
                <a:gd name="T16" fmla="*/ 0 w 23"/>
                <a:gd name="T17" fmla="*/ 11 h 12"/>
                <a:gd name="T18" fmla="*/ 0 w 23"/>
                <a:gd name="T19" fmla="*/ 3 h 12"/>
                <a:gd name="T20" fmla="*/ 3 w 23"/>
                <a:gd name="T21" fmla="*/ 0 h 12"/>
                <a:gd name="T22" fmla="*/ 20 w 23"/>
                <a:gd name="T23" fmla="*/ 0 h 12"/>
                <a:gd name="T24" fmla="*/ 23 w 23"/>
                <a:gd name="T25" fmla="*/ 3 h 12"/>
                <a:gd name="T26" fmla="*/ 23 w 23"/>
                <a:gd name="T27" fmla="*/ 11 h 12"/>
                <a:gd name="T28" fmla="*/ 22 w 23"/>
                <a:gd name="T2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12">
                  <a:moveTo>
                    <a:pt x="22" y="12"/>
                  </a:moveTo>
                  <a:cubicBezTo>
                    <a:pt x="21" y="12"/>
                    <a:pt x="21" y="11"/>
                    <a:pt x="21" y="11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1" y="12"/>
                  </a:cubicBezTo>
                  <a:cubicBezTo>
                    <a:pt x="1" y="12"/>
                    <a:pt x="0" y="11"/>
                    <a:pt x="0" y="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2"/>
                    <a:pt x="22" y="1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89" name="그룹 1388"/>
          <p:cNvGrpSpPr/>
          <p:nvPr/>
        </p:nvGrpSpPr>
        <p:grpSpPr>
          <a:xfrm>
            <a:off x="2094523" y="4972207"/>
            <a:ext cx="195952" cy="249638"/>
            <a:chOff x="7747029" y="2467535"/>
            <a:chExt cx="219225" cy="279286"/>
          </a:xfrm>
          <a:solidFill>
            <a:schemeClr val="bg1"/>
          </a:solidFill>
        </p:grpSpPr>
        <p:sp>
          <p:nvSpPr>
            <p:cNvPr id="1390" name="Freeform 689"/>
            <p:cNvSpPr>
              <a:spLocks noEditPoints="1"/>
            </p:cNvSpPr>
            <p:nvPr/>
          </p:nvSpPr>
          <p:spPr bwMode="auto">
            <a:xfrm>
              <a:off x="7747029" y="2467535"/>
              <a:ext cx="219225" cy="279286"/>
            </a:xfrm>
            <a:custGeom>
              <a:avLst/>
              <a:gdLst>
                <a:gd name="T0" fmla="*/ 62 w 63"/>
                <a:gd name="T1" fmla="*/ 0 h 81"/>
                <a:gd name="T2" fmla="*/ 1 w 63"/>
                <a:gd name="T3" fmla="*/ 0 h 81"/>
                <a:gd name="T4" fmla="*/ 0 w 63"/>
                <a:gd name="T5" fmla="*/ 1 h 81"/>
                <a:gd name="T6" fmla="*/ 0 w 63"/>
                <a:gd name="T7" fmla="*/ 80 h 81"/>
                <a:gd name="T8" fmla="*/ 1 w 63"/>
                <a:gd name="T9" fmla="*/ 81 h 81"/>
                <a:gd name="T10" fmla="*/ 62 w 63"/>
                <a:gd name="T11" fmla="*/ 81 h 81"/>
                <a:gd name="T12" fmla="*/ 63 w 63"/>
                <a:gd name="T13" fmla="*/ 80 h 81"/>
                <a:gd name="T14" fmla="*/ 63 w 63"/>
                <a:gd name="T15" fmla="*/ 1 h 81"/>
                <a:gd name="T16" fmla="*/ 62 w 63"/>
                <a:gd name="T17" fmla="*/ 0 h 81"/>
                <a:gd name="T18" fmla="*/ 3 w 63"/>
                <a:gd name="T19" fmla="*/ 2 h 81"/>
                <a:gd name="T20" fmla="*/ 60 w 63"/>
                <a:gd name="T21" fmla="*/ 2 h 81"/>
                <a:gd name="T22" fmla="*/ 61 w 63"/>
                <a:gd name="T23" fmla="*/ 3 h 81"/>
                <a:gd name="T24" fmla="*/ 61 w 63"/>
                <a:gd name="T25" fmla="*/ 65 h 81"/>
                <a:gd name="T26" fmla="*/ 2 w 63"/>
                <a:gd name="T27" fmla="*/ 65 h 81"/>
                <a:gd name="T28" fmla="*/ 2 w 63"/>
                <a:gd name="T29" fmla="*/ 3 h 81"/>
                <a:gd name="T30" fmla="*/ 3 w 63"/>
                <a:gd name="T31" fmla="*/ 2 h 81"/>
                <a:gd name="T32" fmla="*/ 60 w 63"/>
                <a:gd name="T33" fmla="*/ 78 h 81"/>
                <a:gd name="T34" fmla="*/ 3 w 63"/>
                <a:gd name="T35" fmla="*/ 78 h 81"/>
                <a:gd name="T36" fmla="*/ 2 w 63"/>
                <a:gd name="T37" fmla="*/ 77 h 81"/>
                <a:gd name="T38" fmla="*/ 2 w 63"/>
                <a:gd name="T39" fmla="*/ 67 h 81"/>
                <a:gd name="T40" fmla="*/ 61 w 63"/>
                <a:gd name="T41" fmla="*/ 67 h 81"/>
                <a:gd name="T42" fmla="*/ 61 w 63"/>
                <a:gd name="T43" fmla="*/ 77 h 81"/>
                <a:gd name="T44" fmla="*/ 60 w 63"/>
                <a:gd name="T45" fmla="*/ 7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81">
                  <a:moveTo>
                    <a:pt x="6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1"/>
                    <a:pt x="1" y="81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3" y="81"/>
                    <a:pt x="63" y="80"/>
                    <a:pt x="63" y="8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0"/>
                    <a:pt x="62" y="0"/>
                  </a:cubicBezTo>
                  <a:close/>
                  <a:moveTo>
                    <a:pt x="3" y="2"/>
                  </a:move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1" y="3"/>
                    <a:pt x="61" y="3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lose/>
                  <a:moveTo>
                    <a:pt x="60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3" y="78"/>
                    <a:pt x="2" y="78"/>
                    <a:pt x="2" y="7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78"/>
                    <a:pt x="60" y="78"/>
                    <a:pt x="60" y="7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91" name="Freeform 690"/>
            <p:cNvSpPr>
              <a:spLocks/>
            </p:cNvSpPr>
            <p:nvPr/>
          </p:nvSpPr>
          <p:spPr bwMode="auto">
            <a:xfrm>
              <a:off x="7834117" y="2716789"/>
              <a:ext cx="45048" cy="6006"/>
            </a:xfrm>
            <a:custGeom>
              <a:avLst/>
              <a:gdLst>
                <a:gd name="T0" fmla="*/ 12 w 13"/>
                <a:gd name="T1" fmla="*/ 0 h 2"/>
                <a:gd name="T2" fmla="*/ 1 w 13"/>
                <a:gd name="T3" fmla="*/ 0 h 2"/>
                <a:gd name="T4" fmla="*/ 0 w 13"/>
                <a:gd name="T5" fmla="*/ 1 h 2"/>
                <a:gd name="T6" fmla="*/ 1 w 13"/>
                <a:gd name="T7" fmla="*/ 2 h 2"/>
                <a:gd name="T8" fmla="*/ 12 w 13"/>
                <a:gd name="T9" fmla="*/ 2 h 2"/>
                <a:gd name="T10" fmla="*/ 13 w 13"/>
                <a:gd name="T11" fmla="*/ 1 h 2"/>
                <a:gd name="T12" fmla="*/ 12 w 1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">
                  <a:moveTo>
                    <a:pt x="1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3" y="1"/>
                    <a:pt x="13" y="1"/>
                  </a:cubicBezTo>
                  <a:cubicBezTo>
                    <a:pt x="13" y="0"/>
                    <a:pt x="12" y="0"/>
                    <a:pt x="1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92" name="그룹 1391"/>
          <p:cNvGrpSpPr/>
          <p:nvPr/>
        </p:nvGrpSpPr>
        <p:grpSpPr>
          <a:xfrm>
            <a:off x="2790078" y="4969524"/>
            <a:ext cx="257688" cy="255004"/>
            <a:chOff x="4155360" y="12611891"/>
            <a:chExt cx="288294" cy="285292"/>
          </a:xfrm>
          <a:solidFill>
            <a:schemeClr val="bg1"/>
          </a:solidFill>
        </p:grpSpPr>
        <p:sp>
          <p:nvSpPr>
            <p:cNvPr id="1393" name="Freeform 358"/>
            <p:cNvSpPr>
              <a:spLocks noEditPoints="1"/>
            </p:cNvSpPr>
            <p:nvPr/>
          </p:nvSpPr>
          <p:spPr bwMode="auto">
            <a:xfrm>
              <a:off x="4155360" y="12611891"/>
              <a:ext cx="288294" cy="285292"/>
            </a:xfrm>
            <a:custGeom>
              <a:avLst/>
              <a:gdLst>
                <a:gd name="T0" fmla="*/ 82 w 83"/>
                <a:gd name="T1" fmla="*/ 82 h 82"/>
                <a:gd name="T2" fmla="*/ 1 w 83"/>
                <a:gd name="T3" fmla="*/ 82 h 82"/>
                <a:gd name="T4" fmla="*/ 0 w 83"/>
                <a:gd name="T5" fmla="*/ 81 h 82"/>
                <a:gd name="T6" fmla="*/ 0 w 83"/>
                <a:gd name="T7" fmla="*/ 1 h 82"/>
                <a:gd name="T8" fmla="*/ 1 w 83"/>
                <a:gd name="T9" fmla="*/ 0 h 82"/>
                <a:gd name="T10" fmla="*/ 82 w 83"/>
                <a:gd name="T11" fmla="*/ 0 h 82"/>
                <a:gd name="T12" fmla="*/ 83 w 83"/>
                <a:gd name="T13" fmla="*/ 1 h 82"/>
                <a:gd name="T14" fmla="*/ 83 w 83"/>
                <a:gd name="T15" fmla="*/ 81 h 82"/>
                <a:gd name="T16" fmla="*/ 82 w 83"/>
                <a:gd name="T17" fmla="*/ 82 h 82"/>
                <a:gd name="T18" fmla="*/ 2 w 83"/>
                <a:gd name="T19" fmla="*/ 80 h 82"/>
                <a:gd name="T20" fmla="*/ 81 w 83"/>
                <a:gd name="T21" fmla="*/ 80 h 82"/>
                <a:gd name="T22" fmla="*/ 81 w 83"/>
                <a:gd name="T23" fmla="*/ 2 h 82"/>
                <a:gd name="T24" fmla="*/ 2 w 83"/>
                <a:gd name="T25" fmla="*/ 2 h 82"/>
                <a:gd name="T26" fmla="*/ 2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82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0" y="82"/>
                    <a:pt x="0" y="81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0"/>
                    <a:pt x="83" y="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1"/>
                    <a:pt x="83" y="82"/>
                    <a:pt x="82" y="82"/>
                  </a:cubicBezTo>
                  <a:close/>
                  <a:moveTo>
                    <a:pt x="2" y="8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94" name="Freeform 359"/>
            <p:cNvSpPr>
              <a:spLocks/>
            </p:cNvSpPr>
            <p:nvPr/>
          </p:nvSpPr>
          <p:spPr bwMode="auto">
            <a:xfrm>
              <a:off x="4227435" y="12662944"/>
              <a:ext cx="147153" cy="150153"/>
            </a:xfrm>
            <a:custGeom>
              <a:avLst/>
              <a:gdLst>
                <a:gd name="T0" fmla="*/ 41 w 42"/>
                <a:gd name="T1" fmla="*/ 43 h 43"/>
                <a:gd name="T2" fmla="*/ 1 w 42"/>
                <a:gd name="T3" fmla="*/ 43 h 43"/>
                <a:gd name="T4" fmla="*/ 0 w 42"/>
                <a:gd name="T5" fmla="*/ 42 h 43"/>
                <a:gd name="T6" fmla="*/ 1 w 42"/>
                <a:gd name="T7" fmla="*/ 41 h 43"/>
                <a:gd name="T8" fmla="*/ 40 w 42"/>
                <a:gd name="T9" fmla="*/ 41 h 43"/>
                <a:gd name="T10" fmla="*/ 40 w 42"/>
                <a:gd name="T11" fmla="*/ 2 h 43"/>
                <a:gd name="T12" fmla="*/ 41 w 42"/>
                <a:gd name="T13" fmla="*/ 0 h 43"/>
                <a:gd name="T14" fmla="*/ 42 w 42"/>
                <a:gd name="T15" fmla="*/ 2 h 43"/>
                <a:gd name="T16" fmla="*/ 42 w 42"/>
                <a:gd name="T17" fmla="*/ 42 h 43"/>
                <a:gd name="T18" fmla="*/ 41 w 42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41" y="43"/>
                  </a:move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0" y="43"/>
                    <a:pt x="0" y="42"/>
                  </a:cubicBezTo>
                  <a:cubicBezTo>
                    <a:pt x="0" y="41"/>
                    <a:pt x="1" y="41"/>
                    <a:pt x="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1" y="0"/>
                    <a:pt x="42" y="1"/>
                    <a:pt x="42" y="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1" y="43"/>
                    <a:pt x="41" y="4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95" name="Freeform 360"/>
            <p:cNvSpPr>
              <a:spLocks/>
            </p:cNvSpPr>
            <p:nvPr/>
          </p:nvSpPr>
          <p:spPr bwMode="auto">
            <a:xfrm>
              <a:off x="4224430" y="12780062"/>
              <a:ext cx="48051" cy="60060"/>
            </a:xfrm>
            <a:custGeom>
              <a:avLst/>
              <a:gdLst>
                <a:gd name="T0" fmla="*/ 13 w 14"/>
                <a:gd name="T1" fmla="*/ 18 h 18"/>
                <a:gd name="T2" fmla="*/ 12 w 14"/>
                <a:gd name="T3" fmla="*/ 18 h 18"/>
                <a:gd name="T4" fmla="*/ 1 w 14"/>
                <a:gd name="T5" fmla="*/ 10 h 18"/>
                <a:gd name="T6" fmla="*/ 0 w 14"/>
                <a:gd name="T7" fmla="*/ 9 h 18"/>
                <a:gd name="T8" fmla="*/ 1 w 14"/>
                <a:gd name="T9" fmla="*/ 8 h 18"/>
                <a:gd name="T10" fmla="*/ 12 w 14"/>
                <a:gd name="T11" fmla="*/ 0 h 18"/>
                <a:gd name="T12" fmla="*/ 14 w 14"/>
                <a:gd name="T13" fmla="*/ 0 h 18"/>
                <a:gd name="T14" fmla="*/ 13 w 14"/>
                <a:gd name="T15" fmla="*/ 2 h 18"/>
                <a:gd name="T16" fmla="*/ 3 w 14"/>
                <a:gd name="T17" fmla="*/ 9 h 18"/>
                <a:gd name="T18" fmla="*/ 13 w 14"/>
                <a:gd name="T19" fmla="*/ 16 h 18"/>
                <a:gd name="T20" fmla="*/ 14 w 14"/>
                <a:gd name="T21" fmla="*/ 18 h 18"/>
                <a:gd name="T22" fmla="*/ 13 w 14"/>
                <a:gd name="T2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8"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1"/>
                    <a:pt x="14" y="2"/>
                    <a:pt x="13" y="2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7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96" name="그룹 1395"/>
          <p:cNvGrpSpPr/>
          <p:nvPr/>
        </p:nvGrpSpPr>
        <p:grpSpPr>
          <a:xfrm>
            <a:off x="5534517" y="4984289"/>
            <a:ext cx="257688" cy="225476"/>
            <a:chOff x="13404805" y="13891198"/>
            <a:chExt cx="288294" cy="252257"/>
          </a:xfrm>
          <a:solidFill>
            <a:schemeClr val="bg1"/>
          </a:solidFill>
        </p:grpSpPr>
        <p:sp>
          <p:nvSpPr>
            <p:cNvPr id="1397" name="Freeform 1241"/>
            <p:cNvSpPr>
              <a:spLocks/>
            </p:cNvSpPr>
            <p:nvPr/>
          </p:nvSpPr>
          <p:spPr bwMode="auto">
            <a:xfrm>
              <a:off x="13404805" y="14137449"/>
              <a:ext cx="288294" cy="6006"/>
            </a:xfrm>
            <a:custGeom>
              <a:avLst/>
              <a:gdLst>
                <a:gd name="T0" fmla="*/ 82 w 83"/>
                <a:gd name="T1" fmla="*/ 2 h 2"/>
                <a:gd name="T2" fmla="*/ 2 w 83"/>
                <a:gd name="T3" fmla="*/ 2 h 2"/>
                <a:gd name="T4" fmla="*/ 0 w 83"/>
                <a:gd name="T5" fmla="*/ 1 h 2"/>
                <a:gd name="T6" fmla="*/ 2 w 83"/>
                <a:gd name="T7" fmla="*/ 0 h 2"/>
                <a:gd name="T8" fmla="*/ 82 w 83"/>
                <a:gd name="T9" fmla="*/ 0 h 2"/>
                <a:gd name="T10" fmla="*/ 83 w 83"/>
                <a:gd name="T11" fmla="*/ 1 h 2"/>
                <a:gd name="T12" fmla="*/ 82 w 8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">
                  <a:moveTo>
                    <a:pt x="8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3" y="1"/>
                    <a:pt x="83" y="1"/>
                  </a:cubicBezTo>
                  <a:cubicBezTo>
                    <a:pt x="83" y="2"/>
                    <a:pt x="82" y="2"/>
                    <a:pt x="8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98" name="Freeform 1242"/>
            <p:cNvSpPr>
              <a:spLocks noEditPoints="1"/>
            </p:cNvSpPr>
            <p:nvPr/>
          </p:nvSpPr>
          <p:spPr bwMode="auto">
            <a:xfrm>
              <a:off x="13476881" y="13891198"/>
              <a:ext cx="162165" cy="225231"/>
            </a:xfrm>
            <a:custGeom>
              <a:avLst/>
              <a:gdLst>
                <a:gd name="T0" fmla="*/ 1 w 47"/>
                <a:gd name="T1" fmla="*/ 65 h 65"/>
                <a:gd name="T2" fmla="*/ 1 w 47"/>
                <a:gd name="T3" fmla="*/ 64 h 65"/>
                <a:gd name="T4" fmla="*/ 0 w 47"/>
                <a:gd name="T5" fmla="*/ 64 h 65"/>
                <a:gd name="T6" fmla="*/ 0 w 47"/>
                <a:gd name="T7" fmla="*/ 50 h 65"/>
                <a:gd name="T8" fmla="*/ 0 w 47"/>
                <a:gd name="T9" fmla="*/ 50 h 65"/>
                <a:gd name="T10" fmla="*/ 32 w 47"/>
                <a:gd name="T11" fmla="*/ 0 h 65"/>
                <a:gd name="T12" fmla="*/ 33 w 47"/>
                <a:gd name="T13" fmla="*/ 0 h 65"/>
                <a:gd name="T14" fmla="*/ 46 w 47"/>
                <a:gd name="T15" fmla="*/ 9 h 65"/>
                <a:gd name="T16" fmla="*/ 47 w 47"/>
                <a:gd name="T17" fmla="*/ 9 h 65"/>
                <a:gd name="T18" fmla="*/ 47 w 47"/>
                <a:gd name="T19" fmla="*/ 10 h 65"/>
                <a:gd name="T20" fmla="*/ 15 w 47"/>
                <a:gd name="T21" fmla="*/ 59 h 65"/>
                <a:gd name="T22" fmla="*/ 14 w 47"/>
                <a:gd name="T23" fmla="*/ 60 h 65"/>
                <a:gd name="T24" fmla="*/ 2 w 47"/>
                <a:gd name="T25" fmla="*/ 65 h 65"/>
                <a:gd name="T26" fmla="*/ 1 w 47"/>
                <a:gd name="T27" fmla="*/ 65 h 65"/>
                <a:gd name="T28" fmla="*/ 2 w 47"/>
                <a:gd name="T29" fmla="*/ 51 h 65"/>
                <a:gd name="T30" fmla="*/ 3 w 47"/>
                <a:gd name="T31" fmla="*/ 62 h 65"/>
                <a:gd name="T32" fmla="*/ 13 w 47"/>
                <a:gd name="T33" fmla="*/ 58 h 65"/>
                <a:gd name="T34" fmla="*/ 44 w 47"/>
                <a:gd name="T35" fmla="*/ 10 h 65"/>
                <a:gd name="T36" fmla="*/ 33 w 47"/>
                <a:gd name="T37" fmla="*/ 3 h 65"/>
                <a:gd name="T38" fmla="*/ 2 w 47"/>
                <a:gd name="T39" fmla="*/ 51 h 65"/>
                <a:gd name="T40" fmla="*/ 14 w 47"/>
                <a:gd name="T41" fmla="*/ 59 h 65"/>
                <a:gd name="T42" fmla="*/ 14 w 47"/>
                <a:gd name="T43" fmla="*/ 5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65">
                  <a:moveTo>
                    <a:pt x="1" y="65"/>
                  </a:moveTo>
                  <a:cubicBezTo>
                    <a:pt x="1" y="65"/>
                    <a:pt x="1" y="65"/>
                    <a:pt x="1" y="64"/>
                  </a:cubicBezTo>
                  <a:cubicBezTo>
                    <a:pt x="1" y="64"/>
                    <a:pt x="0" y="64"/>
                    <a:pt x="0" y="6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60"/>
                    <a:pt x="14" y="60"/>
                    <a:pt x="14" y="60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5"/>
                    <a:pt x="2" y="65"/>
                    <a:pt x="1" y="65"/>
                  </a:cubicBezTo>
                  <a:close/>
                  <a:moveTo>
                    <a:pt x="2" y="51"/>
                  </a:moveTo>
                  <a:cubicBezTo>
                    <a:pt x="3" y="62"/>
                    <a:pt x="3" y="62"/>
                    <a:pt x="3" y="62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3" y="3"/>
                    <a:pt x="33" y="3"/>
                    <a:pt x="33" y="3"/>
                  </a:cubicBezTo>
                  <a:lnTo>
                    <a:pt x="2" y="51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99" name="그룹 1398"/>
          <p:cNvGrpSpPr/>
          <p:nvPr/>
        </p:nvGrpSpPr>
        <p:grpSpPr>
          <a:xfrm>
            <a:off x="6243951" y="4980261"/>
            <a:ext cx="257688" cy="233532"/>
            <a:chOff x="2020183" y="13888195"/>
            <a:chExt cx="288294" cy="261269"/>
          </a:xfrm>
          <a:solidFill>
            <a:schemeClr val="bg1"/>
          </a:solidFill>
        </p:grpSpPr>
        <p:sp>
          <p:nvSpPr>
            <p:cNvPr id="1400" name="Freeform 168"/>
            <p:cNvSpPr>
              <a:spLocks noEditPoints="1"/>
            </p:cNvSpPr>
            <p:nvPr/>
          </p:nvSpPr>
          <p:spPr bwMode="auto">
            <a:xfrm>
              <a:off x="2020183" y="13888195"/>
              <a:ext cx="288294" cy="213219"/>
            </a:xfrm>
            <a:custGeom>
              <a:avLst/>
              <a:gdLst>
                <a:gd name="T0" fmla="*/ 82 w 83"/>
                <a:gd name="T1" fmla="*/ 62 h 62"/>
                <a:gd name="T2" fmla="*/ 1 w 83"/>
                <a:gd name="T3" fmla="*/ 62 h 62"/>
                <a:gd name="T4" fmla="*/ 0 w 83"/>
                <a:gd name="T5" fmla="*/ 60 h 62"/>
                <a:gd name="T6" fmla="*/ 0 w 83"/>
                <a:gd name="T7" fmla="*/ 1 h 62"/>
                <a:gd name="T8" fmla="*/ 1 w 83"/>
                <a:gd name="T9" fmla="*/ 0 h 62"/>
                <a:gd name="T10" fmla="*/ 82 w 83"/>
                <a:gd name="T11" fmla="*/ 0 h 62"/>
                <a:gd name="T12" fmla="*/ 83 w 83"/>
                <a:gd name="T13" fmla="*/ 1 h 62"/>
                <a:gd name="T14" fmla="*/ 83 w 83"/>
                <a:gd name="T15" fmla="*/ 60 h 62"/>
                <a:gd name="T16" fmla="*/ 82 w 83"/>
                <a:gd name="T17" fmla="*/ 62 h 62"/>
                <a:gd name="T18" fmla="*/ 2 w 83"/>
                <a:gd name="T19" fmla="*/ 59 h 62"/>
                <a:gd name="T20" fmla="*/ 80 w 83"/>
                <a:gd name="T21" fmla="*/ 59 h 62"/>
                <a:gd name="T22" fmla="*/ 80 w 83"/>
                <a:gd name="T23" fmla="*/ 2 h 62"/>
                <a:gd name="T24" fmla="*/ 2 w 83"/>
                <a:gd name="T25" fmla="*/ 2 h 62"/>
                <a:gd name="T26" fmla="*/ 2 w 83"/>
                <a:gd name="T27" fmla="*/ 5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62">
                  <a:moveTo>
                    <a:pt x="82" y="62"/>
                  </a:moveTo>
                  <a:cubicBezTo>
                    <a:pt x="1" y="62"/>
                    <a:pt x="1" y="62"/>
                    <a:pt x="1" y="62"/>
                  </a:cubicBezTo>
                  <a:cubicBezTo>
                    <a:pt x="0" y="62"/>
                    <a:pt x="0" y="61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3" y="0"/>
                    <a:pt x="83" y="1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1"/>
                    <a:pt x="82" y="62"/>
                    <a:pt x="82" y="62"/>
                  </a:cubicBezTo>
                  <a:close/>
                  <a:moveTo>
                    <a:pt x="2" y="59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5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01" name="Freeform 169"/>
            <p:cNvSpPr>
              <a:spLocks/>
            </p:cNvSpPr>
            <p:nvPr/>
          </p:nvSpPr>
          <p:spPr bwMode="auto">
            <a:xfrm>
              <a:off x="2125287" y="14092403"/>
              <a:ext cx="6006" cy="54053"/>
            </a:xfrm>
            <a:custGeom>
              <a:avLst/>
              <a:gdLst>
                <a:gd name="T0" fmla="*/ 1 w 2"/>
                <a:gd name="T1" fmla="*/ 16 h 16"/>
                <a:gd name="T2" fmla="*/ 0 w 2"/>
                <a:gd name="T3" fmla="*/ 14 h 16"/>
                <a:gd name="T4" fmla="*/ 0 w 2"/>
                <a:gd name="T5" fmla="*/ 1 h 16"/>
                <a:gd name="T6" fmla="*/ 1 w 2"/>
                <a:gd name="T7" fmla="*/ 0 h 16"/>
                <a:gd name="T8" fmla="*/ 2 w 2"/>
                <a:gd name="T9" fmla="*/ 1 h 16"/>
                <a:gd name="T10" fmla="*/ 2 w 2"/>
                <a:gd name="T11" fmla="*/ 14 h 16"/>
                <a:gd name="T12" fmla="*/ 1 w 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">
                  <a:moveTo>
                    <a:pt x="1" y="16"/>
                  </a:moveTo>
                  <a:cubicBezTo>
                    <a:pt x="0" y="16"/>
                    <a:pt x="0" y="15"/>
                    <a:pt x="0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6"/>
                    <a:pt x="1" y="1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02" name="Freeform 170"/>
            <p:cNvSpPr>
              <a:spLocks/>
            </p:cNvSpPr>
            <p:nvPr/>
          </p:nvSpPr>
          <p:spPr bwMode="auto">
            <a:xfrm>
              <a:off x="2197364" y="14092403"/>
              <a:ext cx="9009" cy="54053"/>
            </a:xfrm>
            <a:custGeom>
              <a:avLst/>
              <a:gdLst>
                <a:gd name="T0" fmla="*/ 1 w 2"/>
                <a:gd name="T1" fmla="*/ 16 h 16"/>
                <a:gd name="T2" fmla="*/ 0 w 2"/>
                <a:gd name="T3" fmla="*/ 14 h 16"/>
                <a:gd name="T4" fmla="*/ 0 w 2"/>
                <a:gd name="T5" fmla="*/ 1 h 16"/>
                <a:gd name="T6" fmla="*/ 1 w 2"/>
                <a:gd name="T7" fmla="*/ 0 h 16"/>
                <a:gd name="T8" fmla="*/ 2 w 2"/>
                <a:gd name="T9" fmla="*/ 1 h 16"/>
                <a:gd name="T10" fmla="*/ 2 w 2"/>
                <a:gd name="T11" fmla="*/ 14 h 16"/>
                <a:gd name="T12" fmla="*/ 1 w 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">
                  <a:moveTo>
                    <a:pt x="1" y="16"/>
                  </a:moveTo>
                  <a:cubicBezTo>
                    <a:pt x="0" y="16"/>
                    <a:pt x="0" y="15"/>
                    <a:pt x="0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1" y="16"/>
                    <a:pt x="1" y="1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03" name="Freeform 171"/>
            <p:cNvSpPr>
              <a:spLocks/>
            </p:cNvSpPr>
            <p:nvPr/>
          </p:nvSpPr>
          <p:spPr bwMode="auto">
            <a:xfrm>
              <a:off x="2020183" y="14056370"/>
              <a:ext cx="282288" cy="9009"/>
            </a:xfrm>
            <a:custGeom>
              <a:avLst/>
              <a:gdLst>
                <a:gd name="T0" fmla="*/ 80 w 81"/>
                <a:gd name="T1" fmla="*/ 2 h 2"/>
                <a:gd name="T2" fmla="*/ 1 w 81"/>
                <a:gd name="T3" fmla="*/ 2 h 2"/>
                <a:gd name="T4" fmla="*/ 0 w 81"/>
                <a:gd name="T5" fmla="*/ 1 h 2"/>
                <a:gd name="T6" fmla="*/ 1 w 81"/>
                <a:gd name="T7" fmla="*/ 0 h 2"/>
                <a:gd name="T8" fmla="*/ 80 w 81"/>
                <a:gd name="T9" fmla="*/ 0 h 2"/>
                <a:gd name="T10" fmla="*/ 81 w 81"/>
                <a:gd name="T11" fmla="*/ 1 h 2"/>
                <a:gd name="T12" fmla="*/ 80 w 8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"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1" y="0"/>
                    <a:pt x="81" y="0"/>
                    <a:pt x="81" y="1"/>
                  </a:cubicBezTo>
                  <a:cubicBezTo>
                    <a:pt x="81" y="2"/>
                    <a:pt x="81" y="2"/>
                    <a:pt x="8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04" name="Freeform 172"/>
            <p:cNvSpPr>
              <a:spLocks/>
            </p:cNvSpPr>
            <p:nvPr/>
          </p:nvSpPr>
          <p:spPr bwMode="auto">
            <a:xfrm>
              <a:off x="2089253" y="14140455"/>
              <a:ext cx="150153" cy="9009"/>
            </a:xfrm>
            <a:custGeom>
              <a:avLst/>
              <a:gdLst>
                <a:gd name="T0" fmla="*/ 42 w 43"/>
                <a:gd name="T1" fmla="*/ 3 h 3"/>
                <a:gd name="T2" fmla="*/ 1 w 43"/>
                <a:gd name="T3" fmla="*/ 3 h 3"/>
                <a:gd name="T4" fmla="*/ 0 w 43"/>
                <a:gd name="T5" fmla="*/ 1 h 3"/>
                <a:gd name="T6" fmla="*/ 1 w 43"/>
                <a:gd name="T7" fmla="*/ 0 h 3"/>
                <a:gd name="T8" fmla="*/ 42 w 43"/>
                <a:gd name="T9" fmla="*/ 0 h 3"/>
                <a:gd name="T10" fmla="*/ 43 w 43"/>
                <a:gd name="T11" fmla="*/ 1 h 3"/>
                <a:gd name="T12" fmla="*/ 42 w 4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">
                  <a:moveTo>
                    <a:pt x="42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3" y="1"/>
                    <a:pt x="43" y="1"/>
                  </a:cubicBezTo>
                  <a:cubicBezTo>
                    <a:pt x="43" y="2"/>
                    <a:pt x="42" y="3"/>
                    <a:pt x="42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405" name="Freeform 1360"/>
          <p:cNvSpPr>
            <a:spLocks noEditPoints="1"/>
          </p:cNvSpPr>
          <p:nvPr/>
        </p:nvSpPr>
        <p:spPr bwMode="auto">
          <a:xfrm>
            <a:off x="6928845" y="4992262"/>
            <a:ext cx="248814" cy="209528"/>
          </a:xfrm>
          <a:custGeom>
            <a:avLst/>
            <a:gdLst>
              <a:gd name="T0" fmla="*/ 3 w 117"/>
              <a:gd name="T1" fmla="*/ 99 h 99"/>
              <a:gd name="T2" fmla="*/ 114 w 117"/>
              <a:gd name="T3" fmla="*/ 99 h 99"/>
              <a:gd name="T4" fmla="*/ 117 w 117"/>
              <a:gd name="T5" fmla="*/ 96 h 99"/>
              <a:gd name="T6" fmla="*/ 117 w 117"/>
              <a:gd name="T7" fmla="*/ 21 h 99"/>
              <a:gd name="T8" fmla="*/ 114 w 117"/>
              <a:gd name="T9" fmla="*/ 18 h 99"/>
              <a:gd name="T10" fmla="*/ 63 w 117"/>
              <a:gd name="T11" fmla="*/ 18 h 99"/>
              <a:gd name="T12" fmla="*/ 52 w 117"/>
              <a:gd name="T13" fmla="*/ 2 h 99"/>
              <a:gd name="T14" fmla="*/ 49 w 117"/>
              <a:gd name="T15" fmla="*/ 0 h 99"/>
              <a:gd name="T16" fmla="*/ 3 w 117"/>
              <a:gd name="T17" fmla="*/ 0 h 99"/>
              <a:gd name="T18" fmla="*/ 0 w 117"/>
              <a:gd name="T19" fmla="*/ 3 h 99"/>
              <a:gd name="T20" fmla="*/ 0 w 117"/>
              <a:gd name="T21" fmla="*/ 96 h 99"/>
              <a:gd name="T22" fmla="*/ 3 w 117"/>
              <a:gd name="T23" fmla="*/ 99 h 99"/>
              <a:gd name="T24" fmla="*/ 7 w 117"/>
              <a:gd name="T25" fmla="*/ 6 h 99"/>
              <a:gd name="T26" fmla="*/ 48 w 117"/>
              <a:gd name="T27" fmla="*/ 6 h 99"/>
              <a:gd name="T28" fmla="*/ 56 w 117"/>
              <a:gd name="T29" fmla="*/ 19 h 99"/>
              <a:gd name="T30" fmla="*/ 7 w 117"/>
              <a:gd name="T31" fmla="*/ 19 h 99"/>
              <a:gd name="T32" fmla="*/ 7 w 117"/>
              <a:gd name="T33" fmla="*/ 6 h 99"/>
              <a:gd name="T34" fmla="*/ 7 w 117"/>
              <a:gd name="T35" fmla="*/ 35 h 99"/>
              <a:gd name="T36" fmla="*/ 7 w 117"/>
              <a:gd name="T37" fmla="*/ 32 h 99"/>
              <a:gd name="T38" fmla="*/ 7 w 117"/>
              <a:gd name="T39" fmla="*/ 25 h 99"/>
              <a:gd name="T40" fmla="*/ 61 w 117"/>
              <a:gd name="T41" fmla="*/ 25 h 99"/>
              <a:gd name="T42" fmla="*/ 62 w 117"/>
              <a:gd name="T43" fmla="*/ 24 h 99"/>
              <a:gd name="T44" fmla="*/ 111 w 117"/>
              <a:gd name="T45" fmla="*/ 24 h 99"/>
              <a:gd name="T46" fmla="*/ 111 w 117"/>
              <a:gd name="T47" fmla="*/ 32 h 99"/>
              <a:gd name="T48" fmla="*/ 111 w 117"/>
              <a:gd name="T49" fmla="*/ 35 h 99"/>
              <a:gd name="T50" fmla="*/ 111 w 117"/>
              <a:gd name="T51" fmla="*/ 93 h 99"/>
              <a:gd name="T52" fmla="*/ 7 w 117"/>
              <a:gd name="T53" fmla="*/ 93 h 99"/>
              <a:gd name="T54" fmla="*/ 7 w 117"/>
              <a:gd name="T55" fmla="*/ 35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7" h="99">
                <a:moveTo>
                  <a:pt x="3" y="99"/>
                </a:moveTo>
                <a:cubicBezTo>
                  <a:pt x="114" y="99"/>
                  <a:pt x="114" y="99"/>
                  <a:pt x="114" y="99"/>
                </a:cubicBezTo>
                <a:cubicBezTo>
                  <a:pt x="116" y="99"/>
                  <a:pt x="117" y="98"/>
                  <a:pt x="117" y="96"/>
                </a:cubicBezTo>
                <a:cubicBezTo>
                  <a:pt x="117" y="21"/>
                  <a:pt x="117" y="21"/>
                  <a:pt x="117" y="21"/>
                </a:cubicBezTo>
                <a:cubicBezTo>
                  <a:pt x="117" y="20"/>
                  <a:pt x="116" y="18"/>
                  <a:pt x="114" y="18"/>
                </a:cubicBezTo>
                <a:cubicBezTo>
                  <a:pt x="63" y="18"/>
                  <a:pt x="63" y="18"/>
                  <a:pt x="63" y="18"/>
                </a:cubicBezTo>
                <a:cubicBezTo>
                  <a:pt x="52" y="2"/>
                  <a:pt x="52" y="2"/>
                  <a:pt x="52" y="2"/>
                </a:cubicBezTo>
                <a:cubicBezTo>
                  <a:pt x="52" y="1"/>
                  <a:pt x="51" y="0"/>
                  <a:pt x="49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2"/>
                  <a:pt x="0" y="3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8"/>
                  <a:pt x="2" y="99"/>
                  <a:pt x="3" y="99"/>
                </a:cubicBezTo>
                <a:close/>
                <a:moveTo>
                  <a:pt x="7" y="6"/>
                </a:moveTo>
                <a:cubicBezTo>
                  <a:pt x="48" y="6"/>
                  <a:pt x="48" y="6"/>
                  <a:pt x="48" y="6"/>
                </a:cubicBezTo>
                <a:cubicBezTo>
                  <a:pt x="56" y="19"/>
                  <a:pt x="56" y="19"/>
                  <a:pt x="56" y="19"/>
                </a:cubicBezTo>
                <a:cubicBezTo>
                  <a:pt x="39" y="19"/>
                  <a:pt x="23" y="19"/>
                  <a:pt x="7" y="19"/>
                </a:cubicBezTo>
                <a:lnTo>
                  <a:pt x="7" y="6"/>
                </a:lnTo>
                <a:close/>
                <a:moveTo>
                  <a:pt x="7" y="35"/>
                </a:moveTo>
                <a:cubicBezTo>
                  <a:pt x="7" y="32"/>
                  <a:pt x="7" y="32"/>
                  <a:pt x="7" y="32"/>
                </a:cubicBezTo>
                <a:cubicBezTo>
                  <a:pt x="7" y="25"/>
                  <a:pt x="7" y="25"/>
                  <a:pt x="7" y="25"/>
                </a:cubicBezTo>
                <a:cubicBezTo>
                  <a:pt x="25" y="25"/>
                  <a:pt x="43" y="25"/>
                  <a:pt x="61" y="25"/>
                </a:cubicBezTo>
                <a:cubicBezTo>
                  <a:pt x="61" y="25"/>
                  <a:pt x="62" y="25"/>
                  <a:pt x="62" y="24"/>
                </a:cubicBezTo>
                <a:cubicBezTo>
                  <a:pt x="111" y="24"/>
                  <a:pt x="111" y="24"/>
                  <a:pt x="111" y="24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7" y="93"/>
                  <a:pt x="7" y="93"/>
                  <a:pt x="7" y="93"/>
                </a:cubicBezTo>
                <a:lnTo>
                  <a:pt x="7" y="35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406" name="그룹 1405"/>
          <p:cNvGrpSpPr/>
          <p:nvPr/>
        </p:nvGrpSpPr>
        <p:grpSpPr>
          <a:xfrm>
            <a:off x="8330133" y="4985050"/>
            <a:ext cx="238244" cy="223952"/>
            <a:chOff x="5060950" y="512763"/>
            <a:chExt cx="238125" cy="223838"/>
          </a:xfrm>
          <a:solidFill>
            <a:schemeClr val="bg1"/>
          </a:solidFill>
        </p:grpSpPr>
        <p:sp>
          <p:nvSpPr>
            <p:cNvPr id="1407" name="Freeform 831"/>
            <p:cNvSpPr>
              <a:spLocks noEditPoints="1"/>
            </p:cNvSpPr>
            <p:nvPr/>
          </p:nvSpPr>
          <p:spPr bwMode="auto">
            <a:xfrm>
              <a:off x="5060950" y="512763"/>
              <a:ext cx="238125" cy="187325"/>
            </a:xfrm>
            <a:custGeom>
              <a:avLst/>
              <a:gdLst>
                <a:gd name="T0" fmla="*/ 3 w 132"/>
                <a:gd name="T1" fmla="*/ 104 h 104"/>
                <a:gd name="T2" fmla="*/ 129 w 132"/>
                <a:gd name="T3" fmla="*/ 104 h 104"/>
                <a:gd name="T4" fmla="*/ 132 w 132"/>
                <a:gd name="T5" fmla="*/ 101 h 104"/>
                <a:gd name="T6" fmla="*/ 132 w 132"/>
                <a:gd name="T7" fmla="*/ 3 h 104"/>
                <a:gd name="T8" fmla="*/ 129 w 132"/>
                <a:gd name="T9" fmla="*/ 0 h 104"/>
                <a:gd name="T10" fmla="*/ 3 w 132"/>
                <a:gd name="T11" fmla="*/ 0 h 104"/>
                <a:gd name="T12" fmla="*/ 0 w 132"/>
                <a:gd name="T13" fmla="*/ 3 h 104"/>
                <a:gd name="T14" fmla="*/ 0 w 132"/>
                <a:gd name="T15" fmla="*/ 101 h 104"/>
                <a:gd name="T16" fmla="*/ 3 w 132"/>
                <a:gd name="T17" fmla="*/ 104 h 104"/>
                <a:gd name="T18" fmla="*/ 5 w 132"/>
                <a:gd name="T19" fmla="*/ 6 h 104"/>
                <a:gd name="T20" fmla="*/ 126 w 132"/>
                <a:gd name="T21" fmla="*/ 6 h 104"/>
                <a:gd name="T22" fmla="*/ 126 w 132"/>
                <a:gd name="T23" fmla="*/ 99 h 104"/>
                <a:gd name="T24" fmla="*/ 5 w 132"/>
                <a:gd name="T25" fmla="*/ 99 h 104"/>
                <a:gd name="T26" fmla="*/ 5 w 132"/>
                <a:gd name="T27" fmla="*/ 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104">
                  <a:moveTo>
                    <a:pt x="3" y="104"/>
                  </a:moveTo>
                  <a:cubicBezTo>
                    <a:pt x="129" y="104"/>
                    <a:pt x="129" y="104"/>
                    <a:pt x="129" y="104"/>
                  </a:cubicBezTo>
                  <a:cubicBezTo>
                    <a:pt x="131" y="104"/>
                    <a:pt x="132" y="103"/>
                    <a:pt x="132" y="10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1"/>
                    <a:pt x="131" y="0"/>
                    <a:pt x="12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3"/>
                    <a:pt x="1" y="104"/>
                    <a:pt x="3" y="104"/>
                  </a:cubicBezTo>
                  <a:close/>
                  <a:moveTo>
                    <a:pt x="5" y="6"/>
                  </a:moveTo>
                  <a:cubicBezTo>
                    <a:pt x="126" y="6"/>
                    <a:pt x="126" y="6"/>
                    <a:pt x="126" y="6"/>
                  </a:cubicBezTo>
                  <a:cubicBezTo>
                    <a:pt x="126" y="99"/>
                    <a:pt x="126" y="99"/>
                    <a:pt x="126" y="99"/>
                  </a:cubicBezTo>
                  <a:cubicBezTo>
                    <a:pt x="5" y="99"/>
                    <a:pt x="5" y="99"/>
                    <a:pt x="5" y="99"/>
                  </a:cubicBezTo>
                  <a:lnTo>
                    <a:pt x="5" y="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08" name="Freeform 832"/>
            <p:cNvSpPr>
              <a:spLocks noEditPoints="1"/>
            </p:cNvSpPr>
            <p:nvPr/>
          </p:nvSpPr>
          <p:spPr bwMode="auto">
            <a:xfrm>
              <a:off x="5087938" y="533401"/>
              <a:ext cx="184150" cy="127000"/>
            </a:xfrm>
            <a:custGeom>
              <a:avLst/>
              <a:gdLst>
                <a:gd name="T0" fmla="*/ 99 w 102"/>
                <a:gd name="T1" fmla="*/ 0 h 70"/>
                <a:gd name="T2" fmla="*/ 3 w 102"/>
                <a:gd name="T3" fmla="*/ 0 h 70"/>
                <a:gd name="T4" fmla="*/ 0 w 102"/>
                <a:gd name="T5" fmla="*/ 3 h 70"/>
                <a:gd name="T6" fmla="*/ 0 w 102"/>
                <a:gd name="T7" fmla="*/ 67 h 70"/>
                <a:gd name="T8" fmla="*/ 3 w 102"/>
                <a:gd name="T9" fmla="*/ 70 h 70"/>
                <a:gd name="T10" fmla="*/ 99 w 102"/>
                <a:gd name="T11" fmla="*/ 70 h 70"/>
                <a:gd name="T12" fmla="*/ 102 w 102"/>
                <a:gd name="T13" fmla="*/ 67 h 70"/>
                <a:gd name="T14" fmla="*/ 102 w 102"/>
                <a:gd name="T15" fmla="*/ 3 h 70"/>
                <a:gd name="T16" fmla="*/ 99 w 102"/>
                <a:gd name="T17" fmla="*/ 0 h 70"/>
                <a:gd name="T18" fmla="*/ 96 w 102"/>
                <a:gd name="T19" fmla="*/ 64 h 70"/>
                <a:gd name="T20" fmla="*/ 6 w 102"/>
                <a:gd name="T21" fmla="*/ 64 h 70"/>
                <a:gd name="T22" fmla="*/ 6 w 102"/>
                <a:gd name="T23" fmla="*/ 5 h 70"/>
                <a:gd name="T24" fmla="*/ 96 w 102"/>
                <a:gd name="T25" fmla="*/ 5 h 70"/>
                <a:gd name="T26" fmla="*/ 96 w 102"/>
                <a:gd name="T2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70">
                  <a:moveTo>
                    <a:pt x="9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99" y="70"/>
                    <a:pt x="99" y="70"/>
                    <a:pt x="99" y="70"/>
                  </a:cubicBezTo>
                  <a:cubicBezTo>
                    <a:pt x="100" y="70"/>
                    <a:pt x="102" y="69"/>
                    <a:pt x="102" y="67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2" y="1"/>
                    <a:pt x="100" y="0"/>
                    <a:pt x="99" y="0"/>
                  </a:cubicBezTo>
                  <a:close/>
                  <a:moveTo>
                    <a:pt x="96" y="64"/>
                  </a:moveTo>
                  <a:cubicBezTo>
                    <a:pt x="6" y="64"/>
                    <a:pt x="6" y="64"/>
                    <a:pt x="6" y="6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96" y="5"/>
                    <a:pt x="96" y="5"/>
                    <a:pt x="96" y="5"/>
                  </a:cubicBezTo>
                  <a:lnTo>
                    <a:pt x="96" y="6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09" name="Freeform 833"/>
            <p:cNvSpPr>
              <a:spLocks noEditPoints="1"/>
            </p:cNvSpPr>
            <p:nvPr/>
          </p:nvSpPr>
          <p:spPr bwMode="auto">
            <a:xfrm>
              <a:off x="5168900" y="663576"/>
              <a:ext cx="22225" cy="23813"/>
            </a:xfrm>
            <a:custGeom>
              <a:avLst/>
              <a:gdLst>
                <a:gd name="T0" fmla="*/ 6 w 12"/>
                <a:gd name="T1" fmla="*/ 0 h 13"/>
                <a:gd name="T2" fmla="*/ 0 w 12"/>
                <a:gd name="T3" fmla="*/ 7 h 13"/>
                <a:gd name="T4" fmla="*/ 6 w 12"/>
                <a:gd name="T5" fmla="*/ 13 h 13"/>
                <a:gd name="T6" fmla="*/ 12 w 12"/>
                <a:gd name="T7" fmla="*/ 7 h 13"/>
                <a:gd name="T8" fmla="*/ 6 w 12"/>
                <a:gd name="T9" fmla="*/ 0 h 13"/>
                <a:gd name="T10" fmla="*/ 6 w 12"/>
                <a:gd name="T11" fmla="*/ 9 h 13"/>
                <a:gd name="T12" fmla="*/ 3 w 12"/>
                <a:gd name="T13" fmla="*/ 7 h 13"/>
                <a:gd name="T14" fmla="*/ 6 w 12"/>
                <a:gd name="T15" fmla="*/ 4 h 13"/>
                <a:gd name="T16" fmla="*/ 9 w 12"/>
                <a:gd name="T17" fmla="*/ 7 h 13"/>
                <a:gd name="T18" fmla="*/ 6 w 12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6" y="0"/>
                  </a:moveTo>
                  <a:cubicBezTo>
                    <a:pt x="2" y="0"/>
                    <a:pt x="0" y="3"/>
                    <a:pt x="0" y="7"/>
                  </a:cubicBezTo>
                  <a:cubicBezTo>
                    <a:pt x="0" y="10"/>
                    <a:pt x="2" y="13"/>
                    <a:pt x="6" y="13"/>
                  </a:cubicBezTo>
                  <a:cubicBezTo>
                    <a:pt x="9" y="13"/>
                    <a:pt x="12" y="10"/>
                    <a:pt x="12" y="7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9"/>
                  </a:moveTo>
                  <a:cubicBezTo>
                    <a:pt x="4" y="9"/>
                    <a:pt x="3" y="8"/>
                    <a:pt x="3" y="7"/>
                  </a:cubicBezTo>
                  <a:cubicBezTo>
                    <a:pt x="3" y="5"/>
                    <a:pt x="4" y="4"/>
                    <a:pt x="6" y="4"/>
                  </a:cubicBezTo>
                  <a:cubicBezTo>
                    <a:pt x="7" y="4"/>
                    <a:pt x="9" y="5"/>
                    <a:pt x="9" y="7"/>
                  </a:cubicBezTo>
                  <a:cubicBezTo>
                    <a:pt x="9" y="8"/>
                    <a:pt x="7" y="9"/>
                    <a:pt x="6" y="9"/>
                  </a:cubicBez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10" name="Freeform 834"/>
            <p:cNvSpPr>
              <a:spLocks noEditPoints="1"/>
            </p:cNvSpPr>
            <p:nvPr/>
          </p:nvSpPr>
          <p:spPr bwMode="auto">
            <a:xfrm>
              <a:off x="5114925" y="708026"/>
              <a:ext cx="130175" cy="28575"/>
            </a:xfrm>
            <a:custGeom>
              <a:avLst/>
              <a:gdLst>
                <a:gd name="T0" fmla="*/ 69 w 72"/>
                <a:gd name="T1" fmla="*/ 16 h 16"/>
                <a:gd name="T2" fmla="*/ 72 w 72"/>
                <a:gd name="T3" fmla="*/ 13 h 16"/>
                <a:gd name="T4" fmla="*/ 72 w 72"/>
                <a:gd name="T5" fmla="*/ 3 h 16"/>
                <a:gd name="T6" fmla="*/ 69 w 72"/>
                <a:gd name="T7" fmla="*/ 0 h 16"/>
                <a:gd name="T8" fmla="*/ 3 w 72"/>
                <a:gd name="T9" fmla="*/ 0 h 16"/>
                <a:gd name="T10" fmla="*/ 0 w 72"/>
                <a:gd name="T11" fmla="*/ 3 h 16"/>
                <a:gd name="T12" fmla="*/ 0 w 72"/>
                <a:gd name="T13" fmla="*/ 13 h 16"/>
                <a:gd name="T14" fmla="*/ 3 w 72"/>
                <a:gd name="T15" fmla="*/ 16 h 16"/>
                <a:gd name="T16" fmla="*/ 69 w 72"/>
                <a:gd name="T17" fmla="*/ 16 h 16"/>
                <a:gd name="T18" fmla="*/ 5 w 72"/>
                <a:gd name="T19" fmla="*/ 6 h 16"/>
                <a:gd name="T20" fmla="*/ 66 w 72"/>
                <a:gd name="T21" fmla="*/ 6 h 16"/>
                <a:gd name="T22" fmla="*/ 66 w 72"/>
                <a:gd name="T23" fmla="*/ 10 h 16"/>
                <a:gd name="T24" fmla="*/ 5 w 72"/>
                <a:gd name="T25" fmla="*/ 10 h 16"/>
                <a:gd name="T26" fmla="*/ 5 w 72"/>
                <a:gd name="T27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6">
                  <a:moveTo>
                    <a:pt x="69" y="16"/>
                  </a:moveTo>
                  <a:cubicBezTo>
                    <a:pt x="71" y="16"/>
                    <a:pt x="72" y="14"/>
                    <a:pt x="72" y="1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1"/>
                    <a:pt x="71" y="0"/>
                    <a:pt x="6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6"/>
                    <a:pt x="3" y="16"/>
                  </a:cubicBezTo>
                  <a:lnTo>
                    <a:pt x="69" y="16"/>
                  </a:lnTo>
                  <a:close/>
                  <a:moveTo>
                    <a:pt x="5" y="6"/>
                  </a:moveTo>
                  <a:cubicBezTo>
                    <a:pt x="66" y="6"/>
                    <a:pt x="66" y="6"/>
                    <a:pt x="66" y="6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5" y="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11" name="그룹 1410"/>
          <p:cNvGrpSpPr/>
          <p:nvPr/>
        </p:nvGrpSpPr>
        <p:grpSpPr>
          <a:xfrm>
            <a:off x="9007801" y="4988228"/>
            <a:ext cx="311306" cy="217596"/>
            <a:chOff x="3627438" y="1924051"/>
            <a:chExt cx="311150" cy="217488"/>
          </a:xfrm>
          <a:solidFill>
            <a:schemeClr val="bg1"/>
          </a:solidFill>
        </p:grpSpPr>
        <p:sp>
          <p:nvSpPr>
            <p:cNvPr id="1412" name="Freeform 801"/>
            <p:cNvSpPr>
              <a:spLocks noEditPoints="1"/>
            </p:cNvSpPr>
            <p:nvPr/>
          </p:nvSpPr>
          <p:spPr bwMode="auto">
            <a:xfrm>
              <a:off x="3627438" y="1924051"/>
              <a:ext cx="311150" cy="217488"/>
            </a:xfrm>
            <a:custGeom>
              <a:avLst/>
              <a:gdLst>
                <a:gd name="T0" fmla="*/ 118 w 173"/>
                <a:gd name="T1" fmla="*/ 49 h 121"/>
                <a:gd name="T2" fmla="*/ 115 w 173"/>
                <a:gd name="T3" fmla="*/ 0 h 121"/>
                <a:gd name="T4" fmla="*/ 56 w 173"/>
                <a:gd name="T5" fmla="*/ 3 h 121"/>
                <a:gd name="T6" fmla="*/ 3 w 173"/>
                <a:gd name="T7" fmla="*/ 23 h 121"/>
                <a:gd name="T8" fmla="*/ 0 w 173"/>
                <a:gd name="T9" fmla="*/ 118 h 121"/>
                <a:gd name="T10" fmla="*/ 59 w 173"/>
                <a:gd name="T11" fmla="*/ 121 h 121"/>
                <a:gd name="T12" fmla="*/ 115 w 173"/>
                <a:gd name="T13" fmla="*/ 121 h 121"/>
                <a:gd name="T14" fmla="*/ 173 w 173"/>
                <a:gd name="T15" fmla="*/ 118 h 121"/>
                <a:gd name="T16" fmla="*/ 170 w 173"/>
                <a:gd name="T17" fmla="*/ 49 h 121"/>
                <a:gd name="T18" fmla="*/ 148 w 173"/>
                <a:gd name="T19" fmla="*/ 90 h 121"/>
                <a:gd name="T20" fmla="*/ 138 w 173"/>
                <a:gd name="T21" fmla="*/ 116 h 121"/>
                <a:gd name="T22" fmla="*/ 167 w 173"/>
                <a:gd name="T23" fmla="*/ 115 h 121"/>
                <a:gd name="T24" fmla="*/ 151 w 173"/>
                <a:gd name="T25" fmla="*/ 88 h 121"/>
                <a:gd name="T26" fmla="*/ 136 w 173"/>
                <a:gd name="T27" fmla="*/ 86 h 121"/>
                <a:gd name="T28" fmla="*/ 134 w 173"/>
                <a:gd name="T29" fmla="*/ 115 h 121"/>
                <a:gd name="T30" fmla="*/ 118 w 173"/>
                <a:gd name="T31" fmla="*/ 55 h 121"/>
                <a:gd name="T32" fmla="*/ 167 w 173"/>
                <a:gd name="T33" fmla="*/ 115 h 121"/>
                <a:gd name="T34" fmla="*/ 56 w 173"/>
                <a:gd name="T35" fmla="*/ 29 h 121"/>
                <a:gd name="T36" fmla="*/ 40 w 173"/>
                <a:gd name="T37" fmla="*/ 115 h 121"/>
                <a:gd name="T38" fmla="*/ 38 w 173"/>
                <a:gd name="T39" fmla="*/ 86 h 121"/>
                <a:gd name="T40" fmla="*/ 23 w 173"/>
                <a:gd name="T41" fmla="*/ 88 h 121"/>
                <a:gd name="T42" fmla="*/ 6 w 173"/>
                <a:gd name="T43" fmla="*/ 115 h 121"/>
                <a:gd name="T44" fmla="*/ 26 w 173"/>
                <a:gd name="T45" fmla="*/ 90 h 121"/>
                <a:gd name="T46" fmla="*/ 36 w 173"/>
                <a:gd name="T47" fmla="*/ 116 h 121"/>
                <a:gd name="T48" fmla="*/ 26 w 173"/>
                <a:gd name="T49" fmla="*/ 90 h 121"/>
                <a:gd name="T50" fmla="*/ 112 w 173"/>
                <a:gd name="T51" fmla="*/ 115 h 121"/>
                <a:gd name="T52" fmla="*/ 95 w 173"/>
                <a:gd name="T53" fmla="*/ 88 h 121"/>
                <a:gd name="T54" fmla="*/ 79 w 173"/>
                <a:gd name="T55" fmla="*/ 86 h 121"/>
                <a:gd name="T56" fmla="*/ 77 w 173"/>
                <a:gd name="T57" fmla="*/ 115 h 121"/>
                <a:gd name="T58" fmla="*/ 62 w 173"/>
                <a:gd name="T59" fmla="*/ 26 h 121"/>
                <a:gd name="T60" fmla="*/ 112 w 173"/>
                <a:gd name="T61" fmla="*/ 6 h 121"/>
                <a:gd name="T62" fmla="*/ 112 w 173"/>
                <a:gd name="T63" fmla="*/ 52 h 121"/>
                <a:gd name="T64" fmla="*/ 81 w 173"/>
                <a:gd name="T65" fmla="*/ 90 h 121"/>
                <a:gd name="T66" fmla="*/ 91 w 173"/>
                <a:gd name="T67" fmla="*/ 1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3" h="121">
                  <a:moveTo>
                    <a:pt x="170" y="49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2"/>
                    <a:pt x="117" y="0"/>
                    <a:pt x="11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7" y="0"/>
                    <a:pt x="56" y="2"/>
                    <a:pt x="56" y="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3"/>
                    <a:pt x="0" y="25"/>
                    <a:pt x="0" y="2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9"/>
                    <a:pt x="2" y="121"/>
                    <a:pt x="3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72" y="121"/>
                    <a:pt x="173" y="119"/>
                    <a:pt x="173" y="118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3" y="51"/>
                    <a:pt x="172" y="49"/>
                    <a:pt x="170" y="49"/>
                  </a:cubicBezTo>
                  <a:close/>
                  <a:moveTo>
                    <a:pt x="138" y="90"/>
                  </a:moveTo>
                  <a:cubicBezTo>
                    <a:pt x="148" y="90"/>
                    <a:pt x="148" y="90"/>
                    <a:pt x="148" y="90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38" y="116"/>
                    <a:pt x="138" y="116"/>
                    <a:pt x="138" y="116"/>
                  </a:cubicBezTo>
                  <a:lnTo>
                    <a:pt x="138" y="90"/>
                  </a:lnTo>
                  <a:close/>
                  <a:moveTo>
                    <a:pt x="167" y="115"/>
                  </a:moveTo>
                  <a:cubicBezTo>
                    <a:pt x="151" y="115"/>
                    <a:pt x="151" y="115"/>
                    <a:pt x="151" y="115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1" y="87"/>
                    <a:pt x="150" y="86"/>
                    <a:pt x="149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5" y="86"/>
                    <a:pt x="134" y="87"/>
                    <a:pt x="134" y="88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67" y="55"/>
                    <a:pt x="167" y="55"/>
                    <a:pt x="167" y="55"/>
                  </a:cubicBezTo>
                  <a:lnTo>
                    <a:pt x="167" y="115"/>
                  </a:lnTo>
                  <a:close/>
                  <a:moveTo>
                    <a:pt x="6" y="29"/>
                  </a:moveTo>
                  <a:cubicBezTo>
                    <a:pt x="56" y="29"/>
                    <a:pt x="56" y="29"/>
                    <a:pt x="56" y="29"/>
                  </a:cubicBezTo>
                  <a:cubicBezTo>
                    <a:pt x="56" y="115"/>
                    <a:pt x="56" y="115"/>
                    <a:pt x="56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0" y="87"/>
                    <a:pt x="39" y="86"/>
                    <a:pt x="38" y="86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3" y="86"/>
                    <a:pt x="23" y="87"/>
                    <a:pt x="23" y="88"/>
                  </a:cubicBezTo>
                  <a:cubicBezTo>
                    <a:pt x="23" y="115"/>
                    <a:pt x="23" y="115"/>
                    <a:pt x="23" y="115"/>
                  </a:cubicBezTo>
                  <a:cubicBezTo>
                    <a:pt x="6" y="115"/>
                    <a:pt x="6" y="115"/>
                    <a:pt x="6" y="115"/>
                  </a:cubicBezTo>
                  <a:lnTo>
                    <a:pt x="6" y="29"/>
                  </a:lnTo>
                  <a:close/>
                  <a:moveTo>
                    <a:pt x="26" y="90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26" y="116"/>
                    <a:pt x="26" y="116"/>
                    <a:pt x="26" y="116"/>
                  </a:cubicBezTo>
                  <a:lnTo>
                    <a:pt x="26" y="90"/>
                  </a:lnTo>
                  <a:close/>
                  <a:moveTo>
                    <a:pt x="112" y="52"/>
                  </a:moveTo>
                  <a:cubicBezTo>
                    <a:pt x="112" y="115"/>
                    <a:pt x="112" y="115"/>
                    <a:pt x="112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88"/>
                    <a:pt x="95" y="88"/>
                    <a:pt x="95" y="88"/>
                  </a:cubicBezTo>
                  <a:cubicBezTo>
                    <a:pt x="95" y="87"/>
                    <a:pt x="94" y="86"/>
                    <a:pt x="93" y="86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78" y="86"/>
                    <a:pt x="77" y="87"/>
                    <a:pt x="77" y="88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2"/>
                    <a:pt x="112" y="52"/>
                    <a:pt x="112" y="52"/>
                  </a:cubicBezTo>
                  <a:close/>
                  <a:moveTo>
                    <a:pt x="81" y="116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116"/>
                    <a:pt x="91" y="116"/>
                    <a:pt x="91" y="116"/>
                  </a:cubicBezTo>
                  <a:lnTo>
                    <a:pt x="81" y="11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13" name="Freeform 802"/>
            <p:cNvSpPr>
              <a:spLocks noEditPoints="1"/>
            </p:cNvSpPr>
            <p:nvPr/>
          </p:nvSpPr>
          <p:spPr bwMode="auto">
            <a:xfrm>
              <a:off x="3749675" y="1955801"/>
              <a:ext cx="30163" cy="30163"/>
            </a:xfrm>
            <a:custGeom>
              <a:avLst/>
              <a:gdLst>
                <a:gd name="T0" fmla="*/ 16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6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6 w 17"/>
                <a:gd name="T17" fmla="*/ 0 h 17"/>
                <a:gd name="T18" fmla="*/ 14 w 17"/>
                <a:gd name="T19" fmla="*/ 13 h 17"/>
                <a:gd name="T20" fmla="*/ 4 w 17"/>
                <a:gd name="T21" fmla="*/ 13 h 17"/>
                <a:gd name="T22" fmla="*/ 4 w 17"/>
                <a:gd name="T23" fmla="*/ 3 h 17"/>
                <a:gd name="T24" fmla="*/ 14 w 17"/>
                <a:gd name="T25" fmla="*/ 3 h 17"/>
                <a:gd name="T26" fmla="*/ 14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lose/>
                  <a:moveTo>
                    <a:pt x="1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4" y="3"/>
                    <a:pt x="14" y="3"/>
                    <a:pt x="14" y="3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14" name="Freeform 803"/>
            <p:cNvSpPr>
              <a:spLocks noEditPoints="1"/>
            </p:cNvSpPr>
            <p:nvPr/>
          </p:nvSpPr>
          <p:spPr bwMode="auto">
            <a:xfrm>
              <a:off x="3787775" y="1955801"/>
              <a:ext cx="30163" cy="30163"/>
            </a:xfrm>
            <a:custGeom>
              <a:avLst/>
              <a:gdLst>
                <a:gd name="T0" fmla="*/ 15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5 w 17"/>
                <a:gd name="T17" fmla="*/ 0 h 17"/>
                <a:gd name="T18" fmla="*/ 13 w 17"/>
                <a:gd name="T19" fmla="*/ 13 h 17"/>
                <a:gd name="T20" fmla="*/ 3 w 17"/>
                <a:gd name="T21" fmla="*/ 13 h 17"/>
                <a:gd name="T22" fmla="*/ 3 w 17"/>
                <a:gd name="T23" fmla="*/ 3 h 17"/>
                <a:gd name="T24" fmla="*/ 13 w 17"/>
                <a:gd name="T25" fmla="*/ 3 h 17"/>
                <a:gd name="T26" fmla="*/ 13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lose/>
                  <a:moveTo>
                    <a:pt x="1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3" y="3"/>
                    <a:pt x="13" y="3"/>
                    <a:pt x="13" y="3"/>
                  </a:cubicBezTo>
                  <a:lnTo>
                    <a:pt x="13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15" name="Freeform 804"/>
            <p:cNvSpPr>
              <a:spLocks noEditPoints="1"/>
            </p:cNvSpPr>
            <p:nvPr/>
          </p:nvSpPr>
          <p:spPr bwMode="auto">
            <a:xfrm>
              <a:off x="3749675" y="1995488"/>
              <a:ext cx="30163" cy="30163"/>
            </a:xfrm>
            <a:custGeom>
              <a:avLst/>
              <a:gdLst>
                <a:gd name="T0" fmla="*/ 16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6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6 w 17"/>
                <a:gd name="T17" fmla="*/ 0 h 17"/>
                <a:gd name="T18" fmla="*/ 14 w 17"/>
                <a:gd name="T19" fmla="*/ 13 h 17"/>
                <a:gd name="T20" fmla="*/ 4 w 17"/>
                <a:gd name="T21" fmla="*/ 13 h 17"/>
                <a:gd name="T22" fmla="*/ 4 w 17"/>
                <a:gd name="T23" fmla="*/ 3 h 17"/>
                <a:gd name="T24" fmla="*/ 14 w 17"/>
                <a:gd name="T25" fmla="*/ 3 h 17"/>
                <a:gd name="T26" fmla="*/ 14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lose/>
                  <a:moveTo>
                    <a:pt x="1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4" y="3"/>
                    <a:pt x="14" y="3"/>
                    <a:pt x="14" y="3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16" name="Freeform 805"/>
            <p:cNvSpPr>
              <a:spLocks noEditPoints="1"/>
            </p:cNvSpPr>
            <p:nvPr/>
          </p:nvSpPr>
          <p:spPr bwMode="auto">
            <a:xfrm>
              <a:off x="3787775" y="1995488"/>
              <a:ext cx="30163" cy="30163"/>
            </a:xfrm>
            <a:custGeom>
              <a:avLst/>
              <a:gdLst>
                <a:gd name="T0" fmla="*/ 15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5 w 17"/>
                <a:gd name="T17" fmla="*/ 0 h 17"/>
                <a:gd name="T18" fmla="*/ 13 w 17"/>
                <a:gd name="T19" fmla="*/ 13 h 17"/>
                <a:gd name="T20" fmla="*/ 3 w 17"/>
                <a:gd name="T21" fmla="*/ 13 h 17"/>
                <a:gd name="T22" fmla="*/ 3 w 17"/>
                <a:gd name="T23" fmla="*/ 3 h 17"/>
                <a:gd name="T24" fmla="*/ 13 w 17"/>
                <a:gd name="T25" fmla="*/ 3 h 17"/>
                <a:gd name="T26" fmla="*/ 13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lose/>
                  <a:moveTo>
                    <a:pt x="1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3" y="3"/>
                    <a:pt x="13" y="3"/>
                    <a:pt x="13" y="3"/>
                  </a:cubicBezTo>
                  <a:lnTo>
                    <a:pt x="13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17" name="Freeform 806"/>
            <p:cNvSpPr>
              <a:spLocks noEditPoints="1"/>
            </p:cNvSpPr>
            <p:nvPr/>
          </p:nvSpPr>
          <p:spPr bwMode="auto">
            <a:xfrm>
              <a:off x="3749675" y="2035176"/>
              <a:ext cx="30163" cy="30163"/>
            </a:xfrm>
            <a:custGeom>
              <a:avLst/>
              <a:gdLst>
                <a:gd name="T0" fmla="*/ 16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6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6 w 17"/>
                <a:gd name="T17" fmla="*/ 0 h 17"/>
                <a:gd name="T18" fmla="*/ 14 w 17"/>
                <a:gd name="T19" fmla="*/ 13 h 17"/>
                <a:gd name="T20" fmla="*/ 4 w 17"/>
                <a:gd name="T21" fmla="*/ 13 h 17"/>
                <a:gd name="T22" fmla="*/ 4 w 17"/>
                <a:gd name="T23" fmla="*/ 3 h 17"/>
                <a:gd name="T24" fmla="*/ 14 w 17"/>
                <a:gd name="T25" fmla="*/ 3 h 17"/>
                <a:gd name="T26" fmla="*/ 14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lose/>
                  <a:moveTo>
                    <a:pt x="1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4" y="3"/>
                    <a:pt x="14" y="3"/>
                    <a:pt x="14" y="3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18" name="Freeform 807"/>
            <p:cNvSpPr>
              <a:spLocks noEditPoints="1"/>
            </p:cNvSpPr>
            <p:nvPr/>
          </p:nvSpPr>
          <p:spPr bwMode="auto">
            <a:xfrm>
              <a:off x="3787775" y="2035176"/>
              <a:ext cx="30163" cy="30163"/>
            </a:xfrm>
            <a:custGeom>
              <a:avLst/>
              <a:gdLst>
                <a:gd name="T0" fmla="*/ 15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5 w 17"/>
                <a:gd name="T17" fmla="*/ 0 h 17"/>
                <a:gd name="T18" fmla="*/ 13 w 17"/>
                <a:gd name="T19" fmla="*/ 13 h 17"/>
                <a:gd name="T20" fmla="*/ 3 w 17"/>
                <a:gd name="T21" fmla="*/ 13 h 17"/>
                <a:gd name="T22" fmla="*/ 3 w 17"/>
                <a:gd name="T23" fmla="*/ 3 h 17"/>
                <a:gd name="T24" fmla="*/ 13 w 17"/>
                <a:gd name="T25" fmla="*/ 3 h 17"/>
                <a:gd name="T26" fmla="*/ 13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lose/>
                  <a:moveTo>
                    <a:pt x="1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3" y="3"/>
                    <a:pt x="13" y="3"/>
                    <a:pt x="13" y="3"/>
                  </a:cubicBezTo>
                  <a:lnTo>
                    <a:pt x="13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19" name="Freeform 808"/>
            <p:cNvSpPr>
              <a:spLocks noEditPoints="1"/>
            </p:cNvSpPr>
            <p:nvPr/>
          </p:nvSpPr>
          <p:spPr bwMode="auto">
            <a:xfrm>
              <a:off x="3648075" y="1995488"/>
              <a:ext cx="30163" cy="30163"/>
            </a:xfrm>
            <a:custGeom>
              <a:avLst/>
              <a:gdLst>
                <a:gd name="T0" fmla="*/ 2 w 17"/>
                <a:gd name="T1" fmla="*/ 17 h 17"/>
                <a:gd name="T2" fmla="*/ 16 w 17"/>
                <a:gd name="T3" fmla="*/ 17 h 17"/>
                <a:gd name="T4" fmla="*/ 17 w 17"/>
                <a:gd name="T5" fmla="*/ 15 h 17"/>
                <a:gd name="T6" fmla="*/ 17 w 17"/>
                <a:gd name="T7" fmla="*/ 2 h 17"/>
                <a:gd name="T8" fmla="*/ 16 w 17"/>
                <a:gd name="T9" fmla="*/ 0 h 17"/>
                <a:gd name="T10" fmla="*/ 2 w 17"/>
                <a:gd name="T11" fmla="*/ 0 h 17"/>
                <a:gd name="T12" fmla="*/ 0 w 17"/>
                <a:gd name="T13" fmla="*/ 2 h 17"/>
                <a:gd name="T14" fmla="*/ 0 w 17"/>
                <a:gd name="T15" fmla="*/ 15 h 17"/>
                <a:gd name="T16" fmla="*/ 2 w 17"/>
                <a:gd name="T17" fmla="*/ 17 h 17"/>
                <a:gd name="T18" fmla="*/ 4 w 17"/>
                <a:gd name="T19" fmla="*/ 3 h 17"/>
                <a:gd name="T20" fmla="*/ 14 w 17"/>
                <a:gd name="T21" fmla="*/ 3 h 17"/>
                <a:gd name="T22" fmla="*/ 14 w 17"/>
                <a:gd name="T23" fmla="*/ 13 h 17"/>
                <a:gd name="T24" fmla="*/ 4 w 17"/>
                <a:gd name="T25" fmla="*/ 13 h 17"/>
                <a:gd name="T26" fmla="*/ 4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lose/>
                  <a:moveTo>
                    <a:pt x="4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4" y="13"/>
                    <a:pt x="4" y="13"/>
                    <a:pt x="4" y="13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20" name="Freeform 809"/>
            <p:cNvSpPr>
              <a:spLocks noEditPoints="1"/>
            </p:cNvSpPr>
            <p:nvPr/>
          </p:nvSpPr>
          <p:spPr bwMode="auto">
            <a:xfrm>
              <a:off x="3686175" y="1995488"/>
              <a:ext cx="30163" cy="30163"/>
            </a:xfrm>
            <a:custGeom>
              <a:avLst/>
              <a:gdLst>
                <a:gd name="T0" fmla="*/ 2 w 17"/>
                <a:gd name="T1" fmla="*/ 17 h 17"/>
                <a:gd name="T2" fmla="*/ 15 w 17"/>
                <a:gd name="T3" fmla="*/ 17 h 17"/>
                <a:gd name="T4" fmla="*/ 17 w 17"/>
                <a:gd name="T5" fmla="*/ 15 h 17"/>
                <a:gd name="T6" fmla="*/ 17 w 17"/>
                <a:gd name="T7" fmla="*/ 2 h 17"/>
                <a:gd name="T8" fmla="*/ 15 w 17"/>
                <a:gd name="T9" fmla="*/ 0 h 17"/>
                <a:gd name="T10" fmla="*/ 2 w 17"/>
                <a:gd name="T11" fmla="*/ 0 h 17"/>
                <a:gd name="T12" fmla="*/ 0 w 17"/>
                <a:gd name="T13" fmla="*/ 2 h 17"/>
                <a:gd name="T14" fmla="*/ 0 w 17"/>
                <a:gd name="T15" fmla="*/ 15 h 17"/>
                <a:gd name="T16" fmla="*/ 2 w 17"/>
                <a:gd name="T17" fmla="*/ 17 h 17"/>
                <a:gd name="T18" fmla="*/ 3 w 17"/>
                <a:gd name="T19" fmla="*/ 3 h 17"/>
                <a:gd name="T20" fmla="*/ 13 w 17"/>
                <a:gd name="T21" fmla="*/ 3 h 17"/>
                <a:gd name="T22" fmla="*/ 13 w 17"/>
                <a:gd name="T23" fmla="*/ 13 h 17"/>
                <a:gd name="T24" fmla="*/ 3 w 17"/>
                <a:gd name="T25" fmla="*/ 13 h 17"/>
                <a:gd name="T26" fmla="*/ 3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lose/>
                  <a:moveTo>
                    <a:pt x="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21" name="Freeform 810"/>
            <p:cNvSpPr>
              <a:spLocks noEditPoints="1"/>
            </p:cNvSpPr>
            <p:nvPr/>
          </p:nvSpPr>
          <p:spPr bwMode="auto">
            <a:xfrm>
              <a:off x="3648075" y="2035176"/>
              <a:ext cx="30163" cy="30163"/>
            </a:xfrm>
            <a:custGeom>
              <a:avLst/>
              <a:gdLst>
                <a:gd name="T0" fmla="*/ 16 w 17"/>
                <a:gd name="T1" fmla="*/ 17 h 17"/>
                <a:gd name="T2" fmla="*/ 17 w 17"/>
                <a:gd name="T3" fmla="*/ 15 h 17"/>
                <a:gd name="T4" fmla="*/ 17 w 17"/>
                <a:gd name="T5" fmla="*/ 2 h 17"/>
                <a:gd name="T6" fmla="*/ 16 w 17"/>
                <a:gd name="T7" fmla="*/ 0 h 17"/>
                <a:gd name="T8" fmla="*/ 2 w 17"/>
                <a:gd name="T9" fmla="*/ 0 h 17"/>
                <a:gd name="T10" fmla="*/ 0 w 17"/>
                <a:gd name="T11" fmla="*/ 2 h 17"/>
                <a:gd name="T12" fmla="*/ 0 w 17"/>
                <a:gd name="T13" fmla="*/ 15 h 17"/>
                <a:gd name="T14" fmla="*/ 2 w 17"/>
                <a:gd name="T15" fmla="*/ 17 h 17"/>
                <a:gd name="T16" fmla="*/ 16 w 17"/>
                <a:gd name="T17" fmla="*/ 17 h 17"/>
                <a:gd name="T18" fmla="*/ 4 w 17"/>
                <a:gd name="T19" fmla="*/ 3 h 17"/>
                <a:gd name="T20" fmla="*/ 14 w 17"/>
                <a:gd name="T21" fmla="*/ 3 h 17"/>
                <a:gd name="T22" fmla="*/ 14 w 17"/>
                <a:gd name="T23" fmla="*/ 13 h 17"/>
                <a:gd name="T24" fmla="*/ 4 w 17"/>
                <a:gd name="T25" fmla="*/ 13 h 17"/>
                <a:gd name="T26" fmla="*/ 4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6" y="17"/>
                  </a:move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lnTo>
                    <a:pt x="16" y="17"/>
                  </a:lnTo>
                  <a:close/>
                  <a:moveTo>
                    <a:pt x="4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4" y="13"/>
                    <a:pt x="4" y="13"/>
                    <a:pt x="4" y="13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22" name="Freeform 811"/>
            <p:cNvSpPr>
              <a:spLocks noEditPoints="1"/>
            </p:cNvSpPr>
            <p:nvPr/>
          </p:nvSpPr>
          <p:spPr bwMode="auto">
            <a:xfrm>
              <a:off x="3686175" y="2035176"/>
              <a:ext cx="30163" cy="30163"/>
            </a:xfrm>
            <a:custGeom>
              <a:avLst/>
              <a:gdLst>
                <a:gd name="T0" fmla="*/ 2 w 17"/>
                <a:gd name="T1" fmla="*/ 17 h 17"/>
                <a:gd name="T2" fmla="*/ 15 w 17"/>
                <a:gd name="T3" fmla="*/ 17 h 17"/>
                <a:gd name="T4" fmla="*/ 17 w 17"/>
                <a:gd name="T5" fmla="*/ 15 h 17"/>
                <a:gd name="T6" fmla="*/ 17 w 17"/>
                <a:gd name="T7" fmla="*/ 2 h 17"/>
                <a:gd name="T8" fmla="*/ 15 w 17"/>
                <a:gd name="T9" fmla="*/ 0 h 17"/>
                <a:gd name="T10" fmla="*/ 2 w 17"/>
                <a:gd name="T11" fmla="*/ 0 h 17"/>
                <a:gd name="T12" fmla="*/ 0 w 17"/>
                <a:gd name="T13" fmla="*/ 2 h 17"/>
                <a:gd name="T14" fmla="*/ 0 w 17"/>
                <a:gd name="T15" fmla="*/ 15 h 17"/>
                <a:gd name="T16" fmla="*/ 2 w 17"/>
                <a:gd name="T17" fmla="*/ 17 h 17"/>
                <a:gd name="T18" fmla="*/ 3 w 17"/>
                <a:gd name="T19" fmla="*/ 3 h 17"/>
                <a:gd name="T20" fmla="*/ 13 w 17"/>
                <a:gd name="T21" fmla="*/ 3 h 17"/>
                <a:gd name="T22" fmla="*/ 13 w 17"/>
                <a:gd name="T23" fmla="*/ 13 h 17"/>
                <a:gd name="T24" fmla="*/ 3 w 17"/>
                <a:gd name="T25" fmla="*/ 13 h 17"/>
                <a:gd name="T26" fmla="*/ 3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lose/>
                  <a:moveTo>
                    <a:pt x="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23" name="Freeform 812"/>
            <p:cNvSpPr>
              <a:spLocks noEditPoints="1"/>
            </p:cNvSpPr>
            <p:nvPr/>
          </p:nvSpPr>
          <p:spPr bwMode="auto">
            <a:xfrm>
              <a:off x="3849688" y="2035176"/>
              <a:ext cx="31750" cy="30163"/>
            </a:xfrm>
            <a:custGeom>
              <a:avLst/>
              <a:gdLst>
                <a:gd name="T0" fmla="*/ 2 w 17"/>
                <a:gd name="T1" fmla="*/ 17 h 17"/>
                <a:gd name="T2" fmla="*/ 15 w 17"/>
                <a:gd name="T3" fmla="*/ 17 h 17"/>
                <a:gd name="T4" fmla="*/ 17 w 17"/>
                <a:gd name="T5" fmla="*/ 15 h 17"/>
                <a:gd name="T6" fmla="*/ 17 w 17"/>
                <a:gd name="T7" fmla="*/ 2 h 17"/>
                <a:gd name="T8" fmla="*/ 15 w 17"/>
                <a:gd name="T9" fmla="*/ 0 h 17"/>
                <a:gd name="T10" fmla="*/ 2 w 17"/>
                <a:gd name="T11" fmla="*/ 0 h 17"/>
                <a:gd name="T12" fmla="*/ 0 w 17"/>
                <a:gd name="T13" fmla="*/ 2 h 17"/>
                <a:gd name="T14" fmla="*/ 0 w 17"/>
                <a:gd name="T15" fmla="*/ 15 h 17"/>
                <a:gd name="T16" fmla="*/ 2 w 17"/>
                <a:gd name="T17" fmla="*/ 17 h 17"/>
                <a:gd name="T18" fmla="*/ 3 w 17"/>
                <a:gd name="T19" fmla="*/ 3 h 17"/>
                <a:gd name="T20" fmla="*/ 13 w 17"/>
                <a:gd name="T21" fmla="*/ 3 h 17"/>
                <a:gd name="T22" fmla="*/ 13 w 17"/>
                <a:gd name="T23" fmla="*/ 13 h 17"/>
                <a:gd name="T24" fmla="*/ 3 w 17"/>
                <a:gd name="T25" fmla="*/ 13 h 17"/>
                <a:gd name="T26" fmla="*/ 3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lose/>
                  <a:moveTo>
                    <a:pt x="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24" name="Freeform 813"/>
            <p:cNvSpPr>
              <a:spLocks noEditPoints="1"/>
            </p:cNvSpPr>
            <p:nvPr/>
          </p:nvSpPr>
          <p:spPr bwMode="auto">
            <a:xfrm>
              <a:off x="3886200" y="2035176"/>
              <a:ext cx="31750" cy="30163"/>
            </a:xfrm>
            <a:custGeom>
              <a:avLst/>
              <a:gdLst>
                <a:gd name="T0" fmla="*/ 2 w 17"/>
                <a:gd name="T1" fmla="*/ 17 h 17"/>
                <a:gd name="T2" fmla="*/ 16 w 17"/>
                <a:gd name="T3" fmla="*/ 17 h 17"/>
                <a:gd name="T4" fmla="*/ 17 w 17"/>
                <a:gd name="T5" fmla="*/ 15 h 17"/>
                <a:gd name="T6" fmla="*/ 17 w 17"/>
                <a:gd name="T7" fmla="*/ 2 h 17"/>
                <a:gd name="T8" fmla="*/ 16 w 17"/>
                <a:gd name="T9" fmla="*/ 0 h 17"/>
                <a:gd name="T10" fmla="*/ 2 w 17"/>
                <a:gd name="T11" fmla="*/ 0 h 17"/>
                <a:gd name="T12" fmla="*/ 0 w 17"/>
                <a:gd name="T13" fmla="*/ 2 h 17"/>
                <a:gd name="T14" fmla="*/ 0 w 17"/>
                <a:gd name="T15" fmla="*/ 15 h 17"/>
                <a:gd name="T16" fmla="*/ 2 w 17"/>
                <a:gd name="T17" fmla="*/ 17 h 17"/>
                <a:gd name="T18" fmla="*/ 4 w 17"/>
                <a:gd name="T19" fmla="*/ 3 h 17"/>
                <a:gd name="T20" fmla="*/ 14 w 17"/>
                <a:gd name="T21" fmla="*/ 3 h 17"/>
                <a:gd name="T22" fmla="*/ 14 w 17"/>
                <a:gd name="T23" fmla="*/ 13 h 17"/>
                <a:gd name="T24" fmla="*/ 4 w 17"/>
                <a:gd name="T25" fmla="*/ 13 h 17"/>
                <a:gd name="T26" fmla="*/ 4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lose/>
                  <a:moveTo>
                    <a:pt x="4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4" y="13"/>
                    <a:pt x="4" y="13"/>
                    <a:pt x="4" y="13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25" name="그룹 1424"/>
          <p:cNvGrpSpPr/>
          <p:nvPr/>
        </p:nvGrpSpPr>
        <p:grpSpPr>
          <a:xfrm>
            <a:off x="9721041" y="4977109"/>
            <a:ext cx="333542" cy="239834"/>
            <a:chOff x="7340600" y="6140451"/>
            <a:chExt cx="333375" cy="239713"/>
          </a:xfrm>
          <a:solidFill>
            <a:schemeClr val="bg1"/>
          </a:solidFill>
        </p:grpSpPr>
        <p:sp>
          <p:nvSpPr>
            <p:cNvPr id="1426" name="Freeform 1042"/>
            <p:cNvSpPr>
              <a:spLocks noEditPoints="1"/>
            </p:cNvSpPr>
            <p:nvPr/>
          </p:nvSpPr>
          <p:spPr bwMode="auto">
            <a:xfrm>
              <a:off x="7340600" y="6140451"/>
              <a:ext cx="333375" cy="239713"/>
            </a:xfrm>
            <a:custGeom>
              <a:avLst/>
              <a:gdLst>
                <a:gd name="T0" fmla="*/ 179 w 210"/>
                <a:gd name="T1" fmla="*/ 71 h 151"/>
                <a:gd name="T2" fmla="*/ 122 w 210"/>
                <a:gd name="T3" fmla="*/ 71 h 151"/>
                <a:gd name="T4" fmla="*/ 122 w 210"/>
                <a:gd name="T5" fmla="*/ 0 h 151"/>
                <a:gd name="T6" fmla="*/ 41 w 210"/>
                <a:gd name="T7" fmla="*/ 0 h 151"/>
                <a:gd name="T8" fmla="*/ 41 w 210"/>
                <a:gd name="T9" fmla="*/ 145 h 151"/>
                <a:gd name="T10" fmla="*/ 0 w 210"/>
                <a:gd name="T11" fmla="*/ 145 h 151"/>
                <a:gd name="T12" fmla="*/ 0 w 210"/>
                <a:gd name="T13" fmla="*/ 151 h 151"/>
                <a:gd name="T14" fmla="*/ 210 w 210"/>
                <a:gd name="T15" fmla="*/ 151 h 151"/>
                <a:gd name="T16" fmla="*/ 210 w 210"/>
                <a:gd name="T17" fmla="*/ 145 h 151"/>
                <a:gd name="T18" fmla="*/ 179 w 210"/>
                <a:gd name="T19" fmla="*/ 145 h 151"/>
                <a:gd name="T20" fmla="*/ 179 w 210"/>
                <a:gd name="T21" fmla="*/ 71 h 151"/>
                <a:gd name="T22" fmla="*/ 118 w 210"/>
                <a:gd name="T23" fmla="*/ 143 h 151"/>
                <a:gd name="T24" fmla="*/ 46 w 210"/>
                <a:gd name="T25" fmla="*/ 143 h 151"/>
                <a:gd name="T26" fmla="*/ 46 w 210"/>
                <a:gd name="T27" fmla="*/ 4 h 151"/>
                <a:gd name="T28" fmla="*/ 118 w 210"/>
                <a:gd name="T29" fmla="*/ 4 h 151"/>
                <a:gd name="T30" fmla="*/ 118 w 210"/>
                <a:gd name="T31" fmla="*/ 143 h 151"/>
                <a:gd name="T32" fmla="*/ 175 w 210"/>
                <a:gd name="T33" fmla="*/ 143 h 151"/>
                <a:gd name="T34" fmla="*/ 124 w 210"/>
                <a:gd name="T35" fmla="*/ 143 h 151"/>
                <a:gd name="T36" fmla="*/ 124 w 210"/>
                <a:gd name="T37" fmla="*/ 77 h 151"/>
                <a:gd name="T38" fmla="*/ 175 w 210"/>
                <a:gd name="T39" fmla="*/ 77 h 151"/>
                <a:gd name="T40" fmla="*/ 175 w 210"/>
                <a:gd name="T41" fmla="*/ 14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0" h="151">
                  <a:moveTo>
                    <a:pt x="179" y="71"/>
                  </a:moveTo>
                  <a:lnTo>
                    <a:pt x="122" y="71"/>
                  </a:lnTo>
                  <a:lnTo>
                    <a:pt x="122" y="0"/>
                  </a:lnTo>
                  <a:lnTo>
                    <a:pt x="41" y="0"/>
                  </a:lnTo>
                  <a:lnTo>
                    <a:pt x="41" y="145"/>
                  </a:lnTo>
                  <a:lnTo>
                    <a:pt x="0" y="145"/>
                  </a:lnTo>
                  <a:lnTo>
                    <a:pt x="0" y="151"/>
                  </a:lnTo>
                  <a:lnTo>
                    <a:pt x="210" y="151"/>
                  </a:lnTo>
                  <a:lnTo>
                    <a:pt x="210" y="145"/>
                  </a:lnTo>
                  <a:lnTo>
                    <a:pt x="179" y="145"/>
                  </a:lnTo>
                  <a:lnTo>
                    <a:pt x="179" y="71"/>
                  </a:lnTo>
                  <a:close/>
                  <a:moveTo>
                    <a:pt x="118" y="143"/>
                  </a:moveTo>
                  <a:lnTo>
                    <a:pt x="46" y="143"/>
                  </a:lnTo>
                  <a:lnTo>
                    <a:pt x="46" y="4"/>
                  </a:lnTo>
                  <a:lnTo>
                    <a:pt x="118" y="4"/>
                  </a:lnTo>
                  <a:lnTo>
                    <a:pt x="118" y="143"/>
                  </a:lnTo>
                  <a:close/>
                  <a:moveTo>
                    <a:pt x="175" y="143"/>
                  </a:moveTo>
                  <a:lnTo>
                    <a:pt x="124" y="143"/>
                  </a:lnTo>
                  <a:lnTo>
                    <a:pt x="124" y="77"/>
                  </a:lnTo>
                  <a:lnTo>
                    <a:pt x="175" y="77"/>
                  </a:lnTo>
                  <a:lnTo>
                    <a:pt x="175" y="14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grpSp>
          <p:nvGrpSpPr>
            <p:cNvPr id="1427" name="그룹 1426"/>
            <p:cNvGrpSpPr/>
            <p:nvPr/>
          </p:nvGrpSpPr>
          <p:grpSpPr>
            <a:xfrm>
              <a:off x="7437438" y="6172201"/>
              <a:ext cx="173037" cy="165100"/>
              <a:chOff x="7437438" y="6172201"/>
              <a:chExt cx="173037" cy="165100"/>
            </a:xfrm>
            <a:grpFill/>
          </p:grpSpPr>
          <p:sp>
            <p:nvSpPr>
              <p:cNvPr id="1428" name="Freeform 1043"/>
              <p:cNvSpPr>
                <a:spLocks noEditPoints="1"/>
              </p:cNvSpPr>
              <p:nvPr/>
            </p:nvSpPr>
            <p:spPr bwMode="auto">
              <a:xfrm>
                <a:off x="7437438" y="6172201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3 h 15"/>
                  <a:gd name="T12" fmla="*/ 2 w 17"/>
                  <a:gd name="T13" fmla="*/ 13 h 15"/>
                  <a:gd name="T14" fmla="*/ 2 w 17"/>
                  <a:gd name="T15" fmla="*/ 2 h 15"/>
                  <a:gd name="T16" fmla="*/ 15 w 17"/>
                  <a:gd name="T17" fmla="*/ 2 h 15"/>
                  <a:gd name="T18" fmla="*/ 15 w 17"/>
                  <a:gd name="T1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3"/>
                    </a:moveTo>
                    <a:lnTo>
                      <a:pt x="2" y="13"/>
                    </a:lnTo>
                    <a:lnTo>
                      <a:pt x="2" y="2"/>
                    </a:lnTo>
                    <a:lnTo>
                      <a:pt x="15" y="2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solidFill>
                    <a:prstClr val="black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29" name="Freeform 1044"/>
              <p:cNvSpPr>
                <a:spLocks noEditPoints="1"/>
              </p:cNvSpPr>
              <p:nvPr/>
            </p:nvSpPr>
            <p:spPr bwMode="auto">
              <a:xfrm>
                <a:off x="7477125" y="6172201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3 h 15"/>
                  <a:gd name="T12" fmla="*/ 2 w 17"/>
                  <a:gd name="T13" fmla="*/ 13 h 15"/>
                  <a:gd name="T14" fmla="*/ 2 w 17"/>
                  <a:gd name="T15" fmla="*/ 2 h 15"/>
                  <a:gd name="T16" fmla="*/ 15 w 17"/>
                  <a:gd name="T17" fmla="*/ 2 h 15"/>
                  <a:gd name="T18" fmla="*/ 15 w 17"/>
                  <a:gd name="T1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3"/>
                    </a:moveTo>
                    <a:lnTo>
                      <a:pt x="2" y="13"/>
                    </a:lnTo>
                    <a:lnTo>
                      <a:pt x="2" y="2"/>
                    </a:lnTo>
                    <a:lnTo>
                      <a:pt x="15" y="2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solidFill>
                    <a:prstClr val="black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30" name="Freeform 1045"/>
              <p:cNvSpPr>
                <a:spLocks noEditPoints="1"/>
              </p:cNvSpPr>
              <p:nvPr/>
            </p:nvSpPr>
            <p:spPr bwMode="auto">
              <a:xfrm>
                <a:off x="7477125" y="6202363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3 h 15"/>
                  <a:gd name="T12" fmla="*/ 2 w 17"/>
                  <a:gd name="T13" fmla="*/ 13 h 15"/>
                  <a:gd name="T14" fmla="*/ 2 w 17"/>
                  <a:gd name="T15" fmla="*/ 3 h 15"/>
                  <a:gd name="T16" fmla="*/ 15 w 17"/>
                  <a:gd name="T17" fmla="*/ 3 h 15"/>
                  <a:gd name="T18" fmla="*/ 15 w 17"/>
                  <a:gd name="T1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3"/>
                    </a:moveTo>
                    <a:lnTo>
                      <a:pt x="2" y="13"/>
                    </a:lnTo>
                    <a:lnTo>
                      <a:pt x="2" y="3"/>
                    </a:lnTo>
                    <a:lnTo>
                      <a:pt x="15" y="3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solidFill>
                    <a:prstClr val="black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31" name="Freeform 1046"/>
              <p:cNvSpPr>
                <a:spLocks noEditPoints="1"/>
              </p:cNvSpPr>
              <p:nvPr/>
            </p:nvSpPr>
            <p:spPr bwMode="auto">
              <a:xfrm>
                <a:off x="7477125" y="6257926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2 h 15"/>
                  <a:gd name="T12" fmla="*/ 2 w 17"/>
                  <a:gd name="T13" fmla="*/ 12 h 15"/>
                  <a:gd name="T14" fmla="*/ 2 w 17"/>
                  <a:gd name="T15" fmla="*/ 3 h 15"/>
                  <a:gd name="T16" fmla="*/ 15 w 17"/>
                  <a:gd name="T17" fmla="*/ 3 h 15"/>
                  <a:gd name="T18" fmla="*/ 15 w 17"/>
                  <a:gd name="T1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2"/>
                    </a:moveTo>
                    <a:lnTo>
                      <a:pt x="2" y="12"/>
                    </a:lnTo>
                    <a:lnTo>
                      <a:pt x="2" y="3"/>
                    </a:lnTo>
                    <a:lnTo>
                      <a:pt x="15" y="3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solidFill>
                    <a:prstClr val="black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32" name="Freeform 1047"/>
              <p:cNvSpPr>
                <a:spLocks noEditPoints="1"/>
              </p:cNvSpPr>
              <p:nvPr/>
            </p:nvSpPr>
            <p:spPr bwMode="auto">
              <a:xfrm>
                <a:off x="7477125" y="6313488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1 h 15"/>
                  <a:gd name="T12" fmla="*/ 2 w 17"/>
                  <a:gd name="T13" fmla="*/ 11 h 15"/>
                  <a:gd name="T14" fmla="*/ 2 w 17"/>
                  <a:gd name="T15" fmla="*/ 2 h 15"/>
                  <a:gd name="T16" fmla="*/ 15 w 17"/>
                  <a:gd name="T17" fmla="*/ 2 h 15"/>
                  <a:gd name="T18" fmla="*/ 15 w 17"/>
                  <a:gd name="T1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1"/>
                    </a:moveTo>
                    <a:lnTo>
                      <a:pt x="2" y="11"/>
                    </a:lnTo>
                    <a:lnTo>
                      <a:pt x="2" y="2"/>
                    </a:lnTo>
                    <a:lnTo>
                      <a:pt x="15" y="2"/>
                    </a:lnTo>
                    <a:lnTo>
                      <a:pt x="15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solidFill>
                    <a:prstClr val="black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33" name="Freeform 1048"/>
              <p:cNvSpPr>
                <a:spLocks noEditPoints="1"/>
              </p:cNvSpPr>
              <p:nvPr/>
            </p:nvSpPr>
            <p:spPr bwMode="auto">
              <a:xfrm>
                <a:off x="7437438" y="6313488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1 h 15"/>
                  <a:gd name="T12" fmla="*/ 2 w 17"/>
                  <a:gd name="T13" fmla="*/ 11 h 15"/>
                  <a:gd name="T14" fmla="*/ 2 w 17"/>
                  <a:gd name="T15" fmla="*/ 2 h 15"/>
                  <a:gd name="T16" fmla="*/ 15 w 17"/>
                  <a:gd name="T17" fmla="*/ 2 h 15"/>
                  <a:gd name="T18" fmla="*/ 15 w 17"/>
                  <a:gd name="T1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1"/>
                    </a:moveTo>
                    <a:lnTo>
                      <a:pt x="2" y="11"/>
                    </a:lnTo>
                    <a:lnTo>
                      <a:pt x="2" y="2"/>
                    </a:lnTo>
                    <a:lnTo>
                      <a:pt x="15" y="2"/>
                    </a:lnTo>
                    <a:lnTo>
                      <a:pt x="15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solidFill>
                    <a:prstClr val="black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34" name="Freeform 1049"/>
              <p:cNvSpPr>
                <a:spLocks noEditPoints="1"/>
              </p:cNvSpPr>
              <p:nvPr/>
            </p:nvSpPr>
            <p:spPr bwMode="auto">
              <a:xfrm>
                <a:off x="7546975" y="6272213"/>
                <a:ext cx="26988" cy="22225"/>
              </a:xfrm>
              <a:custGeom>
                <a:avLst/>
                <a:gdLst>
                  <a:gd name="T0" fmla="*/ 17 w 17"/>
                  <a:gd name="T1" fmla="*/ 0 h 14"/>
                  <a:gd name="T2" fmla="*/ 0 w 17"/>
                  <a:gd name="T3" fmla="*/ 0 h 14"/>
                  <a:gd name="T4" fmla="*/ 0 w 17"/>
                  <a:gd name="T5" fmla="*/ 14 h 14"/>
                  <a:gd name="T6" fmla="*/ 17 w 17"/>
                  <a:gd name="T7" fmla="*/ 14 h 14"/>
                  <a:gd name="T8" fmla="*/ 17 w 17"/>
                  <a:gd name="T9" fmla="*/ 0 h 14"/>
                  <a:gd name="T10" fmla="*/ 15 w 17"/>
                  <a:gd name="T11" fmla="*/ 12 h 14"/>
                  <a:gd name="T12" fmla="*/ 3 w 17"/>
                  <a:gd name="T13" fmla="*/ 12 h 14"/>
                  <a:gd name="T14" fmla="*/ 3 w 17"/>
                  <a:gd name="T15" fmla="*/ 2 h 14"/>
                  <a:gd name="T16" fmla="*/ 15 w 17"/>
                  <a:gd name="T17" fmla="*/ 2 h 14"/>
                  <a:gd name="T18" fmla="*/ 15 w 17"/>
                  <a:gd name="T1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">
                    <a:moveTo>
                      <a:pt x="17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7" y="14"/>
                    </a:lnTo>
                    <a:lnTo>
                      <a:pt x="17" y="0"/>
                    </a:lnTo>
                    <a:close/>
                    <a:moveTo>
                      <a:pt x="15" y="12"/>
                    </a:moveTo>
                    <a:lnTo>
                      <a:pt x="3" y="12"/>
                    </a:lnTo>
                    <a:lnTo>
                      <a:pt x="3" y="2"/>
                    </a:lnTo>
                    <a:lnTo>
                      <a:pt x="15" y="2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solidFill>
                    <a:prstClr val="black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35" name="Freeform 1050"/>
              <p:cNvSpPr>
                <a:spLocks noEditPoints="1"/>
              </p:cNvSpPr>
              <p:nvPr/>
            </p:nvSpPr>
            <p:spPr bwMode="auto">
              <a:xfrm>
                <a:off x="7581900" y="6308726"/>
                <a:ext cx="28575" cy="23813"/>
              </a:xfrm>
              <a:custGeom>
                <a:avLst/>
                <a:gdLst>
                  <a:gd name="T0" fmla="*/ 18 w 18"/>
                  <a:gd name="T1" fmla="*/ 0 h 15"/>
                  <a:gd name="T2" fmla="*/ 0 w 18"/>
                  <a:gd name="T3" fmla="*/ 0 h 15"/>
                  <a:gd name="T4" fmla="*/ 0 w 18"/>
                  <a:gd name="T5" fmla="*/ 15 h 15"/>
                  <a:gd name="T6" fmla="*/ 18 w 18"/>
                  <a:gd name="T7" fmla="*/ 15 h 15"/>
                  <a:gd name="T8" fmla="*/ 18 w 18"/>
                  <a:gd name="T9" fmla="*/ 0 h 15"/>
                  <a:gd name="T10" fmla="*/ 15 w 18"/>
                  <a:gd name="T11" fmla="*/ 13 h 15"/>
                  <a:gd name="T12" fmla="*/ 3 w 18"/>
                  <a:gd name="T13" fmla="*/ 13 h 15"/>
                  <a:gd name="T14" fmla="*/ 3 w 18"/>
                  <a:gd name="T15" fmla="*/ 4 h 15"/>
                  <a:gd name="T16" fmla="*/ 15 w 18"/>
                  <a:gd name="T17" fmla="*/ 4 h 15"/>
                  <a:gd name="T18" fmla="*/ 15 w 18"/>
                  <a:gd name="T1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5">
                    <a:moveTo>
                      <a:pt x="18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8" y="15"/>
                    </a:lnTo>
                    <a:lnTo>
                      <a:pt x="18" y="0"/>
                    </a:lnTo>
                    <a:close/>
                    <a:moveTo>
                      <a:pt x="15" y="13"/>
                    </a:moveTo>
                    <a:lnTo>
                      <a:pt x="3" y="13"/>
                    </a:lnTo>
                    <a:lnTo>
                      <a:pt x="3" y="4"/>
                    </a:lnTo>
                    <a:lnTo>
                      <a:pt x="15" y="4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solidFill>
                    <a:prstClr val="black"/>
                  </a:solidFill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436" name="그룹 1435"/>
          <p:cNvGrpSpPr/>
          <p:nvPr/>
        </p:nvGrpSpPr>
        <p:grpSpPr>
          <a:xfrm>
            <a:off x="4183516" y="6830479"/>
            <a:ext cx="198636" cy="195948"/>
            <a:chOff x="3476668" y="10737980"/>
            <a:chExt cx="222228" cy="219220"/>
          </a:xfrm>
          <a:solidFill>
            <a:schemeClr val="bg1"/>
          </a:solidFill>
        </p:grpSpPr>
        <p:sp>
          <p:nvSpPr>
            <p:cNvPr id="1437" name="Freeform 283"/>
            <p:cNvSpPr>
              <a:spLocks/>
            </p:cNvSpPr>
            <p:nvPr/>
          </p:nvSpPr>
          <p:spPr bwMode="auto">
            <a:xfrm>
              <a:off x="3476668" y="10737980"/>
              <a:ext cx="222228" cy="114117"/>
            </a:xfrm>
            <a:custGeom>
              <a:avLst/>
              <a:gdLst>
                <a:gd name="T0" fmla="*/ 63 w 64"/>
                <a:gd name="T1" fmla="*/ 33 h 33"/>
                <a:gd name="T2" fmla="*/ 62 w 64"/>
                <a:gd name="T3" fmla="*/ 32 h 33"/>
                <a:gd name="T4" fmla="*/ 32 w 64"/>
                <a:gd name="T5" fmla="*/ 3 h 33"/>
                <a:gd name="T6" fmla="*/ 2 w 64"/>
                <a:gd name="T7" fmla="*/ 32 h 33"/>
                <a:gd name="T8" fmla="*/ 1 w 64"/>
                <a:gd name="T9" fmla="*/ 33 h 33"/>
                <a:gd name="T10" fmla="*/ 0 w 64"/>
                <a:gd name="T11" fmla="*/ 32 h 33"/>
                <a:gd name="T12" fmla="*/ 32 w 64"/>
                <a:gd name="T13" fmla="*/ 0 h 33"/>
                <a:gd name="T14" fmla="*/ 64 w 64"/>
                <a:gd name="T15" fmla="*/ 32 h 33"/>
                <a:gd name="T16" fmla="*/ 63 w 6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33">
                  <a:moveTo>
                    <a:pt x="63" y="33"/>
                  </a:moveTo>
                  <a:cubicBezTo>
                    <a:pt x="62" y="33"/>
                    <a:pt x="62" y="32"/>
                    <a:pt x="62" y="32"/>
                  </a:cubicBezTo>
                  <a:cubicBezTo>
                    <a:pt x="62" y="16"/>
                    <a:pt x="48" y="3"/>
                    <a:pt x="32" y="3"/>
                  </a:cubicBezTo>
                  <a:cubicBezTo>
                    <a:pt x="16" y="3"/>
                    <a:pt x="2" y="16"/>
                    <a:pt x="2" y="32"/>
                  </a:cubicBezTo>
                  <a:cubicBezTo>
                    <a:pt x="2" y="32"/>
                    <a:pt x="2" y="33"/>
                    <a:pt x="1" y="33"/>
                  </a:cubicBezTo>
                  <a:cubicBezTo>
                    <a:pt x="1" y="33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32"/>
                    <a:pt x="63" y="33"/>
                    <a:pt x="63" y="3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38" name="Freeform 284"/>
            <p:cNvSpPr>
              <a:spLocks/>
            </p:cNvSpPr>
            <p:nvPr/>
          </p:nvSpPr>
          <p:spPr bwMode="auto">
            <a:xfrm>
              <a:off x="3515710" y="10846087"/>
              <a:ext cx="147153" cy="111113"/>
            </a:xfrm>
            <a:custGeom>
              <a:avLst/>
              <a:gdLst>
                <a:gd name="T0" fmla="*/ 42 w 43"/>
                <a:gd name="T1" fmla="*/ 0 h 32"/>
                <a:gd name="T2" fmla="*/ 1 w 43"/>
                <a:gd name="T3" fmla="*/ 0 h 32"/>
                <a:gd name="T4" fmla="*/ 0 w 43"/>
                <a:gd name="T5" fmla="*/ 1 h 32"/>
                <a:gd name="T6" fmla="*/ 1 w 43"/>
                <a:gd name="T7" fmla="*/ 2 h 32"/>
                <a:gd name="T8" fmla="*/ 20 w 43"/>
                <a:gd name="T9" fmla="*/ 2 h 32"/>
                <a:gd name="T10" fmla="*/ 20 w 43"/>
                <a:gd name="T11" fmla="*/ 12 h 32"/>
                <a:gd name="T12" fmla="*/ 20 w 43"/>
                <a:gd name="T13" fmla="*/ 31 h 32"/>
                <a:gd name="T14" fmla="*/ 21 w 43"/>
                <a:gd name="T15" fmla="*/ 32 h 32"/>
                <a:gd name="T16" fmla="*/ 31 w 43"/>
                <a:gd name="T17" fmla="*/ 32 h 32"/>
                <a:gd name="T18" fmla="*/ 32 w 43"/>
                <a:gd name="T19" fmla="*/ 31 h 32"/>
                <a:gd name="T20" fmla="*/ 31 w 43"/>
                <a:gd name="T21" fmla="*/ 30 h 32"/>
                <a:gd name="T22" fmla="*/ 22 w 43"/>
                <a:gd name="T23" fmla="*/ 30 h 32"/>
                <a:gd name="T24" fmla="*/ 22 w 43"/>
                <a:gd name="T25" fmla="*/ 12 h 32"/>
                <a:gd name="T26" fmla="*/ 22 w 43"/>
                <a:gd name="T27" fmla="*/ 2 h 32"/>
                <a:gd name="T28" fmla="*/ 42 w 43"/>
                <a:gd name="T29" fmla="*/ 2 h 32"/>
                <a:gd name="T30" fmla="*/ 43 w 43"/>
                <a:gd name="T31" fmla="*/ 1 h 32"/>
                <a:gd name="T32" fmla="*/ 42 w 43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32">
                  <a:moveTo>
                    <a:pt x="4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2" y="32"/>
                    <a:pt x="32" y="32"/>
                    <a:pt x="32" y="31"/>
                  </a:cubicBezTo>
                  <a:cubicBezTo>
                    <a:pt x="32" y="31"/>
                    <a:pt x="32" y="30"/>
                    <a:pt x="31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3" y="1"/>
                    <a:pt x="43" y="1"/>
                  </a:cubicBezTo>
                  <a:cubicBezTo>
                    <a:pt x="43" y="0"/>
                    <a:pt x="42" y="0"/>
                    <a:pt x="4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439" name="Freeform 349"/>
          <p:cNvSpPr>
            <a:spLocks noEditPoints="1"/>
          </p:cNvSpPr>
          <p:nvPr/>
        </p:nvSpPr>
        <p:spPr bwMode="auto">
          <a:xfrm>
            <a:off x="4845435" y="6864030"/>
            <a:ext cx="252320" cy="128846"/>
          </a:xfrm>
          <a:custGeom>
            <a:avLst/>
            <a:gdLst>
              <a:gd name="T0" fmla="*/ 40 w 81"/>
              <a:gd name="T1" fmla="*/ 0 h 42"/>
              <a:gd name="T2" fmla="*/ 0 w 81"/>
              <a:gd name="T3" fmla="*/ 40 h 42"/>
              <a:gd name="T4" fmla="*/ 0 w 81"/>
              <a:gd name="T5" fmla="*/ 40 h 42"/>
              <a:gd name="T6" fmla="*/ 0 w 81"/>
              <a:gd name="T7" fmla="*/ 41 h 42"/>
              <a:gd name="T8" fmla="*/ 0 w 81"/>
              <a:gd name="T9" fmla="*/ 41 h 42"/>
              <a:gd name="T10" fmla="*/ 1 w 81"/>
              <a:gd name="T11" fmla="*/ 42 h 42"/>
              <a:gd name="T12" fmla="*/ 31 w 81"/>
              <a:gd name="T13" fmla="*/ 42 h 42"/>
              <a:gd name="T14" fmla="*/ 32 w 81"/>
              <a:gd name="T15" fmla="*/ 40 h 42"/>
              <a:gd name="T16" fmla="*/ 40 w 81"/>
              <a:gd name="T17" fmla="*/ 32 h 42"/>
              <a:gd name="T18" fmla="*/ 48 w 81"/>
              <a:gd name="T19" fmla="*/ 40 h 42"/>
              <a:gd name="T20" fmla="*/ 48 w 81"/>
              <a:gd name="T21" fmla="*/ 40 h 42"/>
              <a:gd name="T22" fmla="*/ 49 w 81"/>
              <a:gd name="T23" fmla="*/ 42 h 42"/>
              <a:gd name="T24" fmla="*/ 80 w 81"/>
              <a:gd name="T25" fmla="*/ 42 h 42"/>
              <a:gd name="T26" fmla="*/ 81 w 81"/>
              <a:gd name="T27" fmla="*/ 42 h 42"/>
              <a:gd name="T28" fmla="*/ 81 w 81"/>
              <a:gd name="T29" fmla="*/ 41 h 42"/>
              <a:gd name="T30" fmla="*/ 81 w 81"/>
              <a:gd name="T31" fmla="*/ 40 h 42"/>
              <a:gd name="T32" fmla="*/ 40 w 81"/>
              <a:gd name="T33" fmla="*/ 0 h 42"/>
              <a:gd name="T34" fmla="*/ 50 w 81"/>
              <a:gd name="T35" fmla="*/ 40 h 42"/>
              <a:gd name="T36" fmla="*/ 50 w 81"/>
              <a:gd name="T37" fmla="*/ 40 h 42"/>
              <a:gd name="T38" fmla="*/ 40 w 81"/>
              <a:gd name="T39" fmla="*/ 30 h 42"/>
              <a:gd name="T40" fmla="*/ 29 w 81"/>
              <a:gd name="T41" fmla="*/ 40 h 42"/>
              <a:gd name="T42" fmla="*/ 29 w 81"/>
              <a:gd name="T43" fmla="*/ 40 h 42"/>
              <a:gd name="T44" fmla="*/ 22 w 81"/>
              <a:gd name="T45" fmla="*/ 40 h 42"/>
              <a:gd name="T46" fmla="*/ 40 w 81"/>
              <a:gd name="T47" fmla="*/ 22 h 42"/>
              <a:gd name="T48" fmla="*/ 58 w 81"/>
              <a:gd name="T49" fmla="*/ 40 h 42"/>
              <a:gd name="T50" fmla="*/ 50 w 81"/>
              <a:gd name="T51" fmla="*/ 40 h 42"/>
              <a:gd name="T52" fmla="*/ 60 w 81"/>
              <a:gd name="T53" fmla="*/ 40 h 42"/>
              <a:gd name="T54" fmla="*/ 60 w 81"/>
              <a:gd name="T55" fmla="*/ 40 h 42"/>
              <a:gd name="T56" fmla="*/ 40 w 81"/>
              <a:gd name="T57" fmla="*/ 20 h 42"/>
              <a:gd name="T58" fmla="*/ 20 w 81"/>
              <a:gd name="T59" fmla="*/ 40 h 42"/>
              <a:gd name="T60" fmla="*/ 19 w 81"/>
              <a:gd name="T61" fmla="*/ 40 h 42"/>
              <a:gd name="T62" fmla="*/ 12 w 81"/>
              <a:gd name="T63" fmla="*/ 40 h 42"/>
              <a:gd name="T64" fmla="*/ 41 w 81"/>
              <a:gd name="T65" fmla="*/ 12 h 42"/>
              <a:gd name="T66" fmla="*/ 69 w 81"/>
              <a:gd name="T67" fmla="*/ 40 h 42"/>
              <a:gd name="T68" fmla="*/ 60 w 81"/>
              <a:gd name="T69" fmla="*/ 40 h 42"/>
              <a:gd name="T70" fmla="*/ 72 w 81"/>
              <a:gd name="T71" fmla="*/ 40 h 42"/>
              <a:gd name="T72" fmla="*/ 72 w 81"/>
              <a:gd name="T73" fmla="*/ 40 h 42"/>
              <a:gd name="T74" fmla="*/ 41 w 81"/>
              <a:gd name="T75" fmla="*/ 9 h 42"/>
              <a:gd name="T76" fmla="*/ 10 w 81"/>
              <a:gd name="T77" fmla="*/ 40 h 42"/>
              <a:gd name="T78" fmla="*/ 9 w 81"/>
              <a:gd name="T79" fmla="*/ 40 h 42"/>
              <a:gd name="T80" fmla="*/ 2 w 81"/>
              <a:gd name="T81" fmla="*/ 40 h 42"/>
              <a:gd name="T82" fmla="*/ 40 w 81"/>
              <a:gd name="T83" fmla="*/ 2 h 42"/>
              <a:gd name="T84" fmla="*/ 79 w 81"/>
              <a:gd name="T85" fmla="*/ 40 h 42"/>
              <a:gd name="T86" fmla="*/ 72 w 81"/>
              <a:gd name="T87" fmla="*/ 4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1" h="42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2"/>
                  <a:pt x="1" y="42"/>
                  <a:pt x="1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2" y="42"/>
                  <a:pt x="31" y="42"/>
                  <a:pt x="32" y="40"/>
                </a:cubicBezTo>
                <a:cubicBezTo>
                  <a:pt x="32" y="36"/>
                  <a:pt x="36" y="32"/>
                  <a:pt x="40" y="32"/>
                </a:cubicBezTo>
                <a:cubicBezTo>
                  <a:pt x="44" y="32"/>
                  <a:pt x="48" y="36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2"/>
                  <a:pt x="48" y="42"/>
                  <a:pt x="49" y="42"/>
                </a:cubicBezTo>
                <a:cubicBezTo>
                  <a:pt x="80" y="42"/>
                  <a:pt x="80" y="42"/>
                  <a:pt x="80" y="42"/>
                </a:cubicBezTo>
                <a:cubicBezTo>
                  <a:pt x="80" y="42"/>
                  <a:pt x="80" y="42"/>
                  <a:pt x="81" y="42"/>
                </a:cubicBezTo>
                <a:cubicBezTo>
                  <a:pt x="81" y="41"/>
                  <a:pt x="81" y="41"/>
                  <a:pt x="81" y="41"/>
                </a:cubicBezTo>
                <a:cubicBezTo>
                  <a:pt x="81" y="41"/>
                  <a:pt x="81" y="41"/>
                  <a:pt x="81" y="40"/>
                </a:cubicBezTo>
                <a:cubicBezTo>
                  <a:pt x="81" y="18"/>
                  <a:pt x="63" y="0"/>
                  <a:pt x="40" y="0"/>
                </a:cubicBezTo>
                <a:close/>
                <a:moveTo>
                  <a:pt x="50" y="40"/>
                </a:moveTo>
                <a:cubicBezTo>
                  <a:pt x="50" y="40"/>
                  <a:pt x="50" y="40"/>
                  <a:pt x="50" y="40"/>
                </a:cubicBezTo>
                <a:cubicBezTo>
                  <a:pt x="50" y="34"/>
                  <a:pt x="45" y="30"/>
                  <a:pt x="40" y="30"/>
                </a:cubicBezTo>
                <a:cubicBezTo>
                  <a:pt x="34" y="30"/>
                  <a:pt x="30" y="34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30" y="22"/>
                  <a:pt x="40" y="22"/>
                </a:cubicBezTo>
                <a:cubicBezTo>
                  <a:pt x="49" y="22"/>
                  <a:pt x="57" y="30"/>
                  <a:pt x="58" y="40"/>
                </a:cubicBezTo>
                <a:lnTo>
                  <a:pt x="50" y="40"/>
                </a:lnTo>
                <a:close/>
                <a:moveTo>
                  <a:pt x="60" y="40"/>
                </a:moveTo>
                <a:cubicBezTo>
                  <a:pt x="60" y="40"/>
                  <a:pt x="60" y="40"/>
                  <a:pt x="60" y="40"/>
                </a:cubicBezTo>
                <a:cubicBezTo>
                  <a:pt x="60" y="29"/>
                  <a:pt x="51" y="20"/>
                  <a:pt x="40" y="20"/>
                </a:cubicBezTo>
                <a:cubicBezTo>
                  <a:pt x="29" y="20"/>
                  <a:pt x="20" y="29"/>
                  <a:pt x="20" y="40"/>
                </a:cubicBezTo>
                <a:cubicBezTo>
                  <a:pt x="19" y="40"/>
                  <a:pt x="19" y="40"/>
                  <a:pt x="19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24"/>
                  <a:pt x="25" y="12"/>
                  <a:pt x="41" y="12"/>
                </a:cubicBezTo>
                <a:cubicBezTo>
                  <a:pt x="56" y="12"/>
                  <a:pt x="69" y="24"/>
                  <a:pt x="69" y="40"/>
                </a:cubicBezTo>
                <a:lnTo>
                  <a:pt x="60" y="40"/>
                </a:lnTo>
                <a:close/>
                <a:moveTo>
                  <a:pt x="72" y="40"/>
                </a:moveTo>
                <a:cubicBezTo>
                  <a:pt x="72" y="40"/>
                  <a:pt x="72" y="40"/>
                  <a:pt x="72" y="40"/>
                </a:cubicBezTo>
                <a:cubicBezTo>
                  <a:pt x="71" y="23"/>
                  <a:pt x="58" y="9"/>
                  <a:pt x="41" y="9"/>
                </a:cubicBezTo>
                <a:cubicBezTo>
                  <a:pt x="24" y="9"/>
                  <a:pt x="10" y="23"/>
                  <a:pt x="10" y="40"/>
                </a:cubicBezTo>
                <a:cubicBezTo>
                  <a:pt x="9" y="40"/>
                  <a:pt x="9" y="40"/>
                  <a:pt x="9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3" y="19"/>
                  <a:pt x="20" y="2"/>
                  <a:pt x="40" y="2"/>
                </a:cubicBezTo>
                <a:cubicBezTo>
                  <a:pt x="61" y="2"/>
                  <a:pt x="78" y="19"/>
                  <a:pt x="79" y="40"/>
                </a:cubicBezTo>
                <a:lnTo>
                  <a:pt x="72" y="40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440" name="그룹 1439"/>
          <p:cNvGrpSpPr/>
          <p:nvPr/>
        </p:nvGrpSpPr>
        <p:grpSpPr>
          <a:xfrm>
            <a:off x="632919" y="6825107"/>
            <a:ext cx="244268" cy="206692"/>
            <a:chOff x="6296548" y="8828027"/>
            <a:chExt cx="273281" cy="231240"/>
          </a:xfrm>
          <a:solidFill>
            <a:schemeClr val="bg1"/>
          </a:solidFill>
        </p:grpSpPr>
        <p:sp>
          <p:nvSpPr>
            <p:cNvPr id="1441" name="Freeform 511"/>
            <p:cNvSpPr>
              <a:spLocks/>
            </p:cNvSpPr>
            <p:nvPr/>
          </p:nvSpPr>
          <p:spPr bwMode="auto">
            <a:xfrm>
              <a:off x="6410665" y="8870071"/>
              <a:ext cx="126129" cy="153159"/>
            </a:xfrm>
            <a:custGeom>
              <a:avLst/>
              <a:gdLst>
                <a:gd name="T0" fmla="*/ 13 w 36"/>
                <a:gd name="T1" fmla="*/ 0 h 44"/>
                <a:gd name="T2" fmla="*/ 1 w 36"/>
                <a:gd name="T3" fmla="*/ 3 h 44"/>
                <a:gd name="T4" fmla="*/ 1 w 36"/>
                <a:gd name="T5" fmla="*/ 5 h 44"/>
                <a:gd name="T6" fmla="*/ 1 w 36"/>
                <a:gd name="T7" fmla="*/ 5 h 44"/>
                <a:gd name="T8" fmla="*/ 2 w 36"/>
                <a:gd name="T9" fmla="*/ 5 h 44"/>
                <a:gd name="T10" fmla="*/ 13 w 36"/>
                <a:gd name="T11" fmla="*/ 2 h 44"/>
                <a:gd name="T12" fmla="*/ 33 w 36"/>
                <a:gd name="T13" fmla="*/ 22 h 44"/>
                <a:gd name="T14" fmla="*/ 14 w 36"/>
                <a:gd name="T15" fmla="*/ 41 h 44"/>
                <a:gd name="T16" fmla="*/ 2 w 36"/>
                <a:gd name="T17" fmla="*/ 38 h 44"/>
                <a:gd name="T18" fmla="*/ 1 w 36"/>
                <a:gd name="T19" fmla="*/ 38 h 44"/>
                <a:gd name="T20" fmla="*/ 1 w 36"/>
                <a:gd name="T21" fmla="*/ 40 h 44"/>
                <a:gd name="T22" fmla="*/ 14 w 36"/>
                <a:gd name="T23" fmla="*/ 43 h 44"/>
                <a:gd name="T24" fmla="*/ 35 w 36"/>
                <a:gd name="T25" fmla="*/ 23 h 44"/>
                <a:gd name="T26" fmla="*/ 13 w 36"/>
                <a:gd name="T2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4">
                  <a:moveTo>
                    <a:pt x="13" y="0"/>
                  </a:moveTo>
                  <a:cubicBezTo>
                    <a:pt x="9" y="0"/>
                    <a:pt x="5" y="1"/>
                    <a:pt x="1" y="3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5" y="3"/>
                    <a:pt x="9" y="2"/>
                    <a:pt x="13" y="2"/>
                  </a:cubicBezTo>
                  <a:cubicBezTo>
                    <a:pt x="24" y="2"/>
                    <a:pt x="33" y="11"/>
                    <a:pt x="33" y="22"/>
                  </a:cubicBezTo>
                  <a:cubicBezTo>
                    <a:pt x="33" y="32"/>
                    <a:pt x="24" y="41"/>
                    <a:pt x="14" y="41"/>
                  </a:cubicBezTo>
                  <a:cubicBezTo>
                    <a:pt x="10" y="41"/>
                    <a:pt x="6" y="40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0" y="39"/>
                    <a:pt x="1" y="40"/>
                    <a:pt x="1" y="40"/>
                  </a:cubicBezTo>
                  <a:cubicBezTo>
                    <a:pt x="5" y="42"/>
                    <a:pt x="9" y="44"/>
                    <a:pt x="14" y="43"/>
                  </a:cubicBezTo>
                  <a:cubicBezTo>
                    <a:pt x="25" y="43"/>
                    <a:pt x="34" y="34"/>
                    <a:pt x="35" y="23"/>
                  </a:cubicBezTo>
                  <a:cubicBezTo>
                    <a:pt x="36" y="10"/>
                    <a:pt x="26" y="0"/>
                    <a:pt x="13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42" name="Freeform 512"/>
            <p:cNvSpPr>
              <a:spLocks/>
            </p:cNvSpPr>
            <p:nvPr/>
          </p:nvSpPr>
          <p:spPr bwMode="auto">
            <a:xfrm>
              <a:off x="6452708" y="8828027"/>
              <a:ext cx="6006" cy="27028"/>
            </a:xfrm>
            <a:custGeom>
              <a:avLst/>
              <a:gdLst>
                <a:gd name="T0" fmla="*/ 1 w 2"/>
                <a:gd name="T1" fmla="*/ 8 h 8"/>
                <a:gd name="T2" fmla="*/ 1 w 2"/>
                <a:gd name="T3" fmla="*/ 8 h 8"/>
                <a:gd name="T4" fmla="*/ 2 w 2"/>
                <a:gd name="T5" fmla="*/ 7 h 8"/>
                <a:gd name="T6" fmla="*/ 2 w 2"/>
                <a:gd name="T7" fmla="*/ 2 h 8"/>
                <a:gd name="T8" fmla="*/ 1 w 2"/>
                <a:gd name="T9" fmla="*/ 0 h 8"/>
                <a:gd name="T10" fmla="*/ 1 w 2"/>
                <a:gd name="T11" fmla="*/ 0 h 8"/>
                <a:gd name="T12" fmla="*/ 0 w 2"/>
                <a:gd name="T13" fmla="*/ 2 h 8"/>
                <a:gd name="T14" fmla="*/ 0 w 2"/>
                <a:gd name="T15" fmla="*/ 7 h 8"/>
                <a:gd name="T16" fmla="*/ 1 w 2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8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43" name="Freeform 513"/>
            <p:cNvSpPr>
              <a:spLocks/>
            </p:cNvSpPr>
            <p:nvPr/>
          </p:nvSpPr>
          <p:spPr bwMode="auto">
            <a:xfrm>
              <a:off x="6452708" y="9035240"/>
              <a:ext cx="6006" cy="24027"/>
            </a:xfrm>
            <a:custGeom>
              <a:avLst/>
              <a:gdLst>
                <a:gd name="T0" fmla="*/ 1 w 2"/>
                <a:gd name="T1" fmla="*/ 0 h 7"/>
                <a:gd name="T2" fmla="*/ 0 w 2"/>
                <a:gd name="T3" fmla="*/ 1 h 7"/>
                <a:gd name="T4" fmla="*/ 0 w 2"/>
                <a:gd name="T5" fmla="*/ 6 h 7"/>
                <a:gd name="T6" fmla="*/ 1 w 2"/>
                <a:gd name="T7" fmla="*/ 7 h 7"/>
                <a:gd name="T8" fmla="*/ 2 w 2"/>
                <a:gd name="T9" fmla="*/ 6 h 7"/>
                <a:gd name="T10" fmla="*/ 2 w 2"/>
                <a:gd name="T11" fmla="*/ 1 h 7"/>
                <a:gd name="T12" fmla="*/ 1 w 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44" name="Freeform 514"/>
            <p:cNvSpPr>
              <a:spLocks/>
            </p:cNvSpPr>
            <p:nvPr/>
          </p:nvSpPr>
          <p:spPr bwMode="auto">
            <a:xfrm>
              <a:off x="6515770" y="8864064"/>
              <a:ext cx="24027" cy="21022"/>
            </a:xfrm>
            <a:custGeom>
              <a:avLst/>
              <a:gdLst>
                <a:gd name="T0" fmla="*/ 5 w 7"/>
                <a:gd name="T1" fmla="*/ 0 h 6"/>
                <a:gd name="T2" fmla="*/ 0 w 7"/>
                <a:gd name="T3" fmla="*/ 5 h 6"/>
                <a:gd name="T4" fmla="*/ 2 w 7"/>
                <a:gd name="T5" fmla="*/ 6 h 6"/>
                <a:gd name="T6" fmla="*/ 7 w 7"/>
                <a:gd name="T7" fmla="*/ 2 h 6"/>
                <a:gd name="T8" fmla="*/ 7 w 7"/>
                <a:gd name="T9" fmla="*/ 0 h 6"/>
                <a:gd name="T10" fmla="*/ 5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5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45" name="Freeform 515"/>
            <p:cNvSpPr>
              <a:spLocks/>
            </p:cNvSpPr>
            <p:nvPr/>
          </p:nvSpPr>
          <p:spPr bwMode="auto">
            <a:xfrm>
              <a:off x="6545802" y="8942146"/>
              <a:ext cx="24027" cy="9009"/>
            </a:xfrm>
            <a:custGeom>
              <a:avLst/>
              <a:gdLst>
                <a:gd name="T0" fmla="*/ 6 w 7"/>
                <a:gd name="T1" fmla="*/ 0 h 2"/>
                <a:gd name="T2" fmla="*/ 1 w 7"/>
                <a:gd name="T3" fmla="*/ 0 h 2"/>
                <a:gd name="T4" fmla="*/ 0 w 7"/>
                <a:gd name="T5" fmla="*/ 1 h 2"/>
                <a:gd name="T6" fmla="*/ 1 w 7"/>
                <a:gd name="T7" fmla="*/ 2 h 2"/>
                <a:gd name="T8" fmla="*/ 6 w 7"/>
                <a:gd name="T9" fmla="*/ 2 h 2"/>
                <a:gd name="T10" fmla="*/ 7 w 7"/>
                <a:gd name="T11" fmla="*/ 1 h 2"/>
                <a:gd name="T12" fmla="*/ 6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7" y="0"/>
                    <a:pt x="7" y="0"/>
                    <a:pt x="6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46" name="Freeform 516"/>
            <p:cNvSpPr>
              <a:spLocks/>
            </p:cNvSpPr>
            <p:nvPr/>
          </p:nvSpPr>
          <p:spPr bwMode="auto">
            <a:xfrm>
              <a:off x="6296548" y="8942146"/>
              <a:ext cx="114117" cy="9009"/>
            </a:xfrm>
            <a:custGeom>
              <a:avLst/>
              <a:gdLst>
                <a:gd name="T0" fmla="*/ 33 w 33"/>
                <a:gd name="T1" fmla="*/ 1 h 2"/>
                <a:gd name="T2" fmla="*/ 32 w 33"/>
                <a:gd name="T3" fmla="*/ 0 h 2"/>
                <a:gd name="T4" fmla="*/ 1 w 33"/>
                <a:gd name="T5" fmla="*/ 0 h 2"/>
                <a:gd name="T6" fmla="*/ 0 w 33"/>
                <a:gd name="T7" fmla="*/ 1 h 2"/>
                <a:gd name="T8" fmla="*/ 1 w 33"/>
                <a:gd name="T9" fmla="*/ 2 h 2"/>
                <a:gd name="T10" fmla="*/ 32 w 33"/>
                <a:gd name="T11" fmla="*/ 2 h 2"/>
                <a:gd name="T12" fmla="*/ 33 w 3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">
                  <a:moveTo>
                    <a:pt x="33" y="1"/>
                  </a:moveTo>
                  <a:cubicBezTo>
                    <a:pt x="33" y="0"/>
                    <a:pt x="33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3" y="2"/>
                    <a:pt x="33" y="2"/>
                    <a:pt x="33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47" name="Freeform 517"/>
            <p:cNvSpPr>
              <a:spLocks/>
            </p:cNvSpPr>
            <p:nvPr/>
          </p:nvSpPr>
          <p:spPr bwMode="auto">
            <a:xfrm>
              <a:off x="6518775" y="9008213"/>
              <a:ext cx="21022" cy="21022"/>
            </a:xfrm>
            <a:custGeom>
              <a:avLst/>
              <a:gdLst>
                <a:gd name="T0" fmla="*/ 2 w 6"/>
                <a:gd name="T1" fmla="*/ 0 h 6"/>
                <a:gd name="T2" fmla="*/ 0 w 6"/>
                <a:gd name="T3" fmla="*/ 0 h 6"/>
                <a:gd name="T4" fmla="*/ 0 w 6"/>
                <a:gd name="T5" fmla="*/ 2 h 6"/>
                <a:gd name="T6" fmla="*/ 4 w 6"/>
                <a:gd name="T7" fmla="*/ 6 h 6"/>
                <a:gd name="T8" fmla="*/ 6 w 6"/>
                <a:gd name="T9" fmla="*/ 6 h 6"/>
                <a:gd name="T10" fmla="*/ 6 w 6"/>
                <a:gd name="T11" fmla="*/ 4 h 6"/>
                <a:gd name="T12" fmla="*/ 2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6" y="5"/>
                    <a:pt x="6" y="4"/>
                    <a:pt x="6" y="4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48" name="Freeform 518"/>
            <p:cNvSpPr>
              <a:spLocks/>
            </p:cNvSpPr>
            <p:nvPr/>
          </p:nvSpPr>
          <p:spPr bwMode="auto">
            <a:xfrm>
              <a:off x="6329583" y="8906108"/>
              <a:ext cx="117120" cy="6006"/>
            </a:xfrm>
            <a:custGeom>
              <a:avLst/>
              <a:gdLst>
                <a:gd name="T0" fmla="*/ 1 w 33"/>
                <a:gd name="T1" fmla="*/ 2 h 2"/>
                <a:gd name="T2" fmla="*/ 32 w 33"/>
                <a:gd name="T3" fmla="*/ 2 h 2"/>
                <a:gd name="T4" fmla="*/ 33 w 33"/>
                <a:gd name="T5" fmla="*/ 1 h 2"/>
                <a:gd name="T6" fmla="*/ 32 w 33"/>
                <a:gd name="T7" fmla="*/ 0 h 2"/>
                <a:gd name="T8" fmla="*/ 1 w 33"/>
                <a:gd name="T9" fmla="*/ 0 h 2"/>
                <a:gd name="T10" fmla="*/ 0 w 33"/>
                <a:gd name="T11" fmla="*/ 1 h 2"/>
                <a:gd name="T12" fmla="*/ 1 w 3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">
                  <a:moveTo>
                    <a:pt x="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3" y="1"/>
                    <a:pt x="33" y="1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49" name="Freeform 519"/>
            <p:cNvSpPr>
              <a:spLocks/>
            </p:cNvSpPr>
            <p:nvPr/>
          </p:nvSpPr>
          <p:spPr bwMode="auto">
            <a:xfrm>
              <a:off x="6335590" y="8984187"/>
              <a:ext cx="114117" cy="6006"/>
            </a:xfrm>
            <a:custGeom>
              <a:avLst/>
              <a:gdLst>
                <a:gd name="T0" fmla="*/ 33 w 33"/>
                <a:gd name="T1" fmla="*/ 1 h 2"/>
                <a:gd name="T2" fmla="*/ 32 w 33"/>
                <a:gd name="T3" fmla="*/ 0 h 2"/>
                <a:gd name="T4" fmla="*/ 1 w 33"/>
                <a:gd name="T5" fmla="*/ 0 h 2"/>
                <a:gd name="T6" fmla="*/ 0 w 33"/>
                <a:gd name="T7" fmla="*/ 1 h 2"/>
                <a:gd name="T8" fmla="*/ 1 w 33"/>
                <a:gd name="T9" fmla="*/ 2 h 2"/>
                <a:gd name="T10" fmla="*/ 32 w 33"/>
                <a:gd name="T11" fmla="*/ 2 h 2"/>
                <a:gd name="T12" fmla="*/ 33 w 3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">
                  <a:moveTo>
                    <a:pt x="33" y="1"/>
                  </a:moveTo>
                  <a:cubicBezTo>
                    <a:pt x="33" y="0"/>
                    <a:pt x="32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3" y="2"/>
                    <a:pt x="33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50" name="그룹 1449"/>
          <p:cNvGrpSpPr/>
          <p:nvPr/>
        </p:nvGrpSpPr>
        <p:grpSpPr>
          <a:xfrm>
            <a:off x="1349670" y="6826451"/>
            <a:ext cx="260374" cy="204004"/>
            <a:chOff x="6999266" y="8831028"/>
            <a:chExt cx="291298" cy="228234"/>
          </a:xfrm>
          <a:solidFill>
            <a:schemeClr val="bg1"/>
          </a:solidFill>
        </p:grpSpPr>
        <p:sp>
          <p:nvSpPr>
            <p:cNvPr id="1451" name="Freeform 591"/>
            <p:cNvSpPr>
              <a:spLocks/>
            </p:cNvSpPr>
            <p:nvPr/>
          </p:nvSpPr>
          <p:spPr bwMode="auto">
            <a:xfrm>
              <a:off x="7101372" y="8831028"/>
              <a:ext cx="189192" cy="228234"/>
            </a:xfrm>
            <a:custGeom>
              <a:avLst/>
              <a:gdLst>
                <a:gd name="T0" fmla="*/ 55 w 55"/>
                <a:gd name="T1" fmla="*/ 56 h 66"/>
                <a:gd name="T2" fmla="*/ 53 w 55"/>
                <a:gd name="T3" fmla="*/ 56 h 66"/>
                <a:gd name="T4" fmla="*/ 52 w 55"/>
                <a:gd name="T5" fmla="*/ 56 h 66"/>
                <a:gd name="T6" fmla="*/ 47 w 55"/>
                <a:gd name="T7" fmla="*/ 57 h 66"/>
                <a:gd name="T8" fmla="*/ 16 w 55"/>
                <a:gd name="T9" fmla="*/ 26 h 66"/>
                <a:gd name="T10" fmla="*/ 28 w 55"/>
                <a:gd name="T11" fmla="*/ 3 h 66"/>
                <a:gd name="T12" fmla="*/ 28 w 55"/>
                <a:gd name="T13" fmla="*/ 0 h 66"/>
                <a:gd name="T14" fmla="*/ 28 w 55"/>
                <a:gd name="T15" fmla="*/ 0 h 66"/>
                <a:gd name="T16" fmla="*/ 28 w 55"/>
                <a:gd name="T17" fmla="*/ 0 h 66"/>
                <a:gd name="T18" fmla="*/ 28 w 55"/>
                <a:gd name="T19" fmla="*/ 0 h 66"/>
                <a:gd name="T20" fmla="*/ 0 w 55"/>
                <a:gd name="T21" fmla="*/ 25 h 66"/>
                <a:gd name="T22" fmla="*/ 1 w 55"/>
                <a:gd name="T23" fmla="*/ 27 h 66"/>
                <a:gd name="T24" fmla="*/ 1 w 55"/>
                <a:gd name="T25" fmla="*/ 27 h 66"/>
                <a:gd name="T26" fmla="*/ 3 w 55"/>
                <a:gd name="T27" fmla="*/ 26 h 66"/>
                <a:gd name="T28" fmla="*/ 25 w 55"/>
                <a:gd name="T29" fmla="*/ 3 h 66"/>
                <a:gd name="T30" fmla="*/ 14 w 55"/>
                <a:gd name="T31" fmla="*/ 26 h 66"/>
                <a:gd name="T32" fmla="*/ 47 w 55"/>
                <a:gd name="T33" fmla="*/ 59 h 66"/>
                <a:gd name="T34" fmla="*/ 49 w 55"/>
                <a:gd name="T35" fmla="*/ 59 h 66"/>
                <a:gd name="T36" fmla="*/ 33 w 55"/>
                <a:gd name="T37" fmla="*/ 64 h 66"/>
                <a:gd name="T38" fmla="*/ 21 w 55"/>
                <a:gd name="T39" fmla="*/ 61 h 66"/>
                <a:gd name="T40" fmla="*/ 19 w 55"/>
                <a:gd name="T41" fmla="*/ 62 h 66"/>
                <a:gd name="T42" fmla="*/ 19 w 55"/>
                <a:gd name="T43" fmla="*/ 62 h 66"/>
                <a:gd name="T44" fmla="*/ 20 w 55"/>
                <a:gd name="T45" fmla="*/ 63 h 66"/>
                <a:gd name="T46" fmla="*/ 33 w 55"/>
                <a:gd name="T47" fmla="*/ 66 h 66"/>
                <a:gd name="T48" fmla="*/ 55 w 55"/>
                <a:gd name="T49" fmla="*/ 58 h 66"/>
                <a:gd name="T50" fmla="*/ 55 w 55"/>
                <a:gd name="T51" fmla="*/ 57 h 66"/>
                <a:gd name="T52" fmla="*/ 55 w 55"/>
                <a:gd name="T53" fmla="*/ 5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66">
                  <a:moveTo>
                    <a:pt x="55" y="56"/>
                  </a:moveTo>
                  <a:cubicBezTo>
                    <a:pt x="54" y="56"/>
                    <a:pt x="54" y="56"/>
                    <a:pt x="53" y="56"/>
                  </a:cubicBezTo>
                  <a:cubicBezTo>
                    <a:pt x="53" y="56"/>
                    <a:pt x="52" y="56"/>
                    <a:pt x="52" y="56"/>
                  </a:cubicBezTo>
                  <a:cubicBezTo>
                    <a:pt x="50" y="57"/>
                    <a:pt x="49" y="57"/>
                    <a:pt x="47" y="57"/>
                  </a:cubicBezTo>
                  <a:cubicBezTo>
                    <a:pt x="30" y="57"/>
                    <a:pt x="16" y="43"/>
                    <a:pt x="16" y="26"/>
                  </a:cubicBezTo>
                  <a:cubicBezTo>
                    <a:pt x="16" y="18"/>
                    <a:pt x="20" y="10"/>
                    <a:pt x="28" y="3"/>
                  </a:cubicBezTo>
                  <a:cubicBezTo>
                    <a:pt x="29" y="2"/>
                    <a:pt x="29" y="1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4" y="2"/>
                    <a:pt x="3" y="12"/>
                    <a:pt x="0" y="25"/>
                  </a:cubicBezTo>
                  <a:cubicBezTo>
                    <a:pt x="0" y="26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7"/>
                    <a:pt x="3" y="27"/>
                    <a:pt x="3" y="26"/>
                  </a:cubicBezTo>
                  <a:cubicBezTo>
                    <a:pt x="5" y="15"/>
                    <a:pt x="14" y="6"/>
                    <a:pt x="25" y="3"/>
                  </a:cubicBezTo>
                  <a:cubicBezTo>
                    <a:pt x="18" y="9"/>
                    <a:pt x="14" y="18"/>
                    <a:pt x="14" y="26"/>
                  </a:cubicBezTo>
                  <a:cubicBezTo>
                    <a:pt x="14" y="44"/>
                    <a:pt x="29" y="59"/>
                    <a:pt x="47" y="59"/>
                  </a:cubicBezTo>
                  <a:cubicBezTo>
                    <a:pt x="48" y="59"/>
                    <a:pt x="49" y="59"/>
                    <a:pt x="49" y="59"/>
                  </a:cubicBezTo>
                  <a:cubicBezTo>
                    <a:pt x="44" y="62"/>
                    <a:pt x="39" y="64"/>
                    <a:pt x="33" y="64"/>
                  </a:cubicBezTo>
                  <a:cubicBezTo>
                    <a:pt x="29" y="64"/>
                    <a:pt x="24" y="63"/>
                    <a:pt x="21" y="61"/>
                  </a:cubicBezTo>
                  <a:cubicBezTo>
                    <a:pt x="20" y="61"/>
                    <a:pt x="19" y="61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3"/>
                    <a:pt x="20" y="63"/>
                  </a:cubicBezTo>
                  <a:cubicBezTo>
                    <a:pt x="24" y="65"/>
                    <a:pt x="28" y="66"/>
                    <a:pt x="33" y="66"/>
                  </a:cubicBezTo>
                  <a:cubicBezTo>
                    <a:pt x="41" y="66"/>
                    <a:pt x="48" y="63"/>
                    <a:pt x="55" y="58"/>
                  </a:cubicBezTo>
                  <a:cubicBezTo>
                    <a:pt x="55" y="58"/>
                    <a:pt x="55" y="57"/>
                    <a:pt x="55" y="57"/>
                  </a:cubicBezTo>
                  <a:lnTo>
                    <a:pt x="55" y="5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52" name="Freeform 592"/>
            <p:cNvSpPr>
              <a:spLocks/>
            </p:cNvSpPr>
            <p:nvPr/>
          </p:nvSpPr>
          <p:spPr bwMode="auto">
            <a:xfrm>
              <a:off x="6999266" y="8987192"/>
              <a:ext cx="150153" cy="9009"/>
            </a:xfrm>
            <a:custGeom>
              <a:avLst/>
              <a:gdLst>
                <a:gd name="T0" fmla="*/ 1 w 43"/>
                <a:gd name="T1" fmla="*/ 2 h 2"/>
                <a:gd name="T2" fmla="*/ 41 w 43"/>
                <a:gd name="T3" fmla="*/ 2 h 2"/>
                <a:gd name="T4" fmla="*/ 43 w 43"/>
                <a:gd name="T5" fmla="*/ 1 h 2"/>
                <a:gd name="T6" fmla="*/ 43 w 43"/>
                <a:gd name="T7" fmla="*/ 1 h 2"/>
                <a:gd name="T8" fmla="*/ 41 w 43"/>
                <a:gd name="T9" fmla="*/ 0 h 2"/>
                <a:gd name="T10" fmla="*/ 1 w 43"/>
                <a:gd name="T11" fmla="*/ 0 h 2"/>
                <a:gd name="T12" fmla="*/ 0 w 43"/>
                <a:gd name="T13" fmla="*/ 1 h 2"/>
                <a:gd name="T14" fmla="*/ 0 w 43"/>
                <a:gd name="T15" fmla="*/ 1 h 2"/>
                <a:gd name="T16" fmla="*/ 1 w 43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">
                  <a:moveTo>
                    <a:pt x="1" y="2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42" y="2"/>
                    <a:pt x="43" y="2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53" name="Freeform 593"/>
            <p:cNvSpPr>
              <a:spLocks/>
            </p:cNvSpPr>
            <p:nvPr/>
          </p:nvSpPr>
          <p:spPr bwMode="auto">
            <a:xfrm>
              <a:off x="7044314" y="8945146"/>
              <a:ext cx="81082" cy="9009"/>
            </a:xfrm>
            <a:custGeom>
              <a:avLst/>
              <a:gdLst>
                <a:gd name="T0" fmla="*/ 22 w 23"/>
                <a:gd name="T1" fmla="*/ 0 h 2"/>
                <a:gd name="T2" fmla="*/ 1 w 23"/>
                <a:gd name="T3" fmla="*/ 0 h 2"/>
                <a:gd name="T4" fmla="*/ 0 w 23"/>
                <a:gd name="T5" fmla="*/ 1 h 2"/>
                <a:gd name="T6" fmla="*/ 0 w 23"/>
                <a:gd name="T7" fmla="*/ 1 h 2"/>
                <a:gd name="T8" fmla="*/ 1 w 23"/>
                <a:gd name="T9" fmla="*/ 2 h 2"/>
                <a:gd name="T10" fmla="*/ 22 w 23"/>
                <a:gd name="T11" fmla="*/ 2 h 2"/>
                <a:gd name="T12" fmla="*/ 23 w 23"/>
                <a:gd name="T13" fmla="*/ 1 h 2"/>
                <a:gd name="T14" fmla="*/ 23 w 23"/>
                <a:gd name="T15" fmla="*/ 1 h 2"/>
                <a:gd name="T16" fmla="*/ 22 w 2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">
                  <a:moveTo>
                    <a:pt x="2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54" name="Freeform 594"/>
            <p:cNvSpPr>
              <a:spLocks/>
            </p:cNvSpPr>
            <p:nvPr/>
          </p:nvSpPr>
          <p:spPr bwMode="auto">
            <a:xfrm>
              <a:off x="7044309" y="9029234"/>
              <a:ext cx="105107" cy="6006"/>
            </a:xfrm>
            <a:custGeom>
              <a:avLst/>
              <a:gdLst>
                <a:gd name="T0" fmla="*/ 1 w 30"/>
                <a:gd name="T1" fmla="*/ 2 h 2"/>
                <a:gd name="T2" fmla="*/ 28 w 30"/>
                <a:gd name="T3" fmla="*/ 2 h 2"/>
                <a:gd name="T4" fmla="*/ 30 w 30"/>
                <a:gd name="T5" fmla="*/ 1 h 2"/>
                <a:gd name="T6" fmla="*/ 30 w 30"/>
                <a:gd name="T7" fmla="*/ 1 h 2"/>
                <a:gd name="T8" fmla="*/ 28 w 30"/>
                <a:gd name="T9" fmla="*/ 0 h 2"/>
                <a:gd name="T10" fmla="*/ 1 w 30"/>
                <a:gd name="T11" fmla="*/ 0 h 2"/>
                <a:gd name="T12" fmla="*/ 0 w 30"/>
                <a:gd name="T13" fmla="*/ 1 h 2"/>
                <a:gd name="T14" fmla="*/ 0 w 30"/>
                <a:gd name="T15" fmla="*/ 1 h 2"/>
                <a:gd name="T16" fmla="*/ 1 w 30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">
                  <a:moveTo>
                    <a:pt x="1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29" y="2"/>
                    <a:pt x="30" y="2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55" name="그룹 1454"/>
          <p:cNvGrpSpPr/>
          <p:nvPr/>
        </p:nvGrpSpPr>
        <p:grpSpPr>
          <a:xfrm>
            <a:off x="3511721" y="6798268"/>
            <a:ext cx="198636" cy="260372"/>
            <a:chOff x="2764944" y="10701943"/>
            <a:chExt cx="222228" cy="291297"/>
          </a:xfrm>
          <a:solidFill>
            <a:schemeClr val="bg1"/>
          </a:solidFill>
        </p:grpSpPr>
        <p:sp>
          <p:nvSpPr>
            <p:cNvPr id="1456" name="Freeform 220"/>
            <p:cNvSpPr>
              <a:spLocks/>
            </p:cNvSpPr>
            <p:nvPr/>
          </p:nvSpPr>
          <p:spPr bwMode="auto">
            <a:xfrm>
              <a:off x="2764944" y="10771012"/>
              <a:ext cx="222228" cy="117120"/>
            </a:xfrm>
            <a:custGeom>
              <a:avLst/>
              <a:gdLst>
                <a:gd name="T0" fmla="*/ 62 w 64"/>
                <a:gd name="T1" fmla="*/ 33 h 33"/>
                <a:gd name="T2" fmla="*/ 61 w 64"/>
                <a:gd name="T3" fmla="*/ 32 h 33"/>
                <a:gd name="T4" fmla="*/ 32 w 64"/>
                <a:gd name="T5" fmla="*/ 3 h 33"/>
                <a:gd name="T6" fmla="*/ 2 w 64"/>
                <a:gd name="T7" fmla="*/ 32 h 33"/>
                <a:gd name="T8" fmla="*/ 1 w 64"/>
                <a:gd name="T9" fmla="*/ 33 h 33"/>
                <a:gd name="T10" fmla="*/ 0 w 64"/>
                <a:gd name="T11" fmla="*/ 32 h 33"/>
                <a:gd name="T12" fmla="*/ 32 w 64"/>
                <a:gd name="T13" fmla="*/ 0 h 33"/>
                <a:gd name="T14" fmla="*/ 64 w 64"/>
                <a:gd name="T15" fmla="*/ 32 h 33"/>
                <a:gd name="T16" fmla="*/ 62 w 6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33">
                  <a:moveTo>
                    <a:pt x="62" y="33"/>
                  </a:moveTo>
                  <a:cubicBezTo>
                    <a:pt x="62" y="33"/>
                    <a:pt x="61" y="33"/>
                    <a:pt x="61" y="32"/>
                  </a:cubicBezTo>
                  <a:cubicBezTo>
                    <a:pt x="61" y="16"/>
                    <a:pt x="48" y="3"/>
                    <a:pt x="32" y="3"/>
                  </a:cubicBezTo>
                  <a:cubicBezTo>
                    <a:pt x="15" y="3"/>
                    <a:pt x="2" y="16"/>
                    <a:pt x="2" y="32"/>
                  </a:cubicBezTo>
                  <a:cubicBezTo>
                    <a:pt x="2" y="33"/>
                    <a:pt x="2" y="33"/>
                    <a:pt x="1" y="33"/>
                  </a:cubicBezTo>
                  <a:cubicBezTo>
                    <a:pt x="0" y="33"/>
                    <a:pt x="0" y="33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9" y="0"/>
                    <a:pt x="64" y="15"/>
                    <a:pt x="64" y="32"/>
                  </a:cubicBezTo>
                  <a:cubicBezTo>
                    <a:pt x="64" y="33"/>
                    <a:pt x="63" y="33"/>
                    <a:pt x="62" y="3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57" name="Freeform 221"/>
            <p:cNvSpPr>
              <a:spLocks/>
            </p:cNvSpPr>
            <p:nvPr/>
          </p:nvSpPr>
          <p:spPr bwMode="auto">
            <a:xfrm>
              <a:off x="2800981" y="10879123"/>
              <a:ext cx="150153" cy="114117"/>
            </a:xfrm>
            <a:custGeom>
              <a:avLst/>
              <a:gdLst>
                <a:gd name="T0" fmla="*/ 42 w 43"/>
                <a:gd name="T1" fmla="*/ 0 h 33"/>
                <a:gd name="T2" fmla="*/ 1 w 43"/>
                <a:gd name="T3" fmla="*/ 0 h 33"/>
                <a:gd name="T4" fmla="*/ 0 w 43"/>
                <a:gd name="T5" fmla="*/ 1 h 33"/>
                <a:gd name="T6" fmla="*/ 1 w 43"/>
                <a:gd name="T7" fmla="*/ 2 h 33"/>
                <a:gd name="T8" fmla="*/ 21 w 43"/>
                <a:gd name="T9" fmla="*/ 2 h 33"/>
                <a:gd name="T10" fmla="*/ 21 w 43"/>
                <a:gd name="T11" fmla="*/ 12 h 33"/>
                <a:gd name="T12" fmla="*/ 21 w 43"/>
                <a:gd name="T13" fmla="*/ 31 h 33"/>
                <a:gd name="T14" fmla="*/ 22 w 43"/>
                <a:gd name="T15" fmla="*/ 33 h 33"/>
                <a:gd name="T16" fmla="*/ 32 w 43"/>
                <a:gd name="T17" fmla="*/ 33 h 33"/>
                <a:gd name="T18" fmla="*/ 33 w 43"/>
                <a:gd name="T19" fmla="*/ 31 h 33"/>
                <a:gd name="T20" fmla="*/ 32 w 43"/>
                <a:gd name="T21" fmla="*/ 30 h 33"/>
                <a:gd name="T22" fmla="*/ 23 w 43"/>
                <a:gd name="T23" fmla="*/ 30 h 33"/>
                <a:gd name="T24" fmla="*/ 23 w 43"/>
                <a:gd name="T25" fmla="*/ 12 h 33"/>
                <a:gd name="T26" fmla="*/ 23 w 43"/>
                <a:gd name="T27" fmla="*/ 2 h 33"/>
                <a:gd name="T28" fmla="*/ 42 w 43"/>
                <a:gd name="T29" fmla="*/ 2 h 33"/>
                <a:gd name="T30" fmla="*/ 43 w 43"/>
                <a:gd name="T31" fmla="*/ 1 h 33"/>
                <a:gd name="T32" fmla="*/ 42 w 43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33">
                  <a:moveTo>
                    <a:pt x="4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1" y="33"/>
                    <a:pt x="2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2"/>
                    <a:pt x="33" y="31"/>
                  </a:cubicBezTo>
                  <a:cubicBezTo>
                    <a:pt x="33" y="31"/>
                    <a:pt x="33" y="30"/>
                    <a:pt x="32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2"/>
                    <a:pt x="43" y="2"/>
                    <a:pt x="43" y="1"/>
                  </a:cubicBezTo>
                  <a:cubicBezTo>
                    <a:pt x="43" y="0"/>
                    <a:pt x="43" y="0"/>
                    <a:pt x="4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58" name="Freeform 222"/>
            <p:cNvSpPr>
              <a:spLocks/>
            </p:cNvSpPr>
            <p:nvPr/>
          </p:nvSpPr>
          <p:spPr bwMode="auto">
            <a:xfrm>
              <a:off x="2873052" y="10701943"/>
              <a:ext cx="9009" cy="60060"/>
            </a:xfrm>
            <a:custGeom>
              <a:avLst/>
              <a:gdLst>
                <a:gd name="T0" fmla="*/ 1 w 2"/>
                <a:gd name="T1" fmla="*/ 17 h 17"/>
                <a:gd name="T2" fmla="*/ 0 w 2"/>
                <a:gd name="T3" fmla="*/ 16 h 17"/>
                <a:gd name="T4" fmla="*/ 0 w 2"/>
                <a:gd name="T5" fmla="*/ 1 h 17"/>
                <a:gd name="T6" fmla="*/ 1 w 2"/>
                <a:gd name="T7" fmla="*/ 0 h 17"/>
                <a:gd name="T8" fmla="*/ 2 w 2"/>
                <a:gd name="T9" fmla="*/ 1 h 17"/>
                <a:gd name="T10" fmla="*/ 2 w 2"/>
                <a:gd name="T11" fmla="*/ 16 h 17"/>
                <a:gd name="T12" fmla="*/ 1 w 2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7">
                  <a:moveTo>
                    <a:pt x="1" y="17"/>
                  </a:moveTo>
                  <a:cubicBezTo>
                    <a:pt x="0" y="17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1" y="17"/>
                    <a:pt x="1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59" name="Freeform 223"/>
            <p:cNvSpPr>
              <a:spLocks/>
            </p:cNvSpPr>
            <p:nvPr/>
          </p:nvSpPr>
          <p:spPr bwMode="auto">
            <a:xfrm>
              <a:off x="2764944" y="10722965"/>
              <a:ext cx="9009" cy="78080"/>
            </a:xfrm>
            <a:custGeom>
              <a:avLst/>
              <a:gdLst>
                <a:gd name="T0" fmla="*/ 1 w 2"/>
                <a:gd name="T1" fmla="*/ 22 h 22"/>
                <a:gd name="T2" fmla="*/ 0 w 2"/>
                <a:gd name="T3" fmla="*/ 21 h 22"/>
                <a:gd name="T4" fmla="*/ 0 w 2"/>
                <a:gd name="T5" fmla="*/ 1 h 22"/>
                <a:gd name="T6" fmla="*/ 1 w 2"/>
                <a:gd name="T7" fmla="*/ 0 h 22"/>
                <a:gd name="T8" fmla="*/ 2 w 2"/>
                <a:gd name="T9" fmla="*/ 1 h 22"/>
                <a:gd name="T10" fmla="*/ 2 w 2"/>
                <a:gd name="T11" fmla="*/ 21 h 22"/>
                <a:gd name="T12" fmla="*/ 1 w 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2">
                  <a:moveTo>
                    <a:pt x="1" y="22"/>
                  </a:moveTo>
                  <a:cubicBezTo>
                    <a:pt x="0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2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60" name="Freeform 224"/>
            <p:cNvSpPr>
              <a:spLocks/>
            </p:cNvSpPr>
            <p:nvPr/>
          </p:nvSpPr>
          <p:spPr bwMode="auto">
            <a:xfrm>
              <a:off x="2978163" y="10722965"/>
              <a:ext cx="9009" cy="78080"/>
            </a:xfrm>
            <a:custGeom>
              <a:avLst/>
              <a:gdLst>
                <a:gd name="T0" fmla="*/ 1 w 3"/>
                <a:gd name="T1" fmla="*/ 22 h 22"/>
                <a:gd name="T2" fmla="*/ 0 w 3"/>
                <a:gd name="T3" fmla="*/ 21 h 22"/>
                <a:gd name="T4" fmla="*/ 0 w 3"/>
                <a:gd name="T5" fmla="*/ 1 h 22"/>
                <a:gd name="T6" fmla="*/ 1 w 3"/>
                <a:gd name="T7" fmla="*/ 0 h 22"/>
                <a:gd name="T8" fmla="*/ 3 w 3"/>
                <a:gd name="T9" fmla="*/ 1 h 22"/>
                <a:gd name="T10" fmla="*/ 3 w 3"/>
                <a:gd name="T11" fmla="*/ 21 h 22"/>
                <a:gd name="T12" fmla="*/ 1 w 3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2">
                  <a:moveTo>
                    <a:pt x="1" y="22"/>
                  </a:moveTo>
                  <a:cubicBezTo>
                    <a:pt x="1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2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61" name="그룹 1460"/>
          <p:cNvGrpSpPr/>
          <p:nvPr/>
        </p:nvGrpSpPr>
        <p:grpSpPr>
          <a:xfrm>
            <a:off x="2066336" y="6864029"/>
            <a:ext cx="252324" cy="128848"/>
            <a:chOff x="599731" y="10777017"/>
            <a:chExt cx="282292" cy="144150"/>
          </a:xfrm>
          <a:solidFill>
            <a:schemeClr val="bg1"/>
          </a:solidFill>
        </p:grpSpPr>
        <p:sp>
          <p:nvSpPr>
            <p:cNvPr id="1462" name="Freeform 37"/>
            <p:cNvSpPr>
              <a:spLocks noEditPoints="1"/>
            </p:cNvSpPr>
            <p:nvPr/>
          </p:nvSpPr>
          <p:spPr bwMode="auto">
            <a:xfrm>
              <a:off x="653787" y="10828071"/>
              <a:ext cx="177180" cy="93096"/>
            </a:xfrm>
            <a:custGeom>
              <a:avLst/>
              <a:gdLst>
                <a:gd name="T0" fmla="*/ 25 w 51"/>
                <a:gd name="T1" fmla="*/ 0 h 27"/>
                <a:gd name="T2" fmla="*/ 0 w 51"/>
                <a:gd name="T3" fmla="*/ 26 h 27"/>
                <a:gd name="T4" fmla="*/ 0 w 51"/>
                <a:gd name="T5" fmla="*/ 27 h 27"/>
                <a:gd name="T6" fmla="*/ 51 w 51"/>
                <a:gd name="T7" fmla="*/ 27 h 27"/>
                <a:gd name="T8" fmla="*/ 51 w 51"/>
                <a:gd name="T9" fmla="*/ 26 h 27"/>
                <a:gd name="T10" fmla="*/ 25 w 51"/>
                <a:gd name="T11" fmla="*/ 0 h 27"/>
                <a:gd name="T12" fmla="*/ 2 w 51"/>
                <a:gd name="T13" fmla="*/ 25 h 27"/>
                <a:gd name="T14" fmla="*/ 25 w 51"/>
                <a:gd name="T15" fmla="*/ 2 h 27"/>
                <a:gd name="T16" fmla="*/ 49 w 51"/>
                <a:gd name="T17" fmla="*/ 25 h 27"/>
                <a:gd name="T18" fmla="*/ 2 w 51"/>
                <a:gd name="T1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27">
                  <a:moveTo>
                    <a:pt x="25" y="0"/>
                  </a:moveTo>
                  <a:cubicBezTo>
                    <a:pt x="11" y="0"/>
                    <a:pt x="0" y="11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1"/>
                    <a:pt x="40" y="0"/>
                    <a:pt x="25" y="0"/>
                  </a:cubicBezTo>
                  <a:close/>
                  <a:moveTo>
                    <a:pt x="2" y="25"/>
                  </a:moveTo>
                  <a:cubicBezTo>
                    <a:pt x="3" y="12"/>
                    <a:pt x="13" y="2"/>
                    <a:pt x="25" y="2"/>
                  </a:cubicBezTo>
                  <a:cubicBezTo>
                    <a:pt x="38" y="2"/>
                    <a:pt x="48" y="12"/>
                    <a:pt x="49" y="25"/>
                  </a:cubicBezTo>
                  <a:lnTo>
                    <a:pt x="2" y="2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63" name="Freeform 38"/>
            <p:cNvSpPr>
              <a:spLocks/>
            </p:cNvSpPr>
            <p:nvPr/>
          </p:nvSpPr>
          <p:spPr bwMode="auto">
            <a:xfrm>
              <a:off x="734870" y="10777017"/>
              <a:ext cx="12012" cy="36038"/>
            </a:xfrm>
            <a:custGeom>
              <a:avLst/>
              <a:gdLst>
                <a:gd name="T0" fmla="*/ 0 w 3"/>
                <a:gd name="T1" fmla="*/ 1 h 11"/>
                <a:gd name="T2" fmla="*/ 0 w 3"/>
                <a:gd name="T3" fmla="*/ 10 h 11"/>
                <a:gd name="T4" fmla="*/ 1 w 3"/>
                <a:gd name="T5" fmla="*/ 11 h 11"/>
                <a:gd name="T6" fmla="*/ 3 w 3"/>
                <a:gd name="T7" fmla="*/ 10 h 11"/>
                <a:gd name="T8" fmla="*/ 3 w 3"/>
                <a:gd name="T9" fmla="*/ 1 h 11"/>
                <a:gd name="T10" fmla="*/ 1 w 3"/>
                <a:gd name="T11" fmla="*/ 0 h 11"/>
                <a:gd name="T12" fmla="*/ 0 w 3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1">
                  <a:moveTo>
                    <a:pt x="0" y="1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1"/>
                    <a:pt x="1" y="11"/>
                  </a:cubicBezTo>
                  <a:cubicBezTo>
                    <a:pt x="2" y="11"/>
                    <a:pt x="3" y="11"/>
                    <a:pt x="3" y="1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64" name="Freeform 39"/>
            <p:cNvSpPr>
              <a:spLocks/>
            </p:cNvSpPr>
            <p:nvPr/>
          </p:nvSpPr>
          <p:spPr bwMode="auto">
            <a:xfrm>
              <a:off x="812949" y="10813056"/>
              <a:ext cx="30031" cy="33035"/>
            </a:xfrm>
            <a:custGeom>
              <a:avLst/>
              <a:gdLst>
                <a:gd name="T0" fmla="*/ 7 w 9"/>
                <a:gd name="T1" fmla="*/ 1 h 9"/>
                <a:gd name="T2" fmla="*/ 0 w 9"/>
                <a:gd name="T3" fmla="*/ 7 h 9"/>
                <a:gd name="T4" fmla="*/ 0 w 9"/>
                <a:gd name="T5" fmla="*/ 9 h 9"/>
                <a:gd name="T6" fmla="*/ 1 w 9"/>
                <a:gd name="T7" fmla="*/ 9 h 9"/>
                <a:gd name="T8" fmla="*/ 2 w 9"/>
                <a:gd name="T9" fmla="*/ 9 h 9"/>
                <a:gd name="T10" fmla="*/ 8 w 9"/>
                <a:gd name="T11" fmla="*/ 2 h 9"/>
                <a:gd name="T12" fmla="*/ 8 w 9"/>
                <a:gd name="T13" fmla="*/ 1 h 9"/>
                <a:gd name="T14" fmla="*/ 7 w 9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7" y="1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8" y="0"/>
                    <a:pt x="7" y="0"/>
                    <a:pt x="7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65" name="Freeform 40"/>
            <p:cNvSpPr>
              <a:spLocks/>
            </p:cNvSpPr>
            <p:nvPr/>
          </p:nvSpPr>
          <p:spPr bwMode="auto">
            <a:xfrm>
              <a:off x="842981" y="10915161"/>
              <a:ext cx="39042" cy="6006"/>
            </a:xfrm>
            <a:custGeom>
              <a:avLst/>
              <a:gdLst>
                <a:gd name="T0" fmla="*/ 10 w 11"/>
                <a:gd name="T1" fmla="*/ 0 h 2"/>
                <a:gd name="T2" fmla="*/ 1 w 11"/>
                <a:gd name="T3" fmla="*/ 0 h 2"/>
                <a:gd name="T4" fmla="*/ 0 w 11"/>
                <a:gd name="T5" fmla="*/ 1 h 2"/>
                <a:gd name="T6" fmla="*/ 1 w 11"/>
                <a:gd name="T7" fmla="*/ 2 h 2"/>
                <a:gd name="T8" fmla="*/ 10 w 11"/>
                <a:gd name="T9" fmla="*/ 2 h 2"/>
                <a:gd name="T10" fmla="*/ 11 w 11"/>
                <a:gd name="T11" fmla="*/ 1 h 2"/>
                <a:gd name="T12" fmla="*/ 10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66" name="Freeform 41"/>
            <p:cNvSpPr>
              <a:spLocks/>
            </p:cNvSpPr>
            <p:nvPr/>
          </p:nvSpPr>
          <p:spPr bwMode="auto">
            <a:xfrm>
              <a:off x="599731" y="10915161"/>
              <a:ext cx="39042" cy="6006"/>
            </a:xfrm>
            <a:custGeom>
              <a:avLst/>
              <a:gdLst>
                <a:gd name="T0" fmla="*/ 10 w 11"/>
                <a:gd name="T1" fmla="*/ 0 h 2"/>
                <a:gd name="T2" fmla="*/ 1 w 11"/>
                <a:gd name="T3" fmla="*/ 0 h 2"/>
                <a:gd name="T4" fmla="*/ 0 w 11"/>
                <a:gd name="T5" fmla="*/ 1 h 2"/>
                <a:gd name="T6" fmla="*/ 1 w 11"/>
                <a:gd name="T7" fmla="*/ 2 h 2"/>
                <a:gd name="T8" fmla="*/ 10 w 11"/>
                <a:gd name="T9" fmla="*/ 2 h 2"/>
                <a:gd name="T10" fmla="*/ 11 w 11"/>
                <a:gd name="T11" fmla="*/ 1 h 2"/>
                <a:gd name="T12" fmla="*/ 10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67" name="Freeform 42"/>
            <p:cNvSpPr>
              <a:spLocks/>
            </p:cNvSpPr>
            <p:nvPr/>
          </p:nvSpPr>
          <p:spPr bwMode="auto">
            <a:xfrm>
              <a:off x="638773" y="10813056"/>
              <a:ext cx="33035" cy="33035"/>
            </a:xfrm>
            <a:custGeom>
              <a:avLst/>
              <a:gdLst>
                <a:gd name="T0" fmla="*/ 8 w 9"/>
                <a:gd name="T1" fmla="*/ 9 h 9"/>
                <a:gd name="T2" fmla="*/ 9 w 9"/>
                <a:gd name="T3" fmla="*/ 9 h 9"/>
                <a:gd name="T4" fmla="*/ 9 w 9"/>
                <a:gd name="T5" fmla="*/ 7 h 9"/>
                <a:gd name="T6" fmla="*/ 2 w 9"/>
                <a:gd name="T7" fmla="*/ 1 h 9"/>
                <a:gd name="T8" fmla="*/ 1 w 9"/>
                <a:gd name="T9" fmla="*/ 1 h 9"/>
                <a:gd name="T10" fmla="*/ 1 w 9"/>
                <a:gd name="T11" fmla="*/ 2 h 9"/>
                <a:gd name="T12" fmla="*/ 7 w 9"/>
                <a:gd name="T13" fmla="*/ 9 h 9"/>
                <a:gd name="T14" fmla="*/ 8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8" y="9"/>
                  </a:moveTo>
                  <a:cubicBezTo>
                    <a:pt x="8" y="9"/>
                    <a:pt x="8" y="9"/>
                    <a:pt x="9" y="9"/>
                  </a:cubicBezTo>
                  <a:cubicBezTo>
                    <a:pt x="9" y="8"/>
                    <a:pt x="9" y="8"/>
                    <a:pt x="9" y="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8" y="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468" name="Freeform 156"/>
          <p:cNvSpPr>
            <a:spLocks noEditPoints="1"/>
          </p:cNvSpPr>
          <p:nvPr/>
        </p:nvSpPr>
        <p:spPr bwMode="auto">
          <a:xfrm>
            <a:off x="2812895" y="6803635"/>
            <a:ext cx="212056" cy="249636"/>
          </a:xfrm>
          <a:custGeom>
            <a:avLst/>
            <a:gdLst>
              <a:gd name="T0" fmla="*/ 68 w 68"/>
              <a:gd name="T1" fmla="*/ 70 h 81"/>
              <a:gd name="T2" fmla="*/ 68 w 68"/>
              <a:gd name="T3" fmla="*/ 70 h 81"/>
              <a:gd name="T4" fmla="*/ 68 w 68"/>
              <a:gd name="T5" fmla="*/ 69 h 81"/>
              <a:gd name="T6" fmla="*/ 68 w 68"/>
              <a:gd name="T7" fmla="*/ 69 h 81"/>
              <a:gd name="T8" fmla="*/ 68 w 68"/>
              <a:gd name="T9" fmla="*/ 69 h 81"/>
              <a:gd name="T10" fmla="*/ 68 w 68"/>
              <a:gd name="T11" fmla="*/ 69 h 81"/>
              <a:gd name="T12" fmla="*/ 68 w 68"/>
              <a:gd name="T13" fmla="*/ 69 h 81"/>
              <a:gd name="T14" fmla="*/ 68 w 68"/>
              <a:gd name="T15" fmla="*/ 69 h 81"/>
              <a:gd name="T16" fmla="*/ 68 w 68"/>
              <a:gd name="T17" fmla="*/ 69 h 81"/>
              <a:gd name="T18" fmla="*/ 67 w 68"/>
              <a:gd name="T19" fmla="*/ 69 h 81"/>
              <a:gd name="T20" fmla="*/ 67 w 68"/>
              <a:gd name="T21" fmla="*/ 69 h 81"/>
              <a:gd name="T22" fmla="*/ 67 w 68"/>
              <a:gd name="T23" fmla="*/ 69 h 81"/>
              <a:gd name="T24" fmla="*/ 64 w 68"/>
              <a:gd name="T25" fmla="*/ 69 h 81"/>
              <a:gd name="T26" fmla="*/ 58 w 68"/>
              <a:gd name="T27" fmla="*/ 71 h 81"/>
              <a:gd name="T28" fmla="*/ 48 w 68"/>
              <a:gd name="T29" fmla="*/ 69 h 81"/>
              <a:gd name="T30" fmla="*/ 56 w 68"/>
              <a:gd name="T31" fmla="*/ 50 h 81"/>
              <a:gd name="T32" fmla="*/ 28 w 68"/>
              <a:gd name="T33" fmla="*/ 22 h 81"/>
              <a:gd name="T34" fmla="*/ 22 w 68"/>
              <a:gd name="T35" fmla="*/ 23 h 81"/>
              <a:gd name="T36" fmla="*/ 36 w 68"/>
              <a:gd name="T37" fmla="*/ 3 h 81"/>
              <a:gd name="T38" fmla="*/ 37 w 68"/>
              <a:gd name="T39" fmla="*/ 1 h 81"/>
              <a:gd name="T40" fmla="*/ 35 w 68"/>
              <a:gd name="T41" fmla="*/ 1 h 81"/>
              <a:gd name="T42" fmla="*/ 34 w 68"/>
              <a:gd name="T43" fmla="*/ 1 h 81"/>
              <a:gd name="T44" fmla="*/ 0 w 68"/>
              <a:gd name="T45" fmla="*/ 41 h 81"/>
              <a:gd name="T46" fmla="*/ 41 w 68"/>
              <a:gd name="T47" fmla="*/ 81 h 81"/>
              <a:gd name="T48" fmla="*/ 68 w 68"/>
              <a:gd name="T49" fmla="*/ 71 h 81"/>
              <a:gd name="T50" fmla="*/ 68 w 68"/>
              <a:gd name="T51" fmla="*/ 70 h 81"/>
              <a:gd name="T52" fmla="*/ 68 w 68"/>
              <a:gd name="T53" fmla="*/ 70 h 81"/>
              <a:gd name="T54" fmla="*/ 68 w 68"/>
              <a:gd name="T55" fmla="*/ 70 h 81"/>
              <a:gd name="T56" fmla="*/ 68 w 68"/>
              <a:gd name="T57" fmla="*/ 70 h 81"/>
              <a:gd name="T58" fmla="*/ 68 w 68"/>
              <a:gd name="T59" fmla="*/ 70 h 81"/>
              <a:gd name="T60" fmla="*/ 28 w 68"/>
              <a:gd name="T61" fmla="*/ 24 h 81"/>
              <a:gd name="T62" fmla="*/ 53 w 68"/>
              <a:gd name="T63" fmla="*/ 50 h 81"/>
              <a:gd name="T64" fmla="*/ 46 w 68"/>
              <a:gd name="T65" fmla="*/ 68 h 81"/>
              <a:gd name="T66" fmla="*/ 45 w 68"/>
              <a:gd name="T67" fmla="*/ 68 h 81"/>
              <a:gd name="T68" fmla="*/ 20 w 68"/>
              <a:gd name="T69" fmla="*/ 32 h 81"/>
              <a:gd name="T70" fmla="*/ 21 w 68"/>
              <a:gd name="T71" fmla="*/ 25 h 81"/>
              <a:gd name="T72" fmla="*/ 28 w 68"/>
              <a:gd name="T73" fmla="*/ 24 h 81"/>
              <a:gd name="T74" fmla="*/ 41 w 68"/>
              <a:gd name="T75" fmla="*/ 79 h 81"/>
              <a:gd name="T76" fmla="*/ 3 w 68"/>
              <a:gd name="T77" fmla="*/ 41 h 81"/>
              <a:gd name="T78" fmla="*/ 32 w 68"/>
              <a:gd name="T79" fmla="*/ 3 h 81"/>
              <a:gd name="T80" fmla="*/ 18 w 68"/>
              <a:gd name="T81" fmla="*/ 32 h 81"/>
              <a:gd name="T82" fmla="*/ 58 w 68"/>
              <a:gd name="T83" fmla="*/ 73 h 81"/>
              <a:gd name="T84" fmla="*/ 62 w 68"/>
              <a:gd name="T85" fmla="*/ 72 h 81"/>
              <a:gd name="T86" fmla="*/ 41 w 68"/>
              <a:gd name="T87" fmla="*/ 79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8" h="81">
                <a:moveTo>
                  <a:pt x="68" y="70"/>
                </a:moveTo>
                <a:cubicBezTo>
                  <a:pt x="68" y="70"/>
                  <a:pt x="68" y="70"/>
                  <a:pt x="68" y="70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6" y="69"/>
                  <a:pt x="65" y="69"/>
                  <a:pt x="64" y="69"/>
                </a:cubicBezTo>
                <a:cubicBezTo>
                  <a:pt x="62" y="70"/>
                  <a:pt x="60" y="71"/>
                  <a:pt x="58" y="71"/>
                </a:cubicBezTo>
                <a:cubicBezTo>
                  <a:pt x="55" y="71"/>
                  <a:pt x="51" y="70"/>
                  <a:pt x="48" y="69"/>
                </a:cubicBezTo>
                <a:cubicBezTo>
                  <a:pt x="53" y="64"/>
                  <a:pt x="56" y="57"/>
                  <a:pt x="56" y="50"/>
                </a:cubicBezTo>
                <a:cubicBezTo>
                  <a:pt x="56" y="34"/>
                  <a:pt x="43" y="22"/>
                  <a:pt x="28" y="22"/>
                </a:cubicBezTo>
                <a:cubicBezTo>
                  <a:pt x="26" y="22"/>
                  <a:pt x="24" y="22"/>
                  <a:pt x="22" y="23"/>
                </a:cubicBezTo>
                <a:cubicBezTo>
                  <a:pt x="24" y="15"/>
                  <a:pt x="29" y="8"/>
                  <a:pt x="36" y="3"/>
                </a:cubicBezTo>
                <a:cubicBezTo>
                  <a:pt x="37" y="2"/>
                  <a:pt x="37" y="2"/>
                  <a:pt x="37" y="1"/>
                </a:cubicBezTo>
                <a:cubicBezTo>
                  <a:pt x="36" y="1"/>
                  <a:pt x="36" y="0"/>
                  <a:pt x="35" y="1"/>
                </a:cubicBezTo>
                <a:cubicBezTo>
                  <a:pt x="35" y="1"/>
                  <a:pt x="35" y="1"/>
                  <a:pt x="34" y="1"/>
                </a:cubicBezTo>
                <a:cubicBezTo>
                  <a:pt x="15" y="4"/>
                  <a:pt x="0" y="20"/>
                  <a:pt x="0" y="41"/>
                </a:cubicBezTo>
                <a:cubicBezTo>
                  <a:pt x="0" y="63"/>
                  <a:pt x="18" y="81"/>
                  <a:pt x="41" y="81"/>
                </a:cubicBezTo>
                <a:cubicBezTo>
                  <a:pt x="51" y="81"/>
                  <a:pt x="60" y="77"/>
                  <a:pt x="68" y="71"/>
                </a:cubicBezTo>
                <a:cubicBezTo>
                  <a:pt x="68" y="71"/>
                  <a:pt x="68" y="71"/>
                  <a:pt x="68" y="70"/>
                </a:cubicBezTo>
                <a:cubicBezTo>
                  <a:pt x="68" y="70"/>
                  <a:pt x="68" y="70"/>
                  <a:pt x="68" y="70"/>
                </a:cubicBezTo>
                <a:cubicBezTo>
                  <a:pt x="68" y="70"/>
                  <a:pt x="68" y="70"/>
                  <a:pt x="68" y="70"/>
                </a:cubicBezTo>
                <a:cubicBezTo>
                  <a:pt x="68" y="70"/>
                  <a:pt x="68" y="70"/>
                  <a:pt x="68" y="70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28" y="24"/>
                </a:moveTo>
                <a:cubicBezTo>
                  <a:pt x="42" y="24"/>
                  <a:pt x="53" y="36"/>
                  <a:pt x="53" y="50"/>
                </a:cubicBezTo>
                <a:cubicBezTo>
                  <a:pt x="53" y="56"/>
                  <a:pt x="51" y="63"/>
                  <a:pt x="46" y="68"/>
                </a:cubicBezTo>
                <a:cubicBezTo>
                  <a:pt x="45" y="68"/>
                  <a:pt x="45" y="68"/>
                  <a:pt x="45" y="68"/>
                </a:cubicBezTo>
                <a:cubicBezTo>
                  <a:pt x="31" y="63"/>
                  <a:pt x="20" y="49"/>
                  <a:pt x="20" y="32"/>
                </a:cubicBezTo>
                <a:cubicBezTo>
                  <a:pt x="20" y="30"/>
                  <a:pt x="21" y="28"/>
                  <a:pt x="21" y="25"/>
                </a:cubicBezTo>
                <a:cubicBezTo>
                  <a:pt x="23" y="25"/>
                  <a:pt x="26" y="24"/>
                  <a:pt x="28" y="24"/>
                </a:cubicBezTo>
                <a:close/>
                <a:moveTo>
                  <a:pt x="41" y="79"/>
                </a:moveTo>
                <a:cubicBezTo>
                  <a:pt x="20" y="79"/>
                  <a:pt x="3" y="62"/>
                  <a:pt x="3" y="41"/>
                </a:cubicBezTo>
                <a:cubicBezTo>
                  <a:pt x="3" y="23"/>
                  <a:pt x="15" y="7"/>
                  <a:pt x="32" y="3"/>
                </a:cubicBezTo>
                <a:cubicBezTo>
                  <a:pt x="23" y="11"/>
                  <a:pt x="18" y="22"/>
                  <a:pt x="18" y="32"/>
                </a:cubicBezTo>
                <a:cubicBezTo>
                  <a:pt x="18" y="55"/>
                  <a:pt x="36" y="73"/>
                  <a:pt x="58" y="73"/>
                </a:cubicBezTo>
                <a:cubicBezTo>
                  <a:pt x="60" y="73"/>
                  <a:pt x="61" y="73"/>
                  <a:pt x="62" y="72"/>
                </a:cubicBezTo>
                <a:cubicBezTo>
                  <a:pt x="56" y="77"/>
                  <a:pt x="48" y="79"/>
                  <a:pt x="41" y="79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469" name="그룹 1468"/>
          <p:cNvGrpSpPr/>
          <p:nvPr/>
        </p:nvGrpSpPr>
        <p:grpSpPr>
          <a:xfrm>
            <a:off x="5535858" y="6821084"/>
            <a:ext cx="255006" cy="214740"/>
            <a:chOff x="10560904" y="7557733"/>
            <a:chExt cx="285292" cy="240245"/>
          </a:xfrm>
          <a:solidFill>
            <a:schemeClr val="bg1"/>
          </a:solidFill>
        </p:grpSpPr>
        <p:sp>
          <p:nvSpPr>
            <p:cNvPr id="1470" name="Freeform 924"/>
            <p:cNvSpPr>
              <a:spLocks noEditPoints="1"/>
            </p:cNvSpPr>
            <p:nvPr/>
          </p:nvSpPr>
          <p:spPr bwMode="auto">
            <a:xfrm>
              <a:off x="10560904" y="7557733"/>
              <a:ext cx="285292" cy="240245"/>
            </a:xfrm>
            <a:custGeom>
              <a:avLst/>
              <a:gdLst>
                <a:gd name="T0" fmla="*/ 61 w 82"/>
                <a:gd name="T1" fmla="*/ 10 h 70"/>
                <a:gd name="T2" fmla="*/ 57 w 82"/>
                <a:gd name="T3" fmla="*/ 11 h 70"/>
                <a:gd name="T4" fmla="*/ 38 w 82"/>
                <a:gd name="T5" fmla="*/ 0 h 70"/>
                <a:gd name="T6" fmla="*/ 18 w 82"/>
                <a:gd name="T7" fmla="*/ 16 h 70"/>
                <a:gd name="T8" fmla="*/ 16 w 82"/>
                <a:gd name="T9" fmla="*/ 16 h 70"/>
                <a:gd name="T10" fmla="*/ 0 w 82"/>
                <a:gd name="T11" fmla="*/ 33 h 70"/>
                <a:gd name="T12" fmla="*/ 5 w 82"/>
                <a:gd name="T13" fmla="*/ 47 h 70"/>
                <a:gd name="T14" fmla="*/ 6 w 82"/>
                <a:gd name="T15" fmla="*/ 48 h 70"/>
                <a:gd name="T16" fmla="*/ 9 w 82"/>
                <a:gd name="T17" fmla="*/ 48 h 70"/>
                <a:gd name="T18" fmla="*/ 9 w 82"/>
                <a:gd name="T19" fmla="*/ 48 h 70"/>
                <a:gd name="T20" fmla="*/ 9 w 82"/>
                <a:gd name="T21" fmla="*/ 68 h 70"/>
                <a:gd name="T22" fmla="*/ 10 w 82"/>
                <a:gd name="T23" fmla="*/ 69 h 70"/>
                <a:gd name="T24" fmla="*/ 11 w 82"/>
                <a:gd name="T25" fmla="*/ 68 h 70"/>
                <a:gd name="T26" fmla="*/ 11 w 82"/>
                <a:gd name="T27" fmla="*/ 48 h 70"/>
                <a:gd name="T28" fmla="*/ 11 w 82"/>
                <a:gd name="T29" fmla="*/ 48 h 70"/>
                <a:gd name="T30" fmla="*/ 46 w 82"/>
                <a:gd name="T31" fmla="*/ 48 h 70"/>
                <a:gd name="T32" fmla="*/ 46 w 82"/>
                <a:gd name="T33" fmla="*/ 48 h 70"/>
                <a:gd name="T34" fmla="*/ 35 w 82"/>
                <a:gd name="T35" fmla="*/ 58 h 70"/>
                <a:gd name="T36" fmla="*/ 35 w 82"/>
                <a:gd name="T37" fmla="*/ 59 h 70"/>
                <a:gd name="T38" fmla="*/ 36 w 82"/>
                <a:gd name="T39" fmla="*/ 60 h 70"/>
                <a:gd name="T40" fmla="*/ 44 w 82"/>
                <a:gd name="T41" fmla="*/ 60 h 70"/>
                <a:gd name="T42" fmla="*/ 35 w 82"/>
                <a:gd name="T43" fmla="*/ 68 h 70"/>
                <a:gd name="T44" fmla="*/ 35 w 82"/>
                <a:gd name="T45" fmla="*/ 70 h 70"/>
                <a:gd name="T46" fmla="*/ 36 w 82"/>
                <a:gd name="T47" fmla="*/ 70 h 70"/>
                <a:gd name="T48" fmla="*/ 37 w 82"/>
                <a:gd name="T49" fmla="*/ 70 h 70"/>
                <a:gd name="T50" fmla="*/ 47 w 82"/>
                <a:gd name="T51" fmla="*/ 59 h 70"/>
                <a:gd name="T52" fmla="*/ 47 w 82"/>
                <a:gd name="T53" fmla="*/ 58 h 70"/>
                <a:gd name="T54" fmla="*/ 46 w 82"/>
                <a:gd name="T55" fmla="*/ 57 h 70"/>
                <a:gd name="T56" fmla="*/ 39 w 82"/>
                <a:gd name="T57" fmla="*/ 57 h 70"/>
                <a:gd name="T58" fmla="*/ 47 w 82"/>
                <a:gd name="T59" fmla="*/ 49 h 70"/>
                <a:gd name="T60" fmla="*/ 47 w 82"/>
                <a:gd name="T61" fmla="*/ 48 h 70"/>
                <a:gd name="T62" fmla="*/ 47 w 82"/>
                <a:gd name="T63" fmla="*/ 48 h 70"/>
                <a:gd name="T64" fmla="*/ 71 w 82"/>
                <a:gd name="T65" fmla="*/ 48 h 70"/>
                <a:gd name="T66" fmla="*/ 71 w 82"/>
                <a:gd name="T67" fmla="*/ 68 h 70"/>
                <a:gd name="T68" fmla="*/ 72 w 82"/>
                <a:gd name="T69" fmla="*/ 69 h 70"/>
                <a:gd name="T70" fmla="*/ 73 w 82"/>
                <a:gd name="T71" fmla="*/ 68 h 70"/>
                <a:gd name="T72" fmla="*/ 73 w 82"/>
                <a:gd name="T73" fmla="*/ 48 h 70"/>
                <a:gd name="T74" fmla="*/ 77 w 82"/>
                <a:gd name="T75" fmla="*/ 48 h 70"/>
                <a:gd name="T76" fmla="*/ 78 w 82"/>
                <a:gd name="T77" fmla="*/ 47 h 70"/>
                <a:gd name="T78" fmla="*/ 82 w 82"/>
                <a:gd name="T79" fmla="*/ 32 h 70"/>
                <a:gd name="T80" fmla="*/ 61 w 82"/>
                <a:gd name="T81" fmla="*/ 10 h 70"/>
                <a:gd name="T82" fmla="*/ 76 w 82"/>
                <a:gd name="T83" fmla="*/ 46 h 70"/>
                <a:gd name="T84" fmla="*/ 6 w 82"/>
                <a:gd name="T85" fmla="*/ 46 h 70"/>
                <a:gd name="T86" fmla="*/ 3 w 82"/>
                <a:gd name="T87" fmla="*/ 33 h 70"/>
                <a:gd name="T88" fmla="*/ 16 w 82"/>
                <a:gd name="T89" fmla="*/ 18 h 70"/>
                <a:gd name="T90" fmla="*/ 19 w 82"/>
                <a:gd name="T91" fmla="*/ 19 h 70"/>
                <a:gd name="T92" fmla="*/ 20 w 82"/>
                <a:gd name="T93" fmla="*/ 18 h 70"/>
                <a:gd name="T94" fmla="*/ 38 w 82"/>
                <a:gd name="T95" fmla="*/ 2 h 70"/>
                <a:gd name="T96" fmla="*/ 55 w 82"/>
                <a:gd name="T97" fmla="*/ 13 h 70"/>
                <a:gd name="T98" fmla="*/ 56 w 82"/>
                <a:gd name="T99" fmla="*/ 13 h 70"/>
                <a:gd name="T100" fmla="*/ 61 w 82"/>
                <a:gd name="T101" fmla="*/ 13 h 70"/>
                <a:gd name="T102" fmla="*/ 79 w 82"/>
                <a:gd name="T103" fmla="*/ 32 h 70"/>
                <a:gd name="T104" fmla="*/ 76 w 82"/>
                <a:gd name="T105" fmla="*/ 4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2" h="70">
                  <a:moveTo>
                    <a:pt x="61" y="10"/>
                  </a:moveTo>
                  <a:cubicBezTo>
                    <a:pt x="59" y="10"/>
                    <a:pt x="58" y="10"/>
                    <a:pt x="57" y="11"/>
                  </a:cubicBezTo>
                  <a:cubicBezTo>
                    <a:pt x="53" y="4"/>
                    <a:pt x="46" y="0"/>
                    <a:pt x="38" y="0"/>
                  </a:cubicBezTo>
                  <a:cubicBezTo>
                    <a:pt x="29" y="0"/>
                    <a:pt x="20" y="7"/>
                    <a:pt x="18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7" y="16"/>
                    <a:pt x="0" y="24"/>
                    <a:pt x="0" y="33"/>
                  </a:cubicBezTo>
                  <a:cubicBezTo>
                    <a:pt x="0" y="37"/>
                    <a:pt x="2" y="44"/>
                    <a:pt x="5" y="47"/>
                  </a:cubicBezTo>
                  <a:cubicBezTo>
                    <a:pt x="5" y="48"/>
                    <a:pt x="5" y="48"/>
                    <a:pt x="6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9"/>
                    <a:pt x="10" y="69"/>
                    <a:pt x="10" y="69"/>
                  </a:cubicBezTo>
                  <a:cubicBezTo>
                    <a:pt x="11" y="69"/>
                    <a:pt x="11" y="69"/>
                    <a:pt x="11" y="6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9"/>
                    <a:pt x="36" y="60"/>
                    <a:pt x="36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9"/>
                    <a:pt x="35" y="69"/>
                    <a:pt x="35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8" y="59"/>
                    <a:pt x="48" y="58"/>
                    <a:pt x="47" y="58"/>
                  </a:cubicBezTo>
                  <a:cubicBezTo>
                    <a:pt x="47" y="58"/>
                    <a:pt x="47" y="57"/>
                    <a:pt x="46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9"/>
                    <a:pt x="48" y="48"/>
                    <a:pt x="47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9"/>
                    <a:pt x="72" y="69"/>
                    <a:pt x="72" y="69"/>
                  </a:cubicBezTo>
                  <a:cubicBezTo>
                    <a:pt x="73" y="69"/>
                    <a:pt x="73" y="69"/>
                    <a:pt x="73" y="6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8" y="48"/>
                    <a:pt x="78" y="47"/>
                  </a:cubicBezTo>
                  <a:cubicBezTo>
                    <a:pt x="80" y="44"/>
                    <a:pt x="82" y="36"/>
                    <a:pt x="82" y="32"/>
                  </a:cubicBezTo>
                  <a:cubicBezTo>
                    <a:pt x="82" y="20"/>
                    <a:pt x="72" y="10"/>
                    <a:pt x="61" y="10"/>
                  </a:cubicBezTo>
                  <a:close/>
                  <a:moveTo>
                    <a:pt x="76" y="46"/>
                  </a:moveTo>
                  <a:cubicBezTo>
                    <a:pt x="6" y="46"/>
                    <a:pt x="6" y="46"/>
                    <a:pt x="6" y="46"/>
                  </a:cubicBezTo>
                  <a:cubicBezTo>
                    <a:pt x="4" y="43"/>
                    <a:pt x="3" y="37"/>
                    <a:pt x="3" y="33"/>
                  </a:cubicBezTo>
                  <a:cubicBezTo>
                    <a:pt x="3" y="25"/>
                    <a:pt x="9" y="18"/>
                    <a:pt x="16" y="18"/>
                  </a:cubicBezTo>
                  <a:cubicBezTo>
                    <a:pt x="17" y="18"/>
                    <a:pt x="18" y="19"/>
                    <a:pt x="19" y="19"/>
                  </a:cubicBezTo>
                  <a:cubicBezTo>
                    <a:pt x="19" y="19"/>
                    <a:pt x="20" y="18"/>
                    <a:pt x="20" y="18"/>
                  </a:cubicBezTo>
                  <a:cubicBezTo>
                    <a:pt x="21" y="9"/>
                    <a:pt x="29" y="2"/>
                    <a:pt x="38" y="2"/>
                  </a:cubicBezTo>
                  <a:cubicBezTo>
                    <a:pt x="45" y="2"/>
                    <a:pt x="52" y="6"/>
                    <a:pt x="55" y="13"/>
                  </a:cubicBezTo>
                  <a:cubicBezTo>
                    <a:pt x="55" y="13"/>
                    <a:pt x="56" y="13"/>
                    <a:pt x="56" y="13"/>
                  </a:cubicBezTo>
                  <a:cubicBezTo>
                    <a:pt x="58" y="13"/>
                    <a:pt x="59" y="13"/>
                    <a:pt x="61" y="13"/>
                  </a:cubicBezTo>
                  <a:cubicBezTo>
                    <a:pt x="71" y="13"/>
                    <a:pt x="79" y="21"/>
                    <a:pt x="79" y="32"/>
                  </a:cubicBezTo>
                  <a:cubicBezTo>
                    <a:pt x="79" y="36"/>
                    <a:pt x="78" y="42"/>
                    <a:pt x="76" y="4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71" name="Freeform 925"/>
            <p:cNvSpPr>
              <a:spLocks/>
            </p:cNvSpPr>
            <p:nvPr/>
          </p:nvSpPr>
          <p:spPr bwMode="auto">
            <a:xfrm>
              <a:off x="10629974" y="7728905"/>
              <a:ext cx="6006" cy="57061"/>
            </a:xfrm>
            <a:custGeom>
              <a:avLst/>
              <a:gdLst>
                <a:gd name="T0" fmla="*/ 1 w 2"/>
                <a:gd name="T1" fmla="*/ 0 h 16"/>
                <a:gd name="T2" fmla="*/ 0 w 2"/>
                <a:gd name="T3" fmla="*/ 2 h 16"/>
                <a:gd name="T4" fmla="*/ 0 w 2"/>
                <a:gd name="T5" fmla="*/ 15 h 16"/>
                <a:gd name="T6" fmla="*/ 1 w 2"/>
                <a:gd name="T7" fmla="*/ 16 h 16"/>
                <a:gd name="T8" fmla="*/ 2 w 2"/>
                <a:gd name="T9" fmla="*/ 15 h 16"/>
                <a:gd name="T10" fmla="*/ 2 w 2"/>
                <a:gd name="T11" fmla="*/ 2 h 16"/>
                <a:gd name="T12" fmla="*/ 1 w 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72" name="Freeform 926"/>
            <p:cNvSpPr>
              <a:spLocks/>
            </p:cNvSpPr>
            <p:nvPr/>
          </p:nvSpPr>
          <p:spPr bwMode="auto">
            <a:xfrm>
              <a:off x="10771114" y="7728905"/>
              <a:ext cx="9009" cy="57061"/>
            </a:xfrm>
            <a:custGeom>
              <a:avLst/>
              <a:gdLst>
                <a:gd name="T0" fmla="*/ 1 w 2"/>
                <a:gd name="T1" fmla="*/ 0 h 16"/>
                <a:gd name="T2" fmla="*/ 0 w 2"/>
                <a:gd name="T3" fmla="*/ 2 h 16"/>
                <a:gd name="T4" fmla="*/ 0 w 2"/>
                <a:gd name="T5" fmla="*/ 15 h 16"/>
                <a:gd name="T6" fmla="*/ 1 w 2"/>
                <a:gd name="T7" fmla="*/ 16 h 16"/>
                <a:gd name="T8" fmla="*/ 2 w 2"/>
                <a:gd name="T9" fmla="*/ 15 h 16"/>
                <a:gd name="T10" fmla="*/ 2 w 2"/>
                <a:gd name="T11" fmla="*/ 2 h 16"/>
                <a:gd name="T12" fmla="*/ 1 w 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2" y="1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73" name="그룹 1472"/>
          <p:cNvGrpSpPr/>
          <p:nvPr/>
        </p:nvGrpSpPr>
        <p:grpSpPr>
          <a:xfrm>
            <a:off x="6258713" y="6804978"/>
            <a:ext cx="228166" cy="246952"/>
            <a:chOff x="11284640" y="7539713"/>
            <a:chExt cx="255265" cy="276281"/>
          </a:xfrm>
          <a:solidFill>
            <a:schemeClr val="bg1"/>
          </a:solidFill>
        </p:grpSpPr>
        <p:sp>
          <p:nvSpPr>
            <p:cNvPr id="1474" name="Freeform 999"/>
            <p:cNvSpPr>
              <a:spLocks noEditPoints="1"/>
            </p:cNvSpPr>
            <p:nvPr/>
          </p:nvSpPr>
          <p:spPr bwMode="auto">
            <a:xfrm>
              <a:off x="11284640" y="7539713"/>
              <a:ext cx="237243" cy="276281"/>
            </a:xfrm>
            <a:custGeom>
              <a:avLst/>
              <a:gdLst>
                <a:gd name="T0" fmla="*/ 68 w 68"/>
                <a:gd name="T1" fmla="*/ 69 h 80"/>
                <a:gd name="T2" fmla="*/ 68 w 68"/>
                <a:gd name="T3" fmla="*/ 69 h 80"/>
                <a:gd name="T4" fmla="*/ 68 w 68"/>
                <a:gd name="T5" fmla="*/ 69 h 80"/>
                <a:gd name="T6" fmla="*/ 68 w 68"/>
                <a:gd name="T7" fmla="*/ 68 h 80"/>
                <a:gd name="T8" fmla="*/ 68 w 68"/>
                <a:gd name="T9" fmla="*/ 68 h 80"/>
                <a:gd name="T10" fmla="*/ 68 w 68"/>
                <a:gd name="T11" fmla="*/ 68 h 80"/>
                <a:gd name="T12" fmla="*/ 68 w 68"/>
                <a:gd name="T13" fmla="*/ 68 h 80"/>
                <a:gd name="T14" fmla="*/ 68 w 68"/>
                <a:gd name="T15" fmla="*/ 68 h 80"/>
                <a:gd name="T16" fmla="*/ 68 w 68"/>
                <a:gd name="T17" fmla="*/ 68 h 80"/>
                <a:gd name="T18" fmla="*/ 67 w 68"/>
                <a:gd name="T19" fmla="*/ 68 h 80"/>
                <a:gd name="T20" fmla="*/ 67 w 68"/>
                <a:gd name="T21" fmla="*/ 68 h 80"/>
                <a:gd name="T22" fmla="*/ 67 w 68"/>
                <a:gd name="T23" fmla="*/ 68 h 80"/>
                <a:gd name="T24" fmla="*/ 64 w 68"/>
                <a:gd name="T25" fmla="*/ 69 h 80"/>
                <a:gd name="T26" fmla="*/ 59 w 68"/>
                <a:gd name="T27" fmla="*/ 70 h 80"/>
                <a:gd name="T28" fmla="*/ 20 w 68"/>
                <a:gd name="T29" fmla="*/ 32 h 80"/>
                <a:gd name="T30" fmla="*/ 37 w 68"/>
                <a:gd name="T31" fmla="*/ 2 h 80"/>
                <a:gd name="T32" fmla="*/ 37 w 68"/>
                <a:gd name="T33" fmla="*/ 0 h 80"/>
                <a:gd name="T34" fmla="*/ 35 w 68"/>
                <a:gd name="T35" fmla="*/ 0 h 80"/>
                <a:gd name="T36" fmla="*/ 35 w 68"/>
                <a:gd name="T37" fmla="*/ 0 h 80"/>
                <a:gd name="T38" fmla="*/ 0 w 68"/>
                <a:gd name="T39" fmla="*/ 40 h 80"/>
                <a:gd name="T40" fmla="*/ 41 w 68"/>
                <a:gd name="T41" fmla="*/ 80 h 80"/>
                <a:gd name="T42" fmla="*/ 68 w 68"/>
                <a:gd name="T43" fmla="*/ 70 h 80"/>
                <a:gd name="T44" fmla="*/ 68 w 68"/>
                <a:gd name="T45" fmla="*/ 70 h 80"/>
                <a:gd name="T46" fmla="*/ 68 w 68"/>
                <a:gd name="T47" fmla="*/ 69 h 80"/>
                <a:gd name="T48" fmla="*/ 68 w 68"/>
                <a:gd name="T49" fmla="*/ 69 h 80"/>
                <a:gd name="T50" fmla="*/ 68 w 68"/>
                <a:gd name="T51" fmla="*/ 69 h 80"/>
                <a:gd name="T52" fmla="*/ 68 w 68"/>
                <a:gd name="T53" fmla="*/ 69 h 80"/>
                <a:gd name="T54" fmla="*/ 3 w 68"/>
                <a:gd name="T55" fmla="*/ 40 h 80"/>
                <a:gd name="T56" fmla="*/ 32 w 68"/>
                <a:gd name="T57" fmla="*/ 3 h 80"/>
                <a:gd name="T58" fmla="*/ 18 w 68"/>
                <a:gd name="T59" fmla="*/ 32 h 80"/>
                <a:gd name="T60" fmla="*/ 59 w 68"/>
                <a:gd name="T61" fmla="*/ 72 h 80"/>
                <a:gd name="T62" fmla="*/ 62 w 68"/>
                <a:gd name="T63" fmla="*/ 72 h 80"/>
                <a:gd name="T64" fmla="*/ 41 w 68"/>
                <a:gd name="T65" fmla="*/ 78 h 80"/>
                <a:gd name="T66" fmla="*/ 3 w 68"/>
                <a:gd name="T67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80">
                  <a:moveTo>
                    <a:pt x="68" y="69"/>
                  </a:move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7" y="68"/>
                    <a:pt x="67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8"/>
                    <a:pt x="65" y="68"/>
                    <a:pt x="64" y="69"/>
                  </a:cubicBezTo>
                  <a:cubicBezTo>
                    <a:pt x="62" y="69"/>
                    <a:pt x="60" y="70"/>
                    <a:pt x="59" y="70"/>
                  </a:cubicBezTo>
                  <a:cubicBezTo>
                    <a:pt x="37" y="70"/>
                    <a:pt x="20" y="53"/>
                    <a:pt x="20" y="32"/>
                  </a:cubicBezTo>
                  <a:cubicBezTo>
                    <a:pt x="20" y="21"/>
                    <a:pt x="26" y="10"/>
                    <a:pt x="37" y="2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6" y="0"/>
                    <a:pt x="36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5" y="3"/>
                    <a:pt x="0" y="20"/>
                    <a:pt x="0" y="40"/>
                  </a:cubicBezTo>
                  <a:cubicBezTo>
                    <a:pt x="0" y="62"/>
                    <a:pt x="19" y="80"/>
                    <a:pt x="41" y="80"/>
                  </a:cubicBezTo>
                  <a:cubicBezTo>
                    <a:pt x="51" y="80"/>
                    <a:pt x="61" y="76"/>
                    <a:pt x="68" y="70"/>
                  </a:cubicBezTo>
                  <a:cubicBezTo>
                    <a:pt x="68" y="70"/>
                    <a:pt x="68" y="70"/>
                    <a:pt x="68" y="70"/>
                  </a:cubicBezTo>
                  <a:cubicBezTo>
                    <a:pt x="68" y="70"/>
                    <a:pt x="68" y="70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lose/>
                  <a:moveTo>
                    <a:pt x="3" y="40"/>
                  </a:moveTo>
                  <a:cubicBezTo>
                    <a:pt x="3" y="22"/>
                    <a:pt x="15" y="6"/>
                    <a:pt x="32" y="3"/>
                  </a:cubicBezTo>
                  <a:cubicBezTo>
                    <a:pt x="23" y="11"/>
                    <a:pt x="18" y="21"/>
                    <a:pt x="18" y="32"/>
                  </a:cubicBezTo>
                  <a:cubicBezTo>
                    <a:pt x="18" y="54"/>
                    <a:pt x="36" y="72"/>
                    <a:pt x="59" y="72"/>
                  </a:cubicBezTo>
                  <a:cubicBezTo>
                    <a:pt x="60" y="72"/>
                    <a:pt x="61" y="72"/>
                    <a:pt x="62" y="72"/>
                  </a:cubicBezTo>
                  <a:cubicBezTo>
                    <a:pt x="56" y="76"/>
                    <a:pt x="48" y="78"/>
                    <a:pt x="41" y="78"/>
                  </a:cubicBezTo>
                  <a:cubicBezTo>
                    <a:pt x="20" y="78"/>
                    <a:pt x="3" y="61"/>
                    <a:pt x="3" y="4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75" name="Freeform 1000"/>
            <p:cNvSpPr>
              <a:spLocks/>
            </p:cNvSpPr>
            <p:nvPr/>
          </p:nvSpPr>
          <p:spPr bwMode="auto">
            <a:xfrm>
              <a:off x="11443804" y="7560735"/>
              <a:ext cx="48051" cy="78080"/>
            </a:xfrm>
            <a:custGeom>
              <a:avLst/>
              <a:gdLst>
                <a:gd name="T0" fmla="*/ 1 w 14"/>
                <a:gd name="T1" fmla="*/ 12 h 23"/>
                <a:gd name="T2" fmla="*/ 6 w 14"/>
                <a:gd name="T3" fmla="*/ 12 h 23"/>
                <a:gd name="T4" fmla="*/ 6 w 14"/>
                <a:gd name="T5" fmla="*/ 22 h 23"/>
                <a:gd name="T6" fmla="*/ 7 w 14"/>
                <a:gd name="T7" fmla="*/ 23 h 23"/>
                <a:gd name="T8" fmla="*/ 8 w 14"/>
                <a:gd name="T9" fmla="*/ 22 h 23"/>
                <a:gd name="T10" fmla="*/ 8 w 14"/>
                <a:gd name="T11" fmla="*/ 12 h 23"/>
                <a:gd name="T12" fmla="*/ 13 w 14"/>
                <a:gd name="T13" fmla="*/ 12 h 23"/>
                <a:gd name="T14" fmla="*/ 14 w 14"/>
                <a:gd name="T15" fmla="*/ 11 h 23"/>
                <a:gd name="T16" fmla="*/ 13 w 14"/>
                <a:gd name="T17" fmla="*/ 10 h 23"/>
                <a:gd name="T18" fmla="*/ 8 w 14"/>
                <a:gd name="T19" fmla="*/ 10 h 23"/>
                <a:gd name="T20" fmla="*/ 8 w 14"/>
                <a:gd name="T21" fmla="*/ 1 h 23"/>
                <a:gd name="T22" fmla="*/ 7 w 14"/>
                <a:gd name="T23" fmla="*/ 0 h 23"/>
                <a:gd name="T24" fmla="*/ 6 w 14"/>
                <a:gd name="T25" fmla="*/ 1 h 23"/>
                <a:gd name="T26" fmla="*/ 6 w 14"/>
                <a:gd name="T27" fmla="*/ 10 h 23"/>
                <a:gd name="T28" fmla="*/ 1 w 14"/>
                <a:gd name="T29" fmla="*/ 10 h 23"/>
                <a:gd name="T30" fmla="*/ 0 w 14"/>
                <a:gd name="T31" fmla="*/ 11 h 23"/>
                <a:gd name="T32" fmla="*/ 1 w 14"/>
                <a:gd name="T3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" h="23">
                  <a:moveTo>
                    <a:pt x="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6" y="23"/>
                    <a:pt x="7" y="23"/>
                  </a:cubicBezTo>
                  <a:cubicBezTo>
                    <a:pt x="8" y="23"/>
                    <a:pt x="8" y="23"/>
                    <a:pt x="8" y="2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0"/>
                    <a:pt x="14" y="10"/>
                    <a:pt x="13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76" name="Freeform 1001"/>
            <p:cNvSpPr>
              <a:spLocks/>
            </p:cNvSpPr>
            <p:nvPr/>
          </p:nvSpPr>
          <p:spPr bwMode="auto">
            <a:xfrm>
              <a:off x="11500863" y="7632809"/>
              <a:ext cx="39042" cy="75079"/>
            </a:xfrm>
            <a:custGeom>
              <a:avLst/>
              <a:gdLst>
                <a:gd name="T0" fmla="*/ 11 w 12"/>
                <a:gd name="T1" fmla="*/ 10 h 22"/>
                <a:gd name="T2" fmla="*/ 8 w 12"/>
                <a:gd name="T3" fmla="*/ 10 h 22"/>
                <a:gd name="T4" fmla="*/ 8 w 12"/>
                <a:gd name="T5" fmla="*/ 1 h 22"/>
                <a:gd name="T6" fmla="*/ 6 w 12"/>
                <a:gd name="T7" fmla="*/ 0 h 22"/>
                <a:gd name="T8" fmla="*/ 5 w 12"/>
                <a:gd name="T9" fmla="*/ 1 h 22"/>
                <a:gd name="T10" fmla="*/ 5 w 12"/>
                <a:gd name="T11" fmla="*/ 10 h 22"/>
                <a:gd name="T12" fmla="*/ 1 w 12"/>
                <a:gd name="T13" fmla="*/ 10 h 22"/>
                <a:gd name="T14" fmla="*/ 0 w 12"/>
                <a:gd name="T15" fmla="*/ 11 h 22"/>
                <a:gd name="T16" fmla="*/ 1 w 12"/>
                <a:gd name="T17" fmla="*/ 12 h 22"/>
                <a:gd name="T18" fmla="*/ 5 w 12"/>
                <a:gd name="T19" fmla="*/ 12 h 22"/>
                <a:gd name="T20" fmla="*/ 5 w 12"/>
                <a:gd name="T21" fmla="*/ 21 h 22"/>
                <a:gd name="T22" fmla="*/ 6 w 12"/>
                <a:gd name="T23" fmla="*/ 22 h 22"/>
                <a:gd name="T24" fmla="*/ 8 w 12"/>
                <a:gd name="T25" fmla="*/ 21 h 22"/>
                <a:gd name="T26" fmla="*/ 8 w 12"/>
                <a:gd name="T27" fmla="*/ 12 h 22"/>
                <a:gd name="T28" fmla="*/ 11 w 12"/>
                <a:gd name="T29" fmla="*/ 12 h 22"/>
                <a:gd name="T30" fmla="*/ 12 w 12"/>
                <a:gd name="T31" fmla="*/ 11 h 22"/>
                <a:gd name="T32" fmla="*/ 11 w 12"/>
                <a:gd name="T33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22">
                  <a:moveTo>
                    <a:pt x="11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6" y="22"/>
                    <a:pt x="6" y="22"/>
                  </a:cubicBezTo>
                  <a:cubicBezTo>
                    <a:pt x="7" y="22"/>
                    <a:pt x="8" y="22"/>
                    <a:pt x="8" y="2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1"/>
                  </a:cubicBezTo>
                  <a:cubicBezTo>
                    <a:pt x="12" y="10"/>
                    <a:pt x="12" y="10"/>
                    <a:pt x="11" y="1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77" name="그룹 1476"/>
          <p:cNvGrpSpPr/>
          <p:nvPr/>
        </p:nvGrpSpPr>
        <p:grpSpPr>
          <a:xfrm>
            <a:off x="6939173" y="6821084"/>
            <a:ext cx="228160" cy="214740"/>
            <a:chOff x="11999372" y="7557729"/>
            <a:chExt cx="255259" cy="240245"/>
          </a:xfrm>
          <a:solidFill>
            <a:schemeClr val="bg1"/>
          </a:solidFill>
        </p:grpSpPr>
        <p:sp>
          <p:nvSpPr>
            <p:cNvPr id="1478" name="Freeform 1049"/>
            <p:cNvSpPr>
              <a:spLocks noEditPoints="1"/>
            </p:cNvSpPr>
            <p:nvPr/>
          </p:nvSpPr>
          <p:spPr bwMode="auto">
            <a:xfrm>
              <a:off x="11999372" y="7671845"/>
              <a:ext cx="213219" cy="126129"/>
            </a:xfrm>
            <a:custGeom>
              <a:avLst/>
              <a:gdLst>
                <a:gd name="T0" fmla="*/ 58 w 62"/>
                <a:gd name="T1" fmla="*/ 37 h 37"/>
                <a:gd name="T2" fmla="*/ 4 w 62"/>
                <a:gd name="T3" fmla="*/ 37 h 37"/>
                <a:gd name="T4" fmla="*/ 3 w 62"/>
                <a:gd name="T5" fmla="*/ 36 h 37"/>
                <a:gd name="T6" fmla="*/ 0 w 62"/>
                <a:gd name="T7" fmla="*/ 25 h 37"/>
                <a:gd name="T8" fmla="*/ 12 w 62"/>
                <a:gd name="T9" fmla="*/ 12 h 37"/>
                <a:gd name="T10" fmla="*/ 13 w 62"/>
                <a:gd name="T11" fmla="*/ 12 h 37"/>
                <a:gd name="T12" fmla="*/ 29 w 62"/>
                <a:gd name="T13" fmla="*/ 0 h 37"/>
                <a:gd name="T14" fmla="*/ 43 w 62"/>
                <a:gd name="T15" fmla="*/ 8 h 37"/>
                <a:gd name="T16" fmla="*/ 46 w 62"/>
                <a:gd name="T17" fmla="*/ 8 h 37"/>
                <a:gd name="T18" fmla="*/ 62 w 62"/>
                <a:gd name="T19" fmla="*/ 24 h 37"/>
                <a:gd name="T20" fmla="*/ 59 w 62"/>
                <a:gd name="T21" fmla="*/ 36 h 37"/>
                <a:gd name="T22" fmla="*/ 58 w 62"/>
                <a:gd name="T23" fmla="*/ 37 h 37"/>
                <a:gd name="T24" fmla="*/ 5 w 62"/>
                <a:gd name="T25" fmla="*/ 34 h 37"/>
                <a:gd name="T26" fmla="*/ 58 w 62"/>
                <a:gd name="T27" fmla="*/ 34 h 37"/>
                <a:gd name="T28" fmla="*/ 60 w 62"/>
                <a:gd name="T29" fmla="*/ 24 h 37"/>
                <a:gd name="T30" fmla="*/ 46 w 62"/>
                <a:gd name="T31" fmla="*/ 10 h 37"/>
                <a:gd name="T32" fmla="*/ 43 w 62"/>
                <a:gd name="T33" fmla="*/ 10 h 37"/>
                <a:gd name="T34" fmla="*/ 41 w 62"/>
                <a:gd name="T35" fmla="*/ 10 h 37"/>
                <a:gd name="T36" fmla="*/ 29 w 62"/>
                <a:gd name="T37" fmla="*/ 2 h 37"/>
                <a:gd name="T38" fmla="*/ 15 w 62"/>
                <a:gd name="T39" fmla="*/ 14 h 37"/>
                <a:gd name="T40" fmla="*/ 14 w 62"/>
                <a:gd name="T41" fmla="*/ 15 h 37"/>
                <a:gd name="T42" fmla="*/ 12 w 62"/>
                <a:gd name="T43" fmla="*/ 14 h 37"/>
                <a:gd name="T44" fmla="*/ 2 w 62"/>
                <a:gd name="T45" fmla="*/ 25 h 37"/>
                <a:gd name="T46" fmla="*/ 5 w 62"/>
                <a:gd name="T4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37">
                  <a:moveTo>
                    <a:pt x="58" y="37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6"/>
                    <a:pt x="3" y="36"/>
                  </a:cubicBezTo>
                  <a:cubicBezTo>
                    <a:pt x="1" y="34"/>
                    <a:pt x="0" y="28"/>
                    <a:pt x="0" y="25"/>
                  </a:cubicBezTo>
                  <a:cubicBezTo>
                    <a:pt x="0" y="18"/>
                    <a:pt x="5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5" y="5"/>
                    <a:pt x="21" y="0"/>
                    <a:pt x="29" y="0"/>
                  </a:cubicBezTo>
                  <a:cubicBezTo>
                    <a:pt x="35" y="0"/>
                    <a:pt x="40" y="3"/>
                    <a:pt x="43" y="8"/>
                  </a:cubicBezTo>
                  <a:cubicBezTo>
                    <a:pt x="44" y="8"/>
                    <a:pt x="45" y="8"/>
                    <a:pt x="46" y="8"/>
                  </a:cubicBezTo>
                  <a:cubicBezTo>
                    <a:pt x="55" y="8"/>
                    <a:pt x="62" y="15"/>
                    <a:pt x="62" y="24"/>
                  </a:cubicBezTo>
                  <a:cubicBezTo>
                    <a:pt x="62" y="27"/>
                    <a:pt x="61" y="33"/>
                    <a:pt x="59" y="36"/>
                  </a:cubicBezTo>
                  <a:cubicBezTo>
                    <a:pt x="59" y="36"/>
                    <a:pt x="59" y="37"/>
                    <a:pt x="58" y="37"/>
                  </a:cubicBezTo>
                  <a:close/>
                  <a:moveTo>
                    <a:pt x="5" y="34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9" y="32"/>
                    <a:pt x="60" y="27"/>
                    <a:pt x="60" y="24"/>
                  </a:cubicBezTo>
                  <a:cubicBezTo>
                    <a:pt x="60" y="16"/>
                    <a:pt x="54" y="10"/>
                    <a:pt x="46" y="10"/>
                  </a:cubicBezTo>
                  <a:cubicBezTo>
                    <a:pt x="45" y="10"/>
                    <a:pt x="44" y="10"/>
                    <a:pt x="43" y="10"/>
                  </a:cubicBezTo>
                  <a:cubicBezTo>
                    <a:pt x="42" y="10"/>
                    <a:pt x="42" y="10"/>
                    <a:pt x="41" y="10"/>
                  </a:cubicBezTo>
                  <a:cubicBezTo>
                    <a:pt x="39" y="5"/>
                    <a:pt x="34" y="2"/>
                    <a:pt x="29" y="2"/>
                  </a:cubicBezTo>
                  <a:cubicBezTo>
                    <a:pt x="22" y="2"/>
                    <a:pt x="16" y="7"/>
                    <a:pt x="15" y="14"/>
                  </a:cubicBezTo>
                  <a:cubicBezTo>
                    <a:pt x="15" y="14"/>
                    <a:pt x="14" y="15"/>
                    <a:pt x="14" y="15"/>
                  </a:cubicBezTo>
                  <a:cubicBezTo>
                    <a:pt x="13" y="14"/>
                    <a:pt x="13" y="14"/>
                    <a:pt x="12" y="14"/>
                  </a:cubicBezTo>
                  <a:cubicBezTo>
                    <a:pt x="7" y="14"/>
                    <a:pt x="2" y="19"/>
                    <a:pt x="2" y="25"/>
                  </a:cubicBezTo>
                  <a:cubicBezTo>
                    <a:pt x="2" y="28"/>
                    <a:pt x="3" y="32"/>
                    <a:pt x="5" y="3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79" name="Freeform 1050"/>
            <p:cNvSpPr>
              <a:spLocks/>
            </p:cNvSpPr>
            <p:nvPr/>
          </p:nvSpPr>
          <p:spPr bwMode="auto">
            <a:xfrm>
              <a:off x="12032406" y="7560735"/>
              <a:ext cx="105107" cy="66065"/>
            </a:xfrm>
            <a:custGeom>
              <a:avLst/>
              <a:gdLst>
                <a:gd name="T0" fmla="*/ 22 w 30"/>
                <a:gd name="T1" fmla="*/ 19 h 19"/>
                <a:gd name="T2" fmla="*/ 3 w 30"/>
                <a:gd name="T3" fmla="*/ 19 h 19"/>
                <a:gd name="T4" fmla="*/ 2 w 30"/>
                <a:gd name="T5" fmla="*/ 18 h 19"/>
                <a:gd name="T6" fmla="*/ 0 w 30"/>
                <a:gd name="T7" fmla="*/ 12 h 19"/>
                <a:gd name="T8" fmla="*/ 7 w 30"/>
                <a:gd name="T9" fmla="*/ 6 h 19"/>
                <a:gd name="T10" fmla="*/ 7 w 30"/>
                <a:gd name="T11" fmla="*/ 6 h 19"/>
                <a:gd name="T12" fmla="*/ 15 w 30"/>
                <a:gd name="T13" fmla="*/ 0 h 19"/>
                <a:gd name="T14" fmla="*/ 22 w 30"/>
                <a:gd name="T15" fmla="*/ 4 h 19"/>
                <a:gd name="T16" fmla="*/ 29 w 30"/>
                <a:gd name="T17" fmla="*/ 7 h 19"/>
                <a:gd name="T18" fmla="*/ 29 w 30"/>
                <a:gd name="T19" fmla="*/ 8 h 19"/>
                <a:gd name="T20" fmla="*/ 28 w 30"/>
                <a:gd name="T21" fmla="*/ 8 h 19"/>
                <a:gd name="T22" fmla="*/ 21 w 30"/>
                <a:gd name="T23" fmla="*/ 6 h 19"/>
                <a:gd name="T24" fmla="*/ 20 w 30"/>
                <a:gd name="T25" fmla="*/ 5 h 19"/>
                <a:gd name="T26" fmla="*/ 15 w 30"/>
                <a:gd name="T27" fmla="*/ 2 h 19"/>
                <a:gd name="T28" fmla="*/ 9 w 30"/>
                <a:gd name="T29" fmla="*/ 7 h 19"/>
                <a:gd name="T30" fmla="*/ 7 w 30"/>
                <a:gd name="T31" fmla="*/ 8 h 19"/>
                <a:gd name="T32" fmla="*/ 7 w 30"/>
                <a:gd name="T33" fmla="*/ 8 h 19"/>
                <a:gd name="T34" fmla="*/ 2 w 30"/>
                <a:gd name="T35" fmla="*/ 12 h 19"/>
                <a:gd name="T36" fmla="*/ 3 w 30"/>
                <a:gd name="T37" fmla="*/ 16 h 19"/>
                <a:gd name="T38" fmla="*/ 22 w 30"/>
                <a:gd name="T39" fmla="*/ 16 h 19"/>
                <a:gd name="T40" fmla="*/ 23 w 30"/>
                <a:gd name="T41" fmla="*/ 18 h 19"/>
                <a:gd name="T42" fmla="*/ 22 w 30"/>
                <a:gd name="T4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19">
                  <a:moveTo>
                    <a:pt x="22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9"/>
                    <a:pt x="3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2"/>
                    <a:pt x="11" y="0"/>
                    <a:pt x="15" y="0"/>
                  </a:cubicBezTo>
                  <a:cubicBezTo>
                    <a:pt x="18" y="0"/>
                    <a:pt x="20" y="1"/>
                    <a:pt x="22" y="4"/>
                  </a:cubicBezTo>
                  <a:cubicBezTo>
                    <a:pt x="25" y="3"/>
                    <a:pt x="28" y="4"/>
                    <a:pt x="29" y="7"/>
                  </a:cubicBezTo>
                  <a:cubicBezTo>
                    <a:pt x="30" y="7"/>
                    <a:pt x="30" y="8"/>
                    <a:pt x="29" y="8"/>
                  </a:cubicBezTo>
                  <a:cubicBezTo>
                    <a:pt x="29" y="9"/>
                    <a:pt x="28" y="8"/>
                    <a:pt x="28" y="8"/>
                  </a:cubicBezTo>
                  <a:cubicBezTo>
                    <a:pt x="26" y="6"/>
                    <a:pt x="24" y="5"/>
                    <a:pt x="21" y="6"/>
                  </a:cubicBezTo>
                  <a:cubicBezTo>
                    <a:pt x="21" y="6"/>
                    <a:pt x="20" y="6"/>
                    <a:pt x="20" y="5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2" y="2"/>
                    <a:pt x="9" y="4"/>
                    <a:pt x="9" y="7"/>
                  </a:cubicBezTo>
                  <a:cubicBezTo>
                    <a:pt x="9" y="8"/>
                    <a:pt x="8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8"/>
                    <a:pt x="2" y="10"/>
                    <a:pt x="2" y="12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6"/>
                    <a:pt x="23" y="17"/>
                    <a:pt x="23" y="18"/>
                  </a:cubicBezTo>
                  <a:cubicBezTo>
                    <a:pt x="23" y="18"/>
                    <a:pt x="23" y="19"/>
                    <a:pt x="22" y="1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80" name="Freeform 1051"/>
            <p:cNvSpPr>
              <a:spLocks/>
            </p:cNvSpPr>
            <p:nvPr/>
          </p:nvSpPr>
          <p:spPr bwMode="auto">
            <a:xfrm>
              <a:off x="12101476" y="7557729"/>
              <a:ext cx="81082" cy="120123"/>
            </a:xfrm>
            <a:custGeom>
              <a:avLst/>
              <a:gdLst>
                <a:gd name="T0" fmla="*/ 2 w 23"/>
                <a:gd name="T1" fmla="*/ 35 h 35"/>
                <a:gd name="T2" fmla="*/ 1 w 23"/>
                <a:gd name="T3" fmla="*/ 35 h 35"/>
                <a:gd name="T4" fmla="*/ 0 w 23"/>
                <a:gd name="T5" fmla="*/ 26 h 35"/>
                <a:gd name="T6" fmla="*/ 22 w 23"/>
                <a:gd name="T7" fmla="*/ 0 h 35"/>
                <a:gd name="T8" fmla="*/ 23 w 23"/>
                <a:gd name="T9" fmla="*/ 1 h 35"/>
                <a:gd name="T10" fmla="*/ 22 w 23"/>
                <a:gd name="T11" fmla="*/ 3 h 35"/>
                <a:gd name="T12" fmla="*/ 2 w 23"/>
                <a:gd name="T13" fmla="*/ 26 h 35"/>
                <a:gd name="T14" fmla="*/ 3 w 23"/>
                <a:gd name="T15" fmla="*/ 34 h 35"/>
                <a:gd name="T16" fmla="*/ 3 w 23"/>
                <a:gd name="T17" fmla="*/ 35 h 35"/>
                <a:gd name="T18" fmla="*/ 2 w 23"/>
                <a:gd name="T1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5">
                  <a:moveTo>
                    <a:pt x="2" y="35"/>
                  </a:moveTo>
                  <a:cubicBezTo>
                    <a:pt x="2" y="35"/>
                    <a:pt x="1" y="35"/>
                    <a:pt x="1" y="35"/>
                  </a:cubicBezTo>
                  <a:cubicBezTo>
                    <a:pt x="0" y="32"/>
                    <a:pt x="0" y="29"/>
                    <a:pt x="0" y="26"/>
                  </a:cubicBezTo>
                  <a:cubicBezTo>
                    <a:pt x="0" y="13"/>
                    <a:pt x="9" y="2"/>
                    <a:pt x="22" y="0"/>
                  </a:cubicBezTo>
                  <a:cubicBezTo>
                    <a:pt x="23" y="0"/>
                    <a:pt x="23" y="1"/>
                    <a:pt x="23" y="1"/>
                  </a:cubicBezTo>
                  <a:cubicBezTo>
                    <a:pt x="23" y="2"/>
                    <a:pt x="23" y="3"/>
                    <a:pt x="22" y="3"/>
                  </a:cubicBezTo>
                  <a:cubicBezTo>
                    <a:pt x="11" y="4"/>
                    <a:pt x="2" y="14"/>
                    <a:pt x="2" y="26"/>
                  </a:cubicBezTo>
                  <a:cubicBezTo>
                    <a:pt x="2" y="29"/>
                    <a:pt x="3" y="31"/>
                    <a:pt x="3" y="34"/>
                  </a:cubicBezTo>
                  <a:cubicBezTo>
                    <a:pt x="4" y="34"/>
                    <a:pt x="3" y="35"/>
                    <a:pt x="3" y="35"/>
                  </a:cubicBezTo>
                  <a:cubicBezTo>
                    <a:pt x="3" y="35"/>
                    <a:pt x="2" y="35"/>
                    <a:pt x="2" y="3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81" name="Freeform 1052"/>
            <p:cNvSpPr>
              <a:spLocks/>
            </p:cNvSpPr>
            <p:nvPr/>
          </p:nvSpPr>
          <p:spPr bwMode="auto">
            <a:xfrm>
              <a:off x="12200577" y="7704881"/>
              <a:ext cx="54053" cy="33035"/>
            </a:xfrm>
            <a:custGeom>
              <a:avLst/>
              <a:gdLst>
                <a:gd name="T0" fmla="*/ 2 w 16"/>
                <a:gd name="T1" fmla="*/ 9 h 9"/>
                <a:gd name="T2" fmla="*/ 1 w 16"/>
                <a:gd name="T3" fmla="*/ 8 h 9"/>
                <a:gd name="T4" fmla="*/ 2 w 16"/>
                <a:gd name="T5" fmla="*/ 7 h 9"/>
                <a:gd name="T6" fmla="*/ 14 w 16"/>
                <a:gd name="T7" fmla="*/ 1 h 9"/>
                <a:gd name="T8" fmla="*/ 16 w 16"/>
                <a:gd name="T9" fmla="*/ 1 h 9"/>
                <a:gd name="T10" fmla="*/ 15 w 16"/>
                <a:gd name="T11" fmla="*/ 2 h 9"/>
                <a:gd name="T12" fmla="*/ 2 w 16"/>
                <a:gd name="T13" fmla="*/ 9 h 9"/>
                <a:gd name="T14" fmla="*/ 2 w 16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2" y="9"/>
                  </a:move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1" y="7"/>
                    <a:pt x="2" y="7"/>
                  </a:cubicBezTo>
                  <a:cubicBezTo>
                    <a:pt x="6" y="6"/>
                    <a:pt x="10" y="4"/>
                    <a:pt x="14" y="1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6" y="2"/>
                    <a:pt x="15" y="2"/>
                  </a:cubicBezTo>
                  <a:cubicBezTo>
                    <a:pt x="12" y="6"/>
                    <a:pt x="7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82" name="Freeform 1053"/>
            <p:cNvSpPr>
              <a:spLocks/>
            </p:cNvSpPr>
            <p:nvPr/>
          </p:nvSpPr>
          <p:spPr bwMode="auto">
            <a:xfrm>
              <a:off x="12140514" y="7557733"/>
              <a:ext cx="114117" cy="162165"/>
            </a:xfrm>
            <a:custGeom>
              <a:avLst/>
              <a:gdLst>
                <a:gd name="T0" fmla="*/ 26 w 33"/>
                <a:gd name="T1" fmla="*/ 47 h 47"/>
                <a:gd name="T2" fmla="*/ 0 w 33"/>
                <a:gd name="T3" fmla="*/ 21 h 47"/>
                <a:gd name="T4" fmla="*/ 11 w 33"/>
                <a:gd name="T5" fmla="*/ 1 h 47"/>
                <a:gd name="T6" fmla="*/ 13 w 33"/>
                <a:gd name="T7" fmla="*/ 1 h 47"/>
                <a:gd name="T8" fmla="*/ 12 w 33"/>
                <a:gd name="T9" fmla="*/ 2 h 47"/>
                <a:gd name="T10" fmla="*/ 2 w 33"/>
                <a:gd name="T11" fmla="*/ 21 h 47"/>
                <a:gd name="T12" fmla="*/ 26 w 33"/>
                <a:gd name="T13" fmla="*/ 45 h 47"/>
                <a:gd name="T14" fmla="*/ 30 w 33"/>
                <a:gd name="T15" fmla="*/ 44 h 47"/>
                <a:gd name="T16" fmla="*/ 31 w 33"/>
                <a:gd name="T17" fmla="*/ 44 h 47"/>
                <a:gd name="T18" fmla="*/ 33 w 33"/>
                <a:gd name="T19" fmla="*/ 44 h 47"/>
                <a:gd name="T20" fmla="*/ 32 w 33"/>
                <a:gd name="T21" fmla="*/ 46 h 47"/>
                <a:gd name="T22" fmla="*/ 30 w 33"/>
                <a:gd name="T23" fmla="*/ 46 h 47"/>
                <a:gd name="T24" fmla="*/ 26 w 33"/>
                <a:gd name="T2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47">
                  <a:moveTo>
                    <a:pt x="26" y="47"/>
                  </a:moveTo>
                  <a:cubicBezTo>
                    <a:pt x="12" y="47"/>
                    <a:pt x="0" y="35"/>
                    <a:pt x="0" y="21"/>
                  </a:cubicBezTo>
                  <a:cubicBezTo>
                    <a:pt x="0" y="13"/>
                    <a:pt x="4" y="6"/>
                    <a:pt x="11" y="1"/>
                  </a:cubicBezTo>
                  <a:cubicBezTo>
                    <a:pt x="12" y="0"/>
                    <a:pt x="12" y="0"/>
                    <a:pt x="13" y="1"/>
                  </a:cubicBezTo>
                  <a:cubicBezTo>
                    <a:pt x="13" y="1"/>
                    <a:pt x="13" y="2"/>
                    <a:pt x="12" y="2"/>
                  </a:cubicBezTo>
                  <a:cubicBezTo>
                    <a:pt x="6" y="7"/>
                    <a:pt x="2" y="14"/>
                    <a:pt x="2" y="21"/>
                  </a:cubicBezTo>
                  <a:cubicBezTo>
                    <a:pt x="2" y="34"/>
                    <a:pt x="13" y="45"/>
                    <a:pt x="26" y="45"/>
                  </a:cubicBezTo>
                  <a:cubicBezTo>
                    <a:pt x="27" y="45"/>
                    <a:pt x="28" y="44"/>
                    <a:pt x="30" y="44"/>
                  </a:cubicBezTo>
                  <a:cubicBezTo>
                    <a:pt x="30" y="44"/>
                    <a:pt x="31" y="44"/>
                    <a:pt x="31" y="44"/>
                  </a:cubicBezTo>
                  <a:cubicBezTo>
                    <a:pt x="32" y="43"/>
                    <a:pt x="33" y="44"/>
                    <a:pt x="33" y="44"/>
                  </a:cubicBezTo>
                  <a:cubicBezTo>
                    <a:pt x="33" y="45"/>
                    <a:pt x="33" y="46"/>
                    <a:pt x="32" y="46"/>
                  </a:cubicBezTo>
                  <a:cubicBezTo>
                    <a:pt x="31" y="46"/>
                    <a:pt x="31" y="46"/>
                    <a:pt x="30" y="46"/>
                  </a:cubicBezTo>
                  <a:cubicBezTo>
                    <a:pt x="29" y="47"/>
                    <a:pt x="28" y="47"/>
                    <a:pt x="26" y="4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83" name="그룹 1482"/>
          <p:cNvGrpSpPr/>
          <p:nvPr/>
        </p:nvGrpSpPr>
        <p:grpSpPr>
          <a:xfrm>
            <a:off x="8323095" y="6798264"/>
            <a:ext cx="252320" cy="260378"/>
            <a:chOff x="14119536" y="6897054"/>
            <a:chExt cx="282288" cy="291302"/>
          </a:xfrm>
          <a:solidFill>
            <a:schemeClr val="bg1"/>
          </a:solidFill>
        </p:grpSpPr>
        <p:sp>
          <p:nvSpPr>
            <p:cNvPr id="1484" name="Freeform 1256"/>
            <p:cNvSpPr>
              <a:spLocks noEditPoints="1"/>
            </p:cNvSpPr>
            <p:nvPr/>
          </p:nvSpPr>
          <p:spPr bwMode="auto">
            <a:xfrm>
              <a:off x="14119536" y="6897054"/>
              <a:ext cx="282288" cy="168171"/>
            </a:xfrm>
            <a:custGeom>
              <a:avLst/>
              <a:gdLst>
                <a:gd name="T0" fmla="*/ 61 w 82"/>
                <a:gd name="T1" fmla="*/ 11 h 48"/>
                <a:gd name="T2" fmla="*/ 57 w 82"/>
                <a:gd name="T3" fmla="*/ 11 h 48"/>
                <a:gd name="T4" fmla="*/ 38 w 82"/>
                <a:gd name="T5" fmla="*/ 0 h 48"/>
                <a:gd name="T6" fmla="*/ 18 w 82"/>
                <a:gd name="T7" fmla="*/ 17 h 48"/>
                <a:gd name="T8" fmla="*/ 16 w 82"/>
                <a:gd name="T9" fmla="*/ 17 h 48"/>
                <a:gd name="T10" fmla="*/ 0 w 82"/>
                <a:gd name="T11" fmla="*/ 33 h 48"/>
                <a:gd name="T12" fmla="*/ 5 w 82"/>
                <a:gd name="T13" fmla="*/ 48 h 48"/>
                <a:gd name="T14" fmla="*/ 6 w 82"/>
                <a:gd name="T15" fmla="*/ 48 h 48"/>
                <a:gd name="T16" fmla="*/ 77 w 82"/>
                <a:gd name="T17" fmla="*/ 48 h 48"/>
                <a:gd name="T18" fmla="*/ 78 w 82"/>
                <a:gd name="T19" fmla="*/ 48 h 48"/>
                <a:gd name="T20" fmla="*/ 82 w 82"/>
                <a:gd name="T21" fmla="*/ 32 h 48"/>
                <a:gd name="T22" fmla="*/ 61 w 82"/>
                <a:gd name="T23" fmla="*/ 11 h 48"/>
                <a:gd name="T24" fmla="*/ 76 w 82"/>
                <a:gd name="T25" fmla="*/ 46 h 48"/>
                <a:gd name="T26" fmla="*/ 6 w 82"/>
                <a:gd name="T27" fmla="*/ 46 h 48"/>
                <a:gd name="T28" fmla="*/ 3 w 82"/>
                <a:gd name="T29" fmla="*/ 33 h 48"/>
                <a:gd name="T30" fmla="*/ 16 w 82"/>
                <a:gd name="T31" fmla="*/ 19 h 48"/>
                <a:gd name="T32" fmla="*/ 18 w 82"/>
                <a:gd name="T33" fmla="*/ 19 h 48"/>
                <a:gd name="T34" fmla="*/ 20 w 82"/>
                <a:gd name="T35" fmla="*/ 18 h 48"/>
                <a:gd name="T36" fmla="*/ 38 w 82"/>
                <a:gd name="T37" fmla="*/ 3 h 48"/>
                <a:gd name="T38" fmla="*/ 55 w 82"/>
                <a:gd name="T39" fmla="*/ 13 h 48"/>
                <a:gd name="T40" fmla="*/ 56 w 82"/>
                <a:gd name="T41" fmla="*/ 14 h 48"/>
                <a:gd name="T42" fmla="*/ 61 w 82"/>
                <a:gd name="T43" fmla="*/ 13 h 48"/>
                <a:gd name="T44" fmla="*/ 79 w 82"/>
                <a:gd name="T45" fmla="*/ 32 h 48"/>
                <a:gd name="T46" fmla="*/ 76 w 82"/>
                <a:gd name="T47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48">
                  <a:moveTo>
                    <a:pt x="61" y="11"/>
                  </a:moveTo>
                  <a:cubicBezTo>
                    <a:pt x="59" y="11"/>
                    <a:pt x="58" y="11"/>
                    <a:pt x="57" y="11"/>
                  </a:cubicBezTo>
                  <a:cubicBezTo>
                    <a:pt x="53" y="4"/>
                    <a:pt x="46" y="0"/>
                    <a:pt x="38" y="0"/>
                  </a:cubicBezTo>
                  <a:cubicBezTo>
                    <a:pt x="29" y="0"/>
                    <a:pt x="20" y="7"/>
                    <a:pt x="18" y="17"/>
                  </a:cubicBezTo>
                  <a:cubicBezTo>
                    <a:pt x="17" y="17"/>
                    <a:pt x="17" y="17"/>
                    <a:pt x="16" y="17"/>
                  </a:cubicBezTo>
                  <a:cubicBezTo>
                    <a:pt x="7" y="17"/>
                    <a:pt x="0" y="24"/>
                    <a:pt x="0" y="33"/>
                  </a:cubicBezTo>
                  <a:cubicBezTo>
                    <a:pt x="0" y="37"/>
                    <a:pt x="2" y="45"/>
                    <a:pt x="5" y="48"/>
                  </a:cubicBezTo>
                  <a:cubicBezTo>
                    <a:pt x="5" y="48"/>
                    <a:pt x="5" y="48"/>
                    <a:pt x="6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8" y="48"/>
                    <a:pt x="78" y="48"/>
                  </a:cubicBezTo>
                  <a:cubicBezTo>
                    <a:pt x="80" y="44"/>
                    <a:pt x="82" y="36"/>
                    <a:pt x="82" y="32"/>
                  </a:cubicBezTo>
                  <a:cubicBezTo>
                    <a:pt x="82" y="20"/>
                    <a:pt x="72" y="11"/>
                    <a:pt x="61" y="11"/>
                  </a:cubicBezTo>
                  <a:close/>
                  <a:moveTo>
                    <a:pt x="76" y="46"/>
                  </a:moveTo>
                  <a:cubicBezTo>
                    <a:pt x="6" y="46"/>
                    <a:pt x="6" y="46"/>
                    <a:pt x="6" y="46"/>
                  </a:cubicBezTo>
                  <a:cubicBezTo>
                    <a:pt x="4" y="43"/>
                    <a:pt x="3" y="37"/>
                    <a:pt x="3" y="33"/>
                  </a:cubicBezTo>
                  <a:cubicBezTo>
                    <a:pt x="3" y="25"/>
                    <a:pt x="9" y="19"/>
                    <a:pt x="16" y="19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9" y="19"/>
                    <a:pt x="20" y="19"/>
                    <a:pt x="20" y="18"/>
                  </a:cubicBezTo>
                  <a:cubicBezTo>
                    <a:pt x="21" y="9"/>
                    <a:pt x="29" y="3"/>
                    <a:pt x="38" y="3"/>
                  </a:cubicBezTo>
                  <a:cubicBezTo>
                    <a:pt x="45" y="3"/>
                    <a:pt x="52" y="7"/>
                    <a:pt x="55" y="13"/>
                  </a:cubicBezTo>
                  <a:cubicBezTo>
                    <a:pt x="55" y="13"/>
                    <a:pt x="56" y="14"/>
                    <a:pt x="56" y="14"/>
                  </a:cubicBezTo>
                  <a:cubicBezTo>
                    <a:pt x="58" y="13"/>
                    <a:pt x="59" y="13"/>
                    <a:pt x="61" y="13"/>
                  </a:cubicBezTo>
                  <a:cubicBezTo>
                    <a:pt x="71" y="13"/>
                    <a:pt x="79" y="22"/>
                    <a:pt x="79" y="32"/>
                  </a:cubicBezTo>
                  <a:cubicBezTo>
                    <a:pt x="79" y="36"/>
                    <a:pt x="78" y="43"/>
                    <a:pt x="76" y="4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85" name="Freeform 1257"/>
            <p:cNvSpPr>
              <a:spLocks/>
            </p:cNvSpPr>
            <p:nvPr/>
          </p:nvSpPr>
          <p:spPr bwMode="auto">
            <a:xfrm>
              <a:off x="14257676" y="7074239"/>
              <a:ext cx="6006" cy="114117"/>
            </a:xfrm>
            <a:custGeom>
              <a:avLst/>
              <a:gdLst>
                <a:gd name="T0" fmla="*/ 1 w 2"/>
                <a:gd name="T1" fmla="*/ 0 h 33"/>
                <a:gd name="T2" fmla="*/ 0 w 2"/>
                <a:gd name="T3" fmla="*/ 1 h 33"/>
                <a:gd name="T4" fmla="*/ 0 w 2"/>
                <a:gd name="T5" fmla="*/ 32 h 33"/>
                <a:gd name="T6" fmla="*/ 1 w 2"/>
                <a:gd name="T7" fmla="*/ 33 h 33"/>
                <a:gd name="T8" fmla="*/ 2 w 2"/>
                <a:gd name="T9" fmla="*/ 32 h 33"/>
                <a:gd name="T10" fmla="*/ 2 w 2"/>
                <a:gd name="T11" fmla="*/ 1 h 33"/>
                <a:gd name="T12" fmla="*/ 1 w 2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3"/>
                    <a:pt x="1" y="33"/>
                  </a:cubicBezTo>
                  <a:cubicBezTo>
                    <a:pt x="2" y="33"/>
                    <a:pt x="2" y="32"/>
                    <a:pt x="2" y="3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86" name="Freeform 1258"/>
            <p:cNvSpPr>
              <a:spLocks/>
            </p:cNvSpPr>
            <p:nvPr/>
          </p:nvSpPr>
          <p:spPr bwMode="auto">
            <a:xfrm>
              <a:off x="14221640" y="7110272"/>
              <a:ext cx="9009" cy="45048"/>
            </a:xfrm>
            <a:custGeom>
              <a:avLst/>
              <a:gdLst>
                <a:gd name="T0" fmla="*/ 1 w 2"/>
                <a:gd name="T1" fmla="*/ 0 h 13"/>
                <a:gd name="T2" fmla="*/ 0 w 2"/>
                <a:gd name="T3" fmla="*/ 1 h 13"/>
                <a:gd name="T4" fmla="*/ 0 w 2"/>
                <a:gd name="T5" fmla="*/ 11 h 13"/>
                <a:gd name="T6" fmla="*/ 1 w 2"/>
                <a:gd name="T7" fmla="*/ 13 h 13"/>
                <a:gd name="T8" fmla="*/ 2 w 2"/>
                <a:gd name="T9" fmla="*/ 11 h 13"/>
                <a:gd name="T10" fmla="*/ 2 w 2"/>
                <a:gd name="T11" fmla="*/ 1 h 13"/>
                <a:gd name="T12" fmla="*/ 1 w 2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1" y="13"/>
                    <a:pt x="2" y="12"/>
                    <a:pt x="2" y="1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87" name="Freeform 1259"/>
            <p:cNvSpPr>
              <a:spLocks/>
            </p:cNvSpPr>
            <p:nvPr/>
          </p:nvSpPr>
          <p:spPr bwMode="auto">
            <a:xfrm>
              <a:off x="14287709" y="7074239"/>
              <a:ext cx="12012" cy="42044"/>
            </a:xfrm>
            <a:custGeom>
              <a:avLst/>
              <a:gdLst>
                <a:gd name="T0" fmla="*/ 1 w 3"/>
                <a:gd name="T1" fmla="*/ 0 h 12"/>
                <a:gd name="T2" fmla="*/ 0 w 3"/>
                <a:gd name="T3" fmla="*/ 1 h 12"/>
                <a:gd name="T4" fmla="*/ 0 w 3"/>
                <a:gd name="T5" fmla="*/ 11 h 12"/>
                <a:gd name="T6" fmla="*/ 1 w 3"/>
                <a:gd name="T7" fmla="*/ 12 h 12"/>
                <a:gd name="T8" fmla="*/ 3 w 3"/>
                <a:gd name="T9" fmla="*/ 11 h 12"/>
                <a:gd name="T10" fmla="*/ 3 w 3"/>
                <a:gd name="T11" fmla="*/ 1 h 12"/>
                <a:gd name="T12" fmla="*/ 1 w 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2"/>
                    <a:pt x="1" y="12"/>
                  </a:cubicBezTo>
                  <a:cubicBezTo>
                    <a:pt x="2" y="12"/>
                    <a:pt x="3" y="11"/>
                    <a:pt x="3" y="1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88" name="Freeform 1260"/>
            <p:cNvSpPr>
              <a:spLocks/>
            </p:cNvSpPr>
            <p:nvPr/>
          </p:nvSpPr>
          <p:spPr bwMode="auto">
            <a:xfrm>
              <a:off x="14179597" y="7074239"/>
              <a:ext cx="12012" cy="81082"/>
            </a:xfrm>
            <a:custGeom>
              <a:avLst/>
              <a:gdLst>
                <a:gd name="T0" fmla="*/ 1 w 3"/>
                <a:gd name="T1" fmla="*/ 0 h 23"/>
                <a:gd name="T2" fmla="*/ 0 w 3"/>
                <a:gd name="T3" fmla="*/ 1 h 23"/>
                <a:gd name="T4" fmla="*/ 0 w 3"/>
                <a:gd name="T5" fmla="*/ 21 h 23"/>
                <a:gd name="T6" fmla="*/ 1 w 3"/>
                <a:gd name="T7" fmla="*/ 23 h 23"/>
                <a:gd name="T8" fmla="*/ 3 w 3"/>
                <a:gd name="T9" fmla="*/ 21 h 23"/>
                <a:gd name="T10" fmla="*/ 3 w 3"/>
                <a:gd name="T11" fmla="*/ 1 h 23"/>
                <a:gd name="T12" fmla="*/ 1 w 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3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1" y="23"/>
                  </a:cubicBezTo>
                  <a:cubicBezTo>
                    <a:pt x="2" y="23"/>
                    <a:pt x="3" y="22"/>
                    <a:pt x="3" y="2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89" name="Freeform 1261"/>
            <p:cNvSpPr>
              <a:spLocks/>
            </p:cNvSpPr>
            <p:nvPr/>
          </p:nvSpPr>
          <p:spPr bwMode="auto">
            <a:xfrm>
              <a:off x="14329749" y="7074239"/>
              <a:ext cx="12012" cy="69074"/>
            </a:xfrm>
            <a:custGeom>
              <a:avLst/>
              <a:gdLst>
                <a:gd name="T0" fmla="*/ 2 w 3"/>
                <a:gd name="T1" fmla="*/ 0 h 20"/>
                <a:gd name="T2" fmla="*/ 0 w 3"/>
                <a:gd name="T3" fmla="*/ 1 h 20"/>
                <a:gd name="T4" fmla="*/ 0 w 3"/>
                <a:gd name="T5" fmla="*/ 19 h 20"/>
                <a:gd name="T6" fmla="*/ 2 w 3"/>
                <a:gd name="T7" fmla="*/ 20 h 20"/>
                <a:gd name="T8" fmla="*/ 3 w 3"/>
                <a:gd name="T9" fmla="*/ 19 h 20"/>
                <a:gd name="T10" fmla="*/ 3 w 3"/>
                <a:gd name="T11" fmla="*/ 1 h 20"/>
                <a:gd name="T12" fmla="*/ 2 w 3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0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2" y="20"/>
                    <a:pt x="3" y="19"/>
                    <a:pt x="3" y="1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490" name="Freeform 1332"/>
          <p:cNvSpPr>
            <a:spLocks noEditPoints="1"/>
          </p:cNvSpPr>
          <p:nvPr/>
        </p:nvSpPr>
        <p:spPr bwMode="auto">
          <a:xfrm>
            <a:off x="9037294" y="6831820"/>
            <a:ext cx="252320" cy="193268"/>
          </a:xfrm>
          <a:custGeom>
            <a:avLst/>
            <a:gdLst>
              <a:gd name="T0" fmla="*/ 80 w 81"/>
              <a:gd name="T1" fmla="*/ 42 h 62"/>
              <a:gd name="T2" fmla="*/ 81 w 81"/>
              <a:gd name="T3" fmla="*/ 32 h 62"/>
              <a:gd name="T4" fmla="*/ 60 w 81"/>
              <a:gd name="T5" fmla="*/ 11 h 62"/>
              <a:gd name="T6" fmla="*/ 56 w 81"/>
              <a:gd name="T7" fmla="*/ 11 h 62"/>
              <a:gd name="T8" fmla="*/ 38 w 81"/>
              <a:gd name="T9" fmla="*/ 0 h 62"/>
              <a:gd name="T10" fmla="*/ 17 w 81"/>
              <a:gd name="T11" fmla="*/ 17 h 62"/>
              <a:gd name="T12" fmla="*/ 16 w 81"/>
              <a:gd name="T13" fmla="*/ 17 h 62"/>
              <a:gd name="T14" fmla="*/ 0 w 81"/>
              <a:gd name="T15" fmla="*/ 33 h 62"/>
              <a:gd name="T16" fmla="*/ 4 w 81"/>
              <a:gd name="T17" fmla="*/ 48 h 62"/>
              <a:gd name="T18" fmla="*/ 5 w 81"/>
              <a:gd name="T19" fmla="*/ 48 h 62"/>
              <a:gd name="T20" fmla="*/ 18 w 81"/>
              <a:gd name="T21" fmla="*/ 48 h 62"/>
              <a:gd name="T22" fmla="*/ 18 w 81"/>
              <a:gd name="T23" fmla="*/ 50 h 62"/>
              <a:gd name="T24" fmla="*/ 22 w 81"/>
              <a:gd name="T25" fmla="*/ 61 h 62"/>
              <a:gd name="T26" fmla="*/ 23 w 81"/>
              <a:gd name="T27" fmla="*/ 62 h 62"/>
              <a:gd name="T28" fmla="*/ 77 w 81"/>
              <a:gd name="T29" fmla="*/ 62 h 62"/>
              <a:gd name="T30" fmla="*/ 78 w 81"/>
              <a:gd name="T31" fmla="*/ 61 h 62"/>
              <a:gd name="T32" fmla="*/ 81 w 81"/>
              <a:gd name="T33" fmla="*/ 49 h 62"/>
              <a:gd name="T34" fmla="*/ 80 w 81"/>
              <a:gd name="T35" fmla="*/ 42 h 62"/>
              <a:gd name="T36" fmla="*/ 80 w 81"/>
              <a:gd name="T37" fmla="*/ 42 h 62"/>
              <a:gd name="T38" fmla="*/ 6 w 81"/>
              <a:gd name="T39" fmla="*/ 46 h 62"/>
              <a:gd name="T40" fmla="*/ 2 w 81"/>
              <a:gd name="T41" fmla="*/ 33 h 62"/>
              <a:gd name="T42" fmla="*/ 16 w 81"/>
              <a:gd name="T43" fmla="*/ 19 h 62"/>
              <a:gd name="T44" fmla="*/ 18 w 81"/>
              <a:gd name="T45" fmla="*/ 19 h 62"/>
              <a:gd name="T46" fmla="*/ 19 w 81"/>
              <a:gd name="T47" fmla="*/ 18 h 62"/>
              <a:gd name="T48" fmla="*/ 38 w 81"/>
              <a:gd name="T49" fmla="*/ 3 h 62"/>
              <a:gd name="T50" fmla="*/ 54 w 81"/>
              <a:gd name="T51" fmla="*/ 13 h 62"/>
              <a:gd name="T52" fmla="*/ 56 w 81"/>
              <a:gd name="T53" fmla="*/ 14 h 62"/>
              <a:gd name="T54" fmla="*/ 60 w 81"/>
              <a:gd name="T55" fmla="*/ 13 h 62"/>
              <a:gd name="T56" fmla="*/ 79 w 81"/>
              <a:gd name="T57" fmla="*/ 32 h 62"/>
              <a:gd name="T58" fmla="*/ 78 w 81"/>
              <a:gd name="T59" fmla="*/ 39 h 62"/>
              <a:gd name="T60" fmla="*/ 65 w 81"/>
              <a:gd name="T61" fmla="*/ 32 h 62"/>
              <a:gd name="T62" fmla="*/ 62 w 81"/>
              <a:gd name="T63" fmla="*/ 33 h 62"/>
              <a:gd name="T64" fmla="*/ 48 w 81"/>
              <a:gd name="T65" fmla="*/ 24 h 62"/>
              <a:gd name="T66" fmla="*/ 32 w 81"/>
              <a:gd name="T67" fmla="*/ 37 h 62"/>
              <a:gd name="T68" fmla="*/ 31 w 81"/>
              <a:gd name="T69" fmla="*/ 37 h 62"/>
              <a:gd name="T70" fmla="*/ 19 w 81"/>
              <a:gd name="T71" fmla="*/ 46 h 62"/>
              <a:gd name="T72" fmla="*/ 6 w 81"/>
              <a:gd name="T73" fmla="*/ 46 h 62"/>
              <a:gd name="T74" fmla="*/ 21 w 81"/>
              <a:gd name="T75" fmla="*/ 46 h 62"/>
              <a:gd name="T76" fmla="*/ 31 w 81"/>
              <a:gd name="T77" fmla="*/ 39 h 62"/>
              <a:gd name="T78" fmla="*/ 32 w 81"/>
              <a:gd name="T79" fmla="*/ 39 h 62"/>
              <a:gd name="T80" fmla="*/ 34 w 81"/>
              <a:gd name="T81" fmla="*/ 38 h 62"/>
              <a:gd name="T82" fmla="*/ 48 w 81"/>
              <a:gd name="T83" fmla="*/ 27 h 62"/>
              <a:gd name="T84" fmla="*/ 60 w 81"/>
              <a:gd name="T85" fmla="*/ 35 h 62"/>
              <a:gd name="T86" fmla="*/ 61 w 81"/>
              <a:gd name="T87" fmla="*/ 35 h 62"/>
              <a:gd name="T88" fmla="*/ 65 w 81"/>
              <a:gd name="T89" fmla="*/ 35 h 62"/>
              <a:gd name="T90" fmla="*/ 79 w 81"/>
              <a:gd name="T91" fmla="*/ 49 h 62"/>
              <a:gd name="T92" fmla="*/ 77 w 81"/>
              <a:gd name="T93" fmla="*/ 59 h 62"/>
              <a:gd name="T94" fmla="*/ 23 w 81"/>
              <a:gd name="T95" fmla="*/ 59 h 62"/>
              <a:gd name="T96" fmla="*/ 21 w 81"/>
              <a:gd name="T97" fmla="*/ 50 h 62"/>
              <a:gd name="T98" fmla="*/ 21 w 81"/>
              <a:gd name="T99" fmla="*/ 48 h 62"/>
              <a:gd name="T100" fmla="*/ 21 w 81"/>
              <a:gd name="T101" fmla="*/ 4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1" h="62">
                <a:moveTo>
                  <a:pt x="80" y="42"/>
                </a:moveTo>
                <a:cubicBezTo>
                  <a:pt x="81" y="39"/>
                  <a:pt x="81" y="35"/>
                  <a:pt x="81" y="32"/>
                </a:cubicBezTo>
                <a:cubicBezTo>
                  <a:pt x="81" y="20"/>
                  <a:pt x="72" y="11"/>
                  <a:pt x="60" y="11"/>
                </a:cubicBezTo>
                <a:cubicBezTo>
                  <a:pt x="59" y="11"/>
                  <a:pt x="57" y="11"/>
                  <a:pt x="56" y="11"/>
                </a:cubicBezTo>
                <a:cubicBezTo>
                  <a:pt x="52" y="5"/>
                  <a:pt x="45" y="0"/>
                  <a:pt x="38" y="0"/>
                </a:cubicBezTo>
                <a:cubicBezTo>
                  <a:pt x="28" y="0"/>
                  <a:pt x="19" y="7"/>
                  <a:pt x="17" y="17"/>
                </a:cubicBezTo>
                <a:cubicBezTo>
                  <a:pt x="17" y="17"/>
                  <a:pt x="16" y="17"/>
                  <a:pt x="16" y="17"/>
                </a:cubicBezTo>
                <a:cubicBezTo>
                  <a:pt x="7" y="17"/>
                  <a:pt x="0" y="24"/>
                  <a:pt x="0" y="33"/>
                </a:cubicBezTo>
                <a:cubicBezTo>
                  <a:pt x="0" y="37"/>
                  <a:pt x="1" y="45"/>
                  <a:pt x="4" y="48"/>
                </a:cubicBezTo>
                <a:cubicBezTo>
                  <a:pt x="4" y="48"/>
                  <a:pt x="5" y="48"/>
                  <a:pt x="5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8" y="49"/>
                  <a:pt x="18" y="49"/>
                  <a:pt x="18" y="50"/>
                </a:cubicBezTo>
                <a:cubicBezTo>
                  <a:pt x="18" y="53"/>
                  <a:pt x="20" y="59"/>
                  <a:pt x="22" y="61"/>
                </a:cubicBezTo>
                <a:cubicBezTo>
                  <a:pt x="22" y="61"/>
                  <a:pt x="22" y="62"/>
                  <a:pt x="23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8" y="62"/>
                  <a:pt x="78" y="61"/>
                  <a:pt x="78" y="61"/>
                </a:cubicBezTo>
                <a:cubicBezTo>
                  <a:pt x="80" y="58"/>
                  <a:pt x="81" y="52"/>
                  <a:pt x="81" y="49"/>
                </a:cubicBezTo>
                <a:cubicBezTo>
                  <a:pt x="81" y="47"/>
                  <a:pt x="81" y="44"/>
                  <a:pt x="80" y="42"/>
                </a:cubicBezTo>
                <a:cubicBezTo>
                  <a:pt x="80" y="42"/>
                  <a:pt x="80" y="42"/>
                  <a:pt x="80" y="42"/>
                </a:cubicBezTo>
                <a:close/>
                <a:moveTo>
                  <a:pt x="6" y="46"/>
                </a:moveTo>
                <a:cubicBezTo>
                  <a:pt x="3" y="43"/>
                  <a:pt x="2" y="37"/>
                  <a:pt x="2" y="33"/>
                </a:cubicBezTo>
                <a:cubicBezTo>
                  <a:pt x="2" y="25"/>
                  <a:pt x="8" y="19"/>
                  <a:pt x="16" y="19"/>
                </a:cubicBezTo>
                <a:cubicBezTo>
                  <a:pt x="16" y="19"/>
                  <a:pt x="17" y="19"/>
                  <a:pt x="18" y="19"/>
                </a:cubicBezTo>
                <a:cubicBezTo>
                  <a:pt x="18" y="19"/>
                  <a:pt x="19" y="19"/>
                  <a:pt x="19" y="18"/>
                </a:cubicBezTo>
                <a:cubicBezTo>
                  <a:pt x="21" y="9"/>
                  <a:pt x="29" y="3"/>
                  <a:pt x="38" y="3"/>
                </a:cubicBezTo>
                <a:cubicBezTo>
                  <a:pt x="45" y="3"/>
                  <a:pt x="51" y="7"/>
                  <a:pt x="54" y="13"/>
                </a:cubicBezTo>
                <a:cubicBezTo>
                  <a:pt x="55" y="14"/>
                  <a:pt x="55" y="14"/>
                  <a:pt x="56" y="14"/>
                </a:cubicBezTo>
                <a:cubicBezTo>
                  <a:pt x="57" y="13"/>
                  <a:pt x="59" y="13"/>
                  <a:pt x="60" y="13"/>
                </a:cubicBezTo>
                <a:cubicBezTo>
                  <a:pt x="71" y="13"/>
                  <a:pt x="79" y="22"/>
                  <a:pt x="79" y="32"/>
                </a:cubicBezTo>
                <a:cubicBezTo>
                  <a:pt x="79" y="34"/>
                  <a:pt x="79" y="37"/>
                  <a:pt x="78" y="39"/>
                </a:cubicBezTo>
                <a:cubicBezTo>
                  <a:pt x="75" y="35"/>
                  <a:pt x="70" y="32"/>
                  <a:pt x="65" y="32"/>
                </a:cubicBezTo>
                <a:cubicBezTo>
                  <a:pt x="64" y="32"/>
                  <a:pt x="63" y="33"/>
                  <a:pt x="62" y="33"/>
                </a:cubicBezTo>
                <a:cubicBezTo>
                  <a:pt x="59" y="28"/>
                  <a:pt x="53" y="24"/>
                  <a:pt x="48" y="24"/>
                </a:cubicBezTo>
                <a:cubicBezTo>
                  <a:pt x="40" y="24"/>
                  <a:pt x="34" y="30"/>
                  <a:pt x="32" y="37"/>
                </a:cubicBezTo>
                <a:cubicBezTo>
                  <a:pt x="31" y="37"/>
                  <a:pt x="31" y="37"/>
                  <a:pt x="31" y="37"/>
                </a:cubicBezTo>
                <a:cubicBezTo>
                  <a:pt x="25" y="37"/>
                  <a:pt x="20" y="41"/>
                  <a:pt x="19" y="46"/>
                </a:cubicBezTo>
                <a:lnTo>
                  <a:pt x="6" y="46"/>
                </a:lnTo>
                <a:close/>
                <a:moveTo>
                  <a:pt x="21" y="46"/>
                </a:moveTo>
                <a:cubicBezTo>
                  <a:pt x="22" y="42"/>
                  <a:pt x="26" y="39"/>
                  <a:pt x="31" y="39"/>
                </a:cubicBezTo>
                <a:cubicBezTo>
                  <a:pt x="31" y="39"/>
                  <a:pt x="32" y="39"/>
                  <a:pt x="32" y="39"/>
                </a:cubicBezTo>
                <a:cubicBezTo>
                  <a:pt x="33" y="39"/>
                  <a:pt x="34" y="39"/>
                  <a:pt x="34" y="38"/>
                </a:cubicBezTo>
                <a:cubicBezTo>
                  <a:pt x="35" y="32"/>
                  <a:pt x="41" y="27"/>
                  <a:pt x="48" y="27"/>
                </a:cubicBezTo>
                <a:cubicBezTo>
                  <a:pt x="53" y="27"/>
                  <a:pt x="58" y="30"/>
                  <a:pt x="60" y="35"/>
                </a:cubicBezTo>
                <a:cubicBezTo>
                  <a:pt x="60" y="35"/>
                  <a:pt x="61" y="35"/>
                  <a:pt x="61" y="35"/>
                </a:cubicBezTo>
                <a:cubicBezTo>
                  <a:pt x="63" y="35"/>
                  <a:pt x="64" y="35"/>
                  <a:pt x="65" y="35"/>
                </a:cubicBezTo>
                <a:cubicBezTo>
                  <a:pt x="73" y="35"/>
                  <a:pt x="79" y="41"/>
                  <a:pt x="79" y="49"/>
                </a:cubicBezTo>
                <a:cubicBezTo>
                  <a:pt x="79" y="52"/>
                  <a:pt x="78" y="57"/>
                  <a:pt x="77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22" y="57"/>
                  <a:pt x="21" y="53"/>
                  <a:pt x="21" y="50"/>
                </a:cubicBezTo>
                <a:cubicBezTo>
                  <a:pt x="21" y="49"/>
                  <a:pt x="21" y="49"/>
                  <a:pt x="21" y="48"/>
                </a:cubicBezTo>
                <a:cubicBezTo>
                  <a:pt x="21" y="47"/>
                  <a:pt x="21" y="46"/>
                  <a:pt x="21" y="46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491" name="그룹 1490"/>
          <p:cNvGrpSpPr/>
          <p:nvPr/>
        </p:nvGrpSpPr>
        <p:grpSpPr>
          <a:xfrm>
            <a:off x="9761652" y="6800951"/>
            <a:ext cx="252320" cy="255006"/>
            <a:chOff x="14831262" y="13876180"/>
            <a:chExt cx="282288" cy="285293"/>
          </a:xfrm>
          <a:solidFill>
            <a:schemeClr val="bg1"/>
          </a:solidFill>
        </p:grpSpPr>
        <p:sp>
          <p:nvSpPr>
            <p:cNvPr id="1492" name="Freeform 1370"/>
            <p:cNvSpPr>
              <a:spLocks noEditPoints="1"/>
            </p:cNvSpPr>
            <p:nvPr/>
          </p:nvSpPr>
          <p:spPr bwMode="auto">
            <a:xfrm>
              <a:off x="14885317" y="13924231"/>
              <a:ext cx="174176" cy="180183"/>
            </a:xfrm>
            <a:custGeom>
              <a:avLst/>
              <a:gdLst>
                <a:gd name="T0" fmla="*/ 25 w 51"/>
                <a:gd name="T1" fmla="*/ 52 h 52"/>
                <a:gd name="T2" fmla="*/ 0 w 51"/>
                <a:gd name="T3" fmla="*/ 26 h 52"/>
                <a:gd name="T4" fmla="*/ 25 w 51"/>
                <a:gd name="T5" fmla="*/ 0 h 52"/>
                <a:gd name="T6" fmla="*/ 51 w 51"/>
                <a:gd name="T7" fmla="*/ 26 h 52"/>
                <a:gd name="T8" fmla="*/ 25 w 51"/>
                <a:gd name="T9" fmla="*/ 52 h 52"/>
                <a:gd name="T10" fmla="*/ 25 w 51"/>
                <a:gd name="T11" fmla="*/ 3 h 52"/>
                <a:gd name="T12" fmla="*/ 2 w 51"/>
                <a:gd name="T13" fmla="*/ 26 h 52"/>
                <a:gd name="T14" fmla="*/ 25 w 51"/>
                <a:gd name="T15" fmla="*/ 50 h 52"/>
                <a:gd name="T16" fmla="*/ 49 w 51"/>
                <a:gd name="T17" fmla="*/ 26 h 52"/>
                <a:gd name="T18" fmla="*/ 25 w 51"/>
                <a:gd name="T19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2">
                  <a:moveTo>
                    <a:pt x="25" y="52"/>
                  </a:moveTo>
                  <a:cubicBezTo>
                    <a:pt x="11" y="52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2"/>
                    <a:pt x="25" y="52"/>
                  </a:cubicBezTo>
                  <a:close/>
                  <a:moveTo>
                    <a:pt x="25" y="3"/>
                  </a:moveTo>
                  <a:cubicBezTo>
                    <a:pt x="12" y="3"/>
                    <a:pt x="2" y="13"/>
                    <a:pt x="2" y="26"/>
                  </a:cubicBezTo>
                  <a:cubicBezTo>
                    <a:pt x="2" y="39"/>
                    <a:pt x="12" y="50"/>
                    <a:pt x="25" y="50"/>
                  </a:cubicBezTo>
                  <a:cubicBezTo>
                    <a:pt x="38" y="50"/>
                    <a:pt x="49" y="39"/>
                    <a:pt x="49" y="26"/>
                  </a:cubicBezTo>
                  <a:cubicBezTo>
                    <a:pt x="49" y="13"/>
                    <a:pt x="38" y="3"/>
                    <a:pt x="25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93" name="Freeform 1371"/>
            <p:cNvSpPr>
              <a:spLocks/>
            </p:cNvSpPr>
            <p:nvPr/>
          </p:nvSpPr>
          <p:spPr bwMode="auto">
            <a:xfrm>
              <a:off x="14966401" y="13876180"/>
              <a:ext cx="12012" cy="39042"/>
            </a:xfrm>
            <a:custGeom>
              <a:avLst/>
              <a:gdLst>
                <a:gd name="T0" fmla="*/ 1 w 3"/>
                <a:gd name="T1" fmla="*/ 11 h 11"/>
                <a:gd name="T2" fmla="*/ 0 w 3"/>
                <a:gd name="T3" fmla="*/ 10 h 11"/>
                <a:gd name="T4" fmla="*/ 0 w 3"/>
                <a:gd name="T5" fmla="*/ 1 h 11"/>
                <a:gd name="T6" fmla="*/ 1 w 3"/>
                <a:gd name="T7" fmla="*/ 0 h 11"/>
                <a:gd name="T8" fmla="*/ 3 w 3"/>
                <a:gd name="T9" fmla="*/ 1 h 11"/>
                <a:gd name="T10" fmla="*/ 3 w 3"/>
                <a:gd name="T11" fmla="*/ 10 h 11"/>
                <a:gd name="T12" fmla="*/ 1 w 3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1">
                  <a:moveTo>
                    <a:pt x="1" y="11"/>
                  </a:moveTo>
                  <a:cubicBezTo>
                    <a:pt x="1" y="11"/>
                    <a:pt x="0" y="11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2" y="11"/>
                    <a:pt x="1" y="1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94" name="Freeform 1372"/>
            <p:cNvSpPr>
              <a:spLocks/>
            </p:cNvSpPr>
            <p:nvPr/>
          </p:nvSpPr>
          <p:spPr bwMode="auto">
            <a:xfrm>
              <a:off x="14966401" y="14119429"/>
              <a:ext cx="12012" cy="42044"/>
            </a:xfrm>
            <a:custGeom>
              <a:avLst/>
              <a:gdLst>
                <a:gd name="T0" fmla="*/ 1 w 3"/>
                <a:gd name="T1" fmla="*/ 12 h 12"/>
                <a:gd name="T2" fmla="*/ 0 w 3"/>
                <a:gd name="T3" fmla="*/ 10 h 12"/>
                <a:gd name="T4" fmla="*/ 0 w 3"/>
                <a:gd name="T5" fmla="*/ 1 h 12"/>
                <a:gd name="T6" fmla="*/ 1 w 3"/>
                <a:gd name="T7" fmla="*/ 0 h 12"/>
                <a:gd name="T8" fmla="*/ 3 w 3"/>
                <a:gd name="T9" fmla="*/ 1 h 12"/>
                <a:gd name="T10" fmla="*/ 3 w 3"/>
                <a:gd name="T11" fmla="*/ 10 h 12"/>
                <a:gd name="T12" fmla="*/ 1 w 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2">
                  <a:moveTo>
                    <a:pt x="1" y="12"/>
                  </a:moveTo>
                  <a:cubicBezTo>
                    <a:pt x="1" y="12"/>
                    <a:pt x="0" y="11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2" y="12"/>
                    <a:pt x="1" y="1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95" name="Freeform 1373"/>
            <p:cNvSpPr>
              <a:spLocks/>
            </p:cNvSpPr>
            <p:nvPr/>
          </p:nvSpPr>
          <p:spPr bwMode="auto">
            <a:xfrm>
              <a:off x="15044481" y="13915223"/>
              <a:ext cx="30031" cy="30031"/>
            </a:xfrm>
            <a:custGeom>
              <a:avLst/>
              <a:gdLst>
                <a:gd name="T0" fmla="*/ 1 w 9"/>
                <a:gd name="T1" fmla="*/ 9 h 9"/>
                <a:gd name="T2" fmla="*/ 0 w 9"/>
                <a:gd name="T3" fmla="*/ 9 h 9"/>
                <a:gd name="T4" fmla="*/ 0 w 9"/>
                <a:gd name="T5" fmla="*/ 7 h 9"/>
                <a:gd name="T6" fmla="*/ 7 w 9"/>
                <a:gd name="T7" fmla="*/ 1 h 9"/>
                <a:gd name="T8" fmla="*/ 8 w 9"/>
                <a:gd name="T9" fmla="*/ 1 h 9"/>
                <a:gd name="T10" fmla="*/ 8 w 9"/>
                <a:gd name="T11" fmla="*/ 2 h 9"/>
                <a:gd name="T12" fmla="*/ 2 w 9"/>
                <a:gd name="T13" fmla="*/ 9 h 9"/>
                <a:gd name="T14" fmla="*/ 1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1" y="9"/>
                  </a:moveTo>
                  <a:cubicBezTo>
                    <a:pt x="1" y="9"/>
                    <a:pt x="1" y="9"/>
                    <a:pt x="0" y="9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1"/>
                    <a:pt x="9" y="2"/>
                    <a:pt x="8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96" name="Freeform 1374"/>
            <p:cNvSpPr>
              <a:spLocks/>
            </p:cNvSpPr>
            <p:nvPr/>
          </p:nvSpPr>
          <p:spPr bwMode="auto">
            <a:xfrm>
              <a:off x="14870302" y="14089402"/>
              <a:ext cx="30031" cy="30031"/>
            </a:xfrm>
            <a:custGeom>
              <a:avLst/>
              <a:gdLst>
                <a:gd name="T0" fmla="*/ 1 w 9"/>
                <a:gd name="T1" fmla="*/ 9 h 9"/>
                <a:gd name="T2" fmla="*/ 1 w 9"/>
                <a:gd name="T3" fmla="*/ 9 h 9"/>
                <a:gd name="T4" fmla="*/ 1 w 9"/>
                <a:gd name="T5" fmla="*/ 7 h 9"/>
                <a:gd name="T6" fmla="*/ 7 w 9"/>
                <a:gd name="T7" fmla="*/ 1 h 9"/>
                <a:gd name="T8" fmla="*/ 8 w 9"/>
                <a:gd name="T9" fmla="*/ 1 h 9"/>
                <a:gd name="T10" fmla="*/ 8 w 9"/>
                <a:gd name="T11" fmla="*/ 2 h 9"/>
                <a:gd name="T12" fmla="*/ 2 w 9"/>
                <a:gd name="T13" fmla="*/ 9 h 9"/>
                <a:gd name="T14" fmla="*/ 1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1"/>
                    <a:pt x="9" y="2"/>
                    <a:pt x="8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1" y="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97" name="Freeform 1375"/>
            <p:cNvSpPr>
              <a:spLocks/>
            </p:cNvSpPr>
            <p:nvPr/>
          </p:nvSpPr>
          <p:spPr bwMode="auto">
            <a:xfrm>
              <a:off x="15074508" y="14014321"/>
              <a:ext cx="39042" cy="9009"/>
            </a:xfrm>
            <a:custGeom>
              <a:avLst/>
              <a:gdLst>
                <a:gd name="T0" fmla="*/ 10 w 11"/>
                <a:gd name="T1" fmla="*/ 2 h 2"/>
                <a:gd name="T2" fmla="*/ 1 w 11"/>
                <a:gd name="T3" fmla="*/ 2 h 2"/>
                <a:gd name="T4" fmla="*/ 0 w 11"/>
                <a:gd name="T5" fmla="*/ 1 h 2"/>
                <a:gd name="T6" fmla="*/ 1 w 11"/>
                <a:gd name="T7" fmla="*/ 0 h 2"/>
                <a:gd name="T8" fmla="*/ 10 w 11"/>
                <a:gd name="T9" fmla="*/ 0 h 2"/>
                <a:gd name="T10" fmla="*/ 11 w 11"/>
                <a:gd name="T11" fmla="*/ 1 h 2"/>
                <a:gd name="T12" fmla="*/ 10 w 1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1"/>
                    <a:pt x="11" y="2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98" name="Freeform 1376"/>
            <p:cNvSpPr>
              <a:spLocks/>
            </p:cNvSpPr>
            <p:nvPr/>
          </p:nvSpPr>
          <p:spPr bwMode="auto">
            <a:xfrm>
              <a:off x="14831262" y="14014321"/>
              <a:ext cx="39042" cy="9009"/>
            </a:xfrm>
            <a:custGeom>
              <a:avLst/>
              <a:gdLst>
                <a:gd name="T0" fmla="*/ 10 w 11"/>
                <a:gd name="T1" fmla="*/ 2 h 2"/>
                <a:gd name="T2" fmla="*/ 1 w 11"/>
                <a:gd name="T3" fmla="*/ 2 h 2"/>
                <a:gd name="T4" fmla="*/ 0 w 11"/>
                <a:gd name="T5" fmla="*/ 1 h 2"/>
                <a:gd name="T6" fmla="*/ 1 w 11"/>
                <a:gd name="T7" fmla="*/ 0 h 2"/>
                <a:gd name="T8" fmla="*/ 10 w 11"/>
                <a:gd name="T9" fmla="*/ 0 h 2"/>
                <a:gd name="T10" fmla="*/ 11 w 11"/>
                <a:gd name="T11" fmla="*/ 1 h 2"/>
                <a:gd name="T12" fmla="*/ 10 w 1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1" y="1"/>
                    <a:pt x="10" y="2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99" name="Freeform 1377"/>
            <p:cNvSpPr>
              <a:spLocks/>
            </p:cNvSpPr>
            <p:nvPr/>
          </p:nvSpPr>
          <p:spPr bwMode="auto">
            <a:xfrm>
              <a:off x="15044481" y="14089402"/>
              <a:ext cx="30031" cy="30031"/>
            </a:xfrm>
            <a:custGeom>
              <a:avLst/>
              <a:gdLst>
                <a:gd name="T0" fmla="*/ 7 w 9"/>
                <a:gd name="T1" fmla="*/ 9 h 9"/>
                <a:gd name="T2" fmla="*/ 7 w 9"/>
                <a:gd name="T3" fmla="*/ 9 h 9"/>
                <a:gd name="T4" fmla="*/ 0 w 9"/>
                <a:gd name="T5" fmla="*/ 2 h 9"/>
                <a:gd name="T6" fmla="*/ 0 w 9"/>
                <a:gd name="T7" fmla="*/ 1 h 9"/>
                <a:gd name="T8" fmla="*/ 2 w 9"/>
                <a:gd name="T9" fmla="*/ 1 h 9"/>
                <a:gd name="T10" fmla="*/ 8 w 9"/>
                <a:gd name="T11" fmla="*/ 7 h 9"/>
                <a:gd name="T12" fmla="*/ 8 w 9"/>
                <a:gd name="T13" fmla="*/ 9 h 9"/>
                <a:gd name="T14" fmla="*/ 7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8"/>
                    <a:pt x="8" y="9"/>
                  </a:cubicBezTo>
                  <a:cubicBezTo>
                    <a:pt x="8" y="9"/>
                    <a:pt x="8" y="9"/>
                    <a:pt x="7" y="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00" name="Freeform 1378"/>
            <p:cNvSpPr>
              <a:spLocks/>
            </p:cNvSpPr>
            <p:nvPr/>
          </p:nvSpPr>
          <p:spPr bwMode="auto">
            <a:xfrm>
              <a:off x="14870302" y="13915223"/>
              <a:ext cx="30031" cy="30031"/>
            </a:xfrm>
            <a:custGeom>
              <a:avLst/>
              <a:gdLst>
                <a:gd name="T0" fmla="*/ 8 w 9"/>
                <a:gd name="T1" fmla="*/ 9 h 9"/>
                <a:gd name="T2" fmla="*/ 7 w 9"/>
                <a:gd name="T3" fmla="*/ 9 h 9"/>
                <a:gd name="T4" fmla="*/ 1 w 9"/>
                <a:gd name="T5" fmla="*/ 2 h 9"/>
                <a:gd name="T6" fmla="*/ 1 w 9"/>
                <a:gd name="T7" fmla="*/ 1 h 9"/>
                <a:gd name="T8" fmla="*/ 2 w 9"/>
                <a:gd name="T9" fmla="*/ 1 h 9"/>
                <a:gd name="T10" fmla="*/ 8 w 9"/>
                <a:gd name="T11" fmla="*/ 7 h 9"/>
                <a:gd name="T12" fmla="*/ 8 w 9"/>
                <a:gd name="T13" fmla="*/ 9 h 9"/>
                <a:gd name="T14" fmla="*/ 8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8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8"/>
                    <a:pt x="9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501" name="Freeform 1109"/>
          <p:cNvSpPr>
            <a:spLocks noEditPoints="1"/>
          </p:cNvSpPr>
          <p:nvPr/>
        </p:nvSpPr>
        <p:spPr bwMode="auto">
          <a:xfrm>
            <a:off x="4155331" y="6155237"/>
            <a:ext cx="255006" cy="255006"/>
          </a:xfrm>
          <a:custGeom>
            <a:avLst/>
            <a:gdLst>
              <a:gd name="T0" fmla="*/ 81 w 83"/>
              <a:gd name="T1" fmla="*/ 66 h 83"/>
              <a:gd name="T2" fmla="*/ 69 w 83"/>
              <a:gd name="T3" fmla="*/ 66 h 83"/>
              <a:gd name="T4" fmla="*/ 69 w 83"/>
              <a:gd name="T5" fmla="*/ 16 h 83"/>
              <a:gd name="T6" fmla="*/ 67 w 83"/>
              <a:gd name="T7" fmla="*/ 15 h 83"/>
              <a:gd name="T8" fmla="*/ 18 w 83"/>
              <a:gd name="T9" fmla="*/ 15 h 83"/>
              <a:gd name="T10" fmla="*/ 18 w 83"/>
              <a:gd name="T11" fmla="*/ 1 h 83"/>
              <a:gd name="T12" fmla="*/ 17 w 83"/>
              <a:gd name="T13" fmla="*/ 0 h 83"/>
              <a:gd name="T14" fmla="*/ 15 w 83"/>
              <a:gd name="T15" fmla="*/ 1 h 83"/>
              <a:gd name="T16" fmla="*/ 15 w 83"/>
              <a:gd name="T17" fmla="*/ 15 h 83"/>
              <a:gd name="T18" fmla="*/ 1 w 83"/>
              <a:gd name="T19" fmla="*/ 15 h 83"/>
              <a:gd name="T20" fmla="*/ 0 w 83"/>
              <a:gd name="T21" fmla="*/ 16 h 83"/>
              <a:gd name="T22" fmla="*/ 1 w 83"/>
              <a:gd name="T23" fmla="*/ 17 h 83"/>
              <a:gd name="T24" fmla="*/ 15 w 83"/>
              <a:gd name="T25" fmla="*/ 17 h 83"/>
              <a:gd name="T26" fmla="*/ 15 w 83"/>
              <a:gd name="T27" fmla="*/ 67 h 83"/>
              <a:gd name="T28" fmla="*/ 17 w 83"/>
              <a:gd name="T29" fmla="*/ 68 h 83"/>
              <a:gd name="T30" fmla="*/ 66 w 83"/>
              <a:gd name="T31" fmla="*/ 68 h 83"/>
              <a:gd name="T32" fmla="*/ 66 w 83"/>
              <a:gd name="T33" fmla="*/ 81 h 83"/>
              <a:gd name="T34" fmla="*/ 67 w 83"/>
              <a:gd name="T35" fmla="*/ 83 h 83"/>
              <a:gd name="T36" fmla="*/ 69 w 83"/>
              <a:gd name="T37" fmla="*/ 81 h 83"/>
              <a:gd name="T38" fmla="*/ 69 w 83"/>
              <a:gd name="T39" fmla="*/ 68 h 83"/>
              <a:gd name="T40" fmla="*/ 81 w 83"/>
              <a:gd name="T41" fmla="*/ 68 h 83"/>
              <a:gd name="T42" fmla="*/ 83 w 83"/>
              <a:gd name="T43" fmla="*/ 67 h 83"/>
              <a:gd name="T44" fmla="*/ 81 w 83"/>
              <a:gd name="T45" fmla="*/ 66 h 83"/>
              <a:gd name="T46" fmla="*/ 18 w 83"/>
              <a:gd name="T47" fmla="*/ 66 h 83"/>
              <a:gd name="T48" fmla="*/ 18 w 83"/>
              <a:gd name="T49" fmla="*/ 17 h 83"/>
              <a:gd name="T50" fmla="*/ 66 w 83"/>
              <a:gd name="T51" fmla="*/ 17 h 83"/>
              <a:gd name="T52" fmla="*/ 66 w 83"/>
              <a:gd name="T53" fmla="*/ 66 h 83"/>
              <a:gd name="T54" fmla="*/ 18 w 83"/>
              <a:gd name="T55" fmla="*/ 6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3" h="83">
                <a:moveTo>
                  <a:pt x="81" y="66"/>
                </a:moveTo>
                <a:cubicBezTo>
                  <a:pt x="69" y="66"/>
                  <a:pt x="69" y="66"/>
                  <a:pt x="69" y="66"/>
                </a:cubicBezTo>
                <a:cubicBezTo>
                  <a:pt x="69" y="16"/>
                  <a:pt x="69" y="16"/>
                  <a:pt x="69" y="16"/>
                </a:cubicBezTo>
                <a:cubicBezTo>
                  <a:pt x="69" y="16"/>
                  <a:pt x="68" y="15"/>
                  <a:pt x="67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7" y="0"/>
                  <a:pt x="17" y="0"/>
                </a:cubicBezTo>
                <a:cubicBezTo>
                  <a:pt x="16" y="0"/>
                  <a:pt x="15" y="1"/>
                  <a:pt x="15" y="1"/>
                </a:cubicBezTo>
                <a:cubicBezTo>
                  <a:pt x="15" y="15"/>
                  <a:pt x="15" y="15"/>
                  <a:pt x="15" y="15"/>
                </a:cubicBezTo>
                <a:cubicBezTo>
                  <a:pt x="1" y="15"/>
                  <a:pt x="1" y="15"/>
                  <a:pt x="1" y="15"/>
                </a:cubicBezTo>
                <a:cubicBezTo>
                  <a:pt x="0" y="15"/>
                  <a:pt x="0" y="16"/>
                  <a:pt x="0" y="16"/>
                </a:cubicBezTo>
                <a:cubicBezTo>
                  <a:pt x="0" y="17"/>
                  <a:pt x="0" y="17"/>
                  <a:pt x="1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67"/>
                  <a:pt x="15" y="67"/>
                  <a:pt x="15" y="67"/>
                </a:cubicBezTo>
                <a:cubicBezTo>
                  <a:pt x="15" y="68"/>
                  <a:pt x="16" y="68"/>
                  <a:pt x="17" y="68"/>
                </a:cubicBezTo>
                <a:cubicBezTo>
                  <a:pt x="66" y="68"/>
                  <a:pt x="66" y="68"/>
                  <a:pt x="66" y="68"/>
                </a:cubicBezTo>
                <a:cubicBezTo>
                  <a:pt x="66" y="81"/>
                  <a:pt x="66" y="81"/>
                  <a:pt x="66" y="81"/>
                </a:cubicBezTo>
                <a:cubicBezTo>
                  <a:pt x="66" y="82"/>
                  <a:pt x="67" y="83"/>
                  <a:pt x="67" y="83"/>
                </a:cubicBezTo>
                <a:cubicBezTo>
                  <a:pt x="68" y="83"/>
                  <a:pt x="69" y="82"/>
                  <a:pt x="69" y="81"/>
                </a:cubicBezTo>
                <a:cubicBezTo>
                  <a:pt x="69" y="68"/>
                  <a:pt x="69" y="68"/>
                  <a:pt x="69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2" y="68"/>
                  <a:pt x="83" y="68"/>
                  <a:pt x="83" y="67"/>
                </a:cubicBezTo>
                <a:cubicBezTo>
                  <a:pt x="83" y="66"/>
                  <a:pt x="82" y="66"/>
                  <a:pt x="81" y="66"/>
                </a:cubicBezTo>
                <a:close/>
                <a:moveTo>
                  <a:pt x="18" y="66"/>
                </a:moveTo>
                <a:cubicBezTo>
                  <a:pt x="18" y="17"/>
                  <a:pt x="18" y="17"/>
                  <a:pt x="18" y="17"/>
                </a:cubicBezTo>
                <a:cubicBezTo>
                  <a:pt x="66" y="17"/>
                  <a:pt x="66" y="17"/>
                  <a:pt x="66" y="17"/>
                </a:cubicBezTo>
                <a:cubicBezTo>
                  <a:pt x="66" y="66"/>
                  <a:pt x="66" y="66"/>
                  <a:pt x="66" y="66"/>
                </a:cubicBezTo>
                <a:lnTo>
                  <a:pt x="18" y="66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502" name="그룹 1501"/>
          <p:cNvGrpSpPr/>
          <p:nvPr/>
        </p:nvGrpSpPr>
        <p:grpSpPr>
          <a:xfrm>
            <a:off x="4845435" y="6155239"/>
            <a:ext cx="252320" cy="255004"/>
            <a:chOff x="5581819" y="8804004"/>
            <a:chExt cx="282288" cy="285291"/>
          </a:xfrm>
          <a:solidFill>
            <a:schemeClr val="bg1"/>
          </a:solidFill>
        </p:grpSpPr>
        <p:sp>
          <p:nvSpPr>
            <p:cNvPr id="1503" name="Freeform 447"/>
            <p:cNvSpPr>
              <a:spLocks noEditPoints="1"/>
            </p:cNvSpPr>
            <p:nvPr/>
          </p:nvSpPr>
          <p:spPr bwMode="auto">
            <a:xfrm>
              <a:off x="5602839" y="8879080"/>
              <a:ext cx="183186" cy="189192"/>
            </a:xfrm>
            <a:custGeom>
              <a:avLst/>
              <a:gdLst>
                <a:gd name="T0" fmla="*/ 49 w 53"/>
                <a:gd name="T1" fmla="*/ 0 h 54"/>
                <a:gd name="T2" fmla="*/ 3 w 53"/>
                <a:gd name="T3" fmla="*/ 0 h 54"/>
                <a:gd name="T4" fmla="*/ 0 w 53"/>
                <a:gd name="T5" fmla="*/ 3 h 54"/>
                <a:gd name="T6" fmla="*/ 0 w 53"/>
                <a:gd name="T7" fmla="*/ 51 h 54"/>
                <a:gd name="T8" fmla="*/ 3 w 53"/>
                <a:gd name="T9" fmla="*/ 54 h 54"/>
                <a:gd name="T10" fmla="*/ 49 w 53"/>
                <a:gd name="T11" fmla="*/ 54 h 54"/>
                <a:gd name="T12" fmla="*/ 53 w 53"/>
                <a:gd name="T13" fmla="*/ 51 h 54"/>
                <a:gd name="T14" fmla="*/ 53 w 53"/>
                <a:gd name="T15" fmla="*/ 3 h 54"/>
                <a:gd name="T16" fmla="*/ 49 w 53"/>
                <a:gd name="T17" fmla="*/ 0 h 54"/>
                <a:gd name="T18" fmla="*/ 50 w 53"/>
                <a:gd name="T19" fmla="*/ 52 h 54"/>
                <a:gd name="T20" fmla="*/ 2 w 53"/>
                <a:gd name="T21" fmla="*/ 52 h 54"/>
                <a:gd name="T22" fmla="*/ 2 w 53"/>
                <a:gd name="T23" fmla="*/ 2 h 54"/>
                <a:gd name="T24" fmla="*/ 50 w 53"/>
                <a:gd name="T25" fmla="*/ 2 h 54"/>
                <a:gd name="T26" fmla="*/ 50 w 53"/>
                <a:gd name="T27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4">
                  <a:moveTo>
                    <a:pt x="4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3"/>
                    <a:pt x="1" y="54"/>
                    <a:pt x="3" y="54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51" y="54"/>
                    <a:pt x="53" y="53"/>
                    <a:pt x="53" y="51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1"/>
                    <a:pt x="51" y="0"/>
                    <a:pt x="49" y="0"/>
                  </a:cubicBezTo>
                  <a:close/>
                  <a:moveTo>
                    <a:pt x="50" y="52"/>
                  </a:moveTo>
                  <a:cubicBezTo>
                    <a:pt x="2" y="52"/>
                    <a:pt x="2" y="52"/>
                    <a:pt x="2" y="5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50" y="2"/>
                    <a:pt x="50" y="2"/>
                    <a:pt x="50" y="2"/>
                  </a:cubicBezTo>
                  <a:lnTo>
                    <a:pt x="50" y="5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04" name="Freeform 448"/>
            <p:cNvSpPr>
              <a:spLocks/>
            </p:cNvSpPr>
            <p:nvPr/>
          </p:nvSpPr>
          <p:spPr bwMode="auto">
            <a:xfrm>
              <a:off x="5810054" y="8861061"/>
              <a:ext cx="54053" cy="228234"/>
            </a:xfrm>
            <a:custGeom>
              <a:avLst/>
              <a:gdLst>
                <a:gd name="T0" fmla="*/ 13 w 15"/>
                <a:gd name="T1" fmla="*/ 57 h 66"/>
                <a:gd name="T2" fmla="*/ 8 w 15"/>
                <a:gd name="T3" fmla="*/ 62 h 66"/>
                <a:gd name="T4" fmla="*/ 8 w 15"/>
                <a:gd name="T5" fmla="*/ 4 h 66"/>
                <a:gd name="T6" fmla="*/ 13 w 15"/>
                <a:gd name="T7" fmla="*/ 8 h 66"/>
                <a:gd name="T8" fmla="*/ 14 w 15"/>
                <a:gd name="T9" fmla="*/ 8 h 66"/>
                <a:gd name="T10" fmla="*/ 14 w 15"/>
                <a:gd name="T11" fmla="*/ 7 h 66"/>
                <a:gd name="T12" fmla="*/ 8 w 15"/>
                <a:gd name="T13" fmla="*/ 0 h 66"/>
                <a:gd name="T14" fmla="*/ 6 w 15"/>
                <a:gd name="T15" fmla="*/ 0 h 66"/>
                <a:gd name="T16" fmla="*/ 0 w 15"/>
                <a:gd name="T17" fmla="*/ 7 h 66"/>
                <a:gd name="T18" fmla="*/ 0 w 15"/>
                <a:gd name="T19" fmla="*/ 8 h 66"/>
                <a:gd name="T20" fmla="*/ 2 w 15"/>
                <a:gd name="T21" fmla="*/ 8 h 66"/>
                <a:gd name="T22" fmla="*/ 6 w 15"/>
                <a:gd name="T23" fmla="*/ 4 h 66"/>
                <a:gd name="T24" fmla="*/ 6 w 15"/>
                <a:gd name="T25" fmla="*/ 62 h 66"/>
                <a:gd name="T26" fmla="*/ 2 w 15"/>
                <a:gd name="T27" fmla="*/ 57 h 66"/>
                <a:gd name="T28" fmla="*/ 0 w 15"/>
                <a:gd name="T29" fmla="*/ 57 h 66"/>
                <a:gd name="T30" fmla="*/ 0 w 15"/>
                <a:gd name="T31" fmla="*/ 59 h 66"/>
                <a:gd name="T32" fmla="*/ 6 w 15"/>
                <a:gd name="T33" fmla="*/ 65 h 66"/>
                <a:gd name="T34" fmla="*/ 8 w 15"/>
                <a:gd name="T35" fmla="*/ 65 h 66"/>
                <a:gd name="T36" fmla="*/ 14 w 15"/>
                <a:gd name="T37" fmla="*/ 59 h 66"/>
                <a:gd name="T38" fmla="*/ 14 w 15"/>
                <a:gd name="T39" fmla="*/ 57 h 66"/>
                <a:gd name="T40" fmla="*/ 13 w 15"/>
                <a:gd name="T41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66">
                  <a:moveTo>
                    <a:pt x="13" y="57"/>
                  </a:moveTo>
                  <a:cubicBezTo>
                    <a:pt x="8" y="62"/>
                    <a:pt x="8" y="62"/>
                    <a:pt x="8" y="6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5" y="8"/>
                    <a:pt x="15" y="7"/>
                    <a:pt x="14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1" y="9"/>
                    <a:pt x="2" y="8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" y="57"/>
                    <a:pt x="0" y="57"/>
                    <a:pt x="0" y="57"/>
                  </a:cubicBezTo>
                  <a:cubicBezTo>
                    <a:pt x="0" y="58"/>
                    <a:pt x="0" y="58"/>
                    <a:pt x="0" y="59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7" y="66"/>
                    <a:pt x="8" y="66"/>
                    <a:pt x="8" y="65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4" y="57"/>
                  </a:cubicBezTo>
                  <a:cubicBezTo>
                    <a:pt x="14" y="57"/>
                    <a:pt x="13" y="57"/>
                    <a:pt x="13" y="5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05" name="Freeform 449"/>
            <p:cNvSpPr>
              <a:spLocks/>
            </p:cNvSpPr>
            <p:nvPr/>
          </p:nvSpPr>
          <p:spPr bwMode="auto">
            <a:xfrm>
              <a:off x="5581819" y="8804004"/>
              <a:ext cx="234240" cy="57061"/>
            </a:xfrm>
            <a:custGeom>
              <a:avLst/>
              <a:gdLst>
                <a:gd name="T0" fmla="*/ 66 w 67"/>
                <a:gd name="T1" fmla="*/ 7 h 16"/>
                <a:gd name="T2" fmla="*/ 60 w 67"/>
                <a:gd name="T3" fmla="*/ 1 h 16"/>
                <a:gd name="T4" fmla="*/ 58 w 67"/>
                <a:gd name="T5" fmla="*/ 1 h 16"/>
                <a:gd name="T6" fmla="*/ 58 w 67"/>
                <a:gd name="T7" fmla="*/ 2 h 16"/>
                <a:gd name="T8" fmla="*/ 63 w 67"/>
                <a:gd name="T9" fmla="*/ 7 h 16"/>
                <a:gd name="T10" fmla="*/ 4 w 67"/>
                <a:gd name="T11" fmla="*/ 7 h 16"/>
                <a:gd name="T12" fmla="*/ 8 w 67"/>
                <a:gd name="T13" fmla="*/ 2 h 16"/>
                <a:gd name="T14" fmla="*/ 8 w 67"/>
                <a:gd name="T15" fmla="*/ 1 h 16"/>
                <a:gd name="T16" fmla="*/ 6 w 67"/>
                <a:gd name="T17" fmla="*/ 1 h 16"/>
                <a:gd name="T18" fmla="*/ 0 w 67"/>
                <a:gd name="T19" fmla="*/ 7 h 16"/>
                <a:gd name="T20" fmla="*/ 0 w 67"/>
                <a:gd name="T21" fmla="*/ 9 h 16"/>
                <a:gd name="T22" fmla="*/ 6 w 67"/>
                <a:gd name="T23" fmla="*/ 15 h 16"/>
                <a:gd name="T24" fmla="*/ 8 w 67"/>
                <a:gd name="T25" fmla="*/ 15 h 16"/>
                <a:gd name="T26" fmla="*/ 8 w 67"/>
                <a:gd name="T27" fmla="*/ 13 h 16"/>
                <a:gd name="T28" fmla="*/ 4 w 67"/>
                <a:gd name="T29" fmla="*/ 9 h 16"/>
                <a:gd name="T30" fmla="*/ 63 w 67"/>
                <a:gd name="T31" fmla="*/ 9 h 16"/>
                <a:gd name="T32" fmla="*/ 58 w 67"/>
                <a:gd name="T33" fmla="*/ 13 h 16"/>
                <a:gd name="T34" fmla="*/ 58 w 67"/>
                <a:gd name="T35" fmla="*/ 15 h 16"/>
                <a:gd name="T36" fmla="*/ 60 w 67"/>
                <a:gd name="T37" fmla="*/ 15 h 16"/>
                <a:gd name="T38" fmla="*/ 66 w 67"/>
                <a:gd name="T39" fmla="*/ 9 h 16"/>
                <a:gd name="T40" fmla="*/ 66 w 67"/>
                <a:gd name="T4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" h="16">
                  <a:moveTo>
                    <a:pt x="66" y="7"/>
                  </a:moveTo>
                  <a:cubicBezTo>
                    <a:pt x="60" y="1"/>
                    <a:pt x="60" y="1"/>
                    <a:pt x="60" y="1"/>
                  </a:cubicBezTo>
                  <a:cubicBezTo>
                    <a:pt x="59" y="0"/>
                    <a:pt x="59" y="0"/>
                    <a:pt x="58" y="1"/>
                  </a:cubicBezTo>
                  <a:cubicBezTo>
                    <a:pt x="58" y="1"/>
                    <a:pt x="58" y="2"/>
                    <a:pt x="58" y="2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9" y="15"/>
                    <a:pt x="9" y="14"/>
                    <a:pt x="8" y="13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9" y="16"/>
                    <a:pt x="59" y="16"/>
                    <a:pt x="60" y="15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8"/>
                    <a:pt x="67" y="8"/>
                    <a:pt x="66" y="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506" name="Freeform 14"/>
          <p:cNvSpPr>
            <a:spLocks noEditPoints="1"/>
          </p:cNvSpPr>
          <p:nvPr/>
        </p:nvSpPr>
        <p:spPr bwMode="auto">
          <a:xfrm>
            <a:off x="640201" y="6166692"/>
            <a:ext cx="229702" cy="232096"/>
          </a:xfrm>
          <a:custGeom>
            <a:avLst/>
            <a:gdLst>
              <a:gd name="T0" fmla="*/ 82 w 83"/>
              <a:gd name="T1" fmla="*/ 0 h 84"/>
              <a:gd name="T2" fmla="*/ 1 w 83"/>
              <a:gd name="T3" fmla="*/ 0 h 84"/>
              <a:gd name="T4" fmla="*/ 0 w 83"/>
              <a:gd name="T5" fmla="*/ 1 h 84"/>
              <a:gd name="T6" fmla="*/ 0 w 83"/>
              <a:gd name="T7" fmla="*/ 83 h 84"/>
              <a:gd name="T8" fmla="*/ 1 w 83"/>
              <a:gd name="T9" fmla="*/ 84 h 84"/>
              <a:gd name="T10" fmla="*/ 82 w 83"/>
              <a:gd name="T11" fmla="*/ 84 h 84"/>
              <a:gd name="T12" fmla="*/ 83 w 83"/>
              <a:gd name="T13" fmla="*/ 83 h 84"/>
              <a:gd name="T14" fmla="*/ 83 w 83"/>
              <a:gd name="T15" fmla="*/ 1 h 84"/>
              <a:gd name="T16" fmla="*/ 82 w 83"/>
              <a:gd name="T17" fmla="*/ 0 h 84"/>
              <a:gd name="T18" fmla="*/ 81 w 83"/>
              <a:gd name="T19" fmla="*/ 82 h 84"/>
              <a:gd name="T20" fmla="*/ 2 w 83"/>
              <a:gd name="T21" fmla="*/ 82 h 84"/>
              <a:gd name="T22" fmla="*/ 2 w 83"/>
              <a:gd name="T23" fmla="*/ 58 h 84"/>
              <a:gd name="T24" fmla="*/ 2 w 83"/>
              <a:gd name="T25" fmla="*/ 58 h 84"/>
              <a:gd name="T26" fmla="*/ 81 w 83"/>
              <a:gd name="T27" fmla="*/ 58 h 84"/>
              <a:gd name="T28" fmla="*/ 81 w 83"/>
              <a:gd name="T29" fmla="*/ 82 h 84"/>
              <a:gd name="T30" fmla="*/ 81 w 83"/>
              <a:gd name="T31" fmla="*/ 30 h 84"/>
              <a:gd name="T32" fmla="*/ 81 w 83"/>
              <a:gd name="T33" fmla="*/ 56 h 84"/>
              <a:gd name="T34" fmla="*/ 2 w 83"/>
              <a:gd name="T35" fmla="*/ 56 h 84"/>
              <a:gd name="T36" fmla="*/ 2 w 83"/>
              <a:gd name="T37" fmla="*/ 56 h 84"/>
              <a:gd name="T38" fmla="*/ 2 w 83"/>
              <a:gd name="T39" fmla="*/ 30 h 84"/>
              <a:gd name="T40" fmla="*/ 81 w 83"/>
              <a:gd name="T41" fmla="*/ 30 h 84"/>
              <a:gd name="T42" fmla="*/ 81 w 83"/>
              <a:gd name="T43" fmla="*/ 30 h 84"/>
              <a:gd name="T44" fmla="*/ 82 w 83"/>
              <a:gd name="T45" fmla="*/ 29 h 84"/>
              <a:gd name="T46" fmla="*/ 81 w 83"/>
              <a:gd name="T47" fmla="*/ 28 h 84"/>
              <a:gd name="T48" fmla="*/ 81 w 83"/>
              <a:gd name="T49" fmla="*/ 28 h 84"/>
              <a:gd name="T50" fmla="*/ 2 w 83"/>
              <a:gd name="T51" fmla="*/ 28 h 84"/>
              <a:gd name="T52" fmla="*/ 2 w 83"/>
              <a:gd name="T53" fmla="*/ 2 h 84"/>
              <a:gd name="T54" fmla="*/ 81 w 83"/>
              <a:gd name="T55" fmla="*/ 2 h 84"/>
              <a:gd name="T56" fmla="*/ 81 w 83"/>
              <a:gd name="T57" fmla="*/ 28 h 84"/>
              <a:gd name="T58" fmla="*/ 82 w 83"/>
              <a:gd name="T59" fmla="*/ 29 h 84"/>
              <a:gd name="T60" fmla="*/ 81 w 83"/>
              <a:gd name="T61" fmla="*/ 3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3" h="84">
                <a:moveTo>
                  <a:pt x="82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0" y="84"/>
                  <a:pt x="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3" y="84"/>
                  <a:pt x="83" y="84"/>
                  <a:pt x="83" y="83"/>
                </a:cubicBezTo>
                <a:cubicBezTo>
                  <a:pt x="83" y="1"/>
                  <a:pt x="83" y="1"/>
                  <a:pt x="83" y="1"/>
                </a:cubicBezTo>
                <a:cubicBezTo>
                  <a:pt x="83" y="1"/>
                  <a:pt x="83" y="0"/>
                  <a:pt x="82" y="0"/>
                </a:cubicBezTo>
                <a:close/>
                <a:moveTo>
                  <a:pt x="81" y="82"/>
                </a:moveTo>
                <a:cubicBezTo>
                  <a:pt x="2" y="82"/>
                  <a:pt x="2" y="82"/>
                  <a:pt x="2" y="82"/>
                </a:cubicBezTo>
                <a:cubicBezTo>
                  <a:pt x="2" y="58"/>
                  <a:pt x="2" y="58"/>
                  <a:pt x="2" y="58"/>
                </a:cubicBezTo>
                <a:cubicBezTo>
                  <a:pt x="2" y="58"/>
                  <a:pt x="2" y="58"/>
                  <a:pt x="2" y="58"/>
                </a:cubicBezTo>
                <a:cubicBezTo>
                  <a:pt x="81" y="58"/>
                  <a:pt x="81" y="58"/>
                  <a:pt x="81" y="58"/>
                </a:cubicBezTo>
                <a:lnTo>
                  <a:pt x="81" y="82"/>
                </a:lnTo>
                <a:close/>
                <a:moveTo>
                  <a:pt x="81" y="30"/>
                </a:moveTo>
                <a:cubicBezTo>
                  <a:pt x="81" y="56"/>
                  <a:pt x="81" y="56"/>
                  <a:pt x="81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30"/>
                  <a:pt x="2" y="30"/>
                  <a:pt x="2" y="30"/>
                </a:cubicBezTo>
                <a:cubicBezTo>
                  <a:pt x="81" y="30"/>
                  <a:pt x="81" y="30"/>
                  <a:pt x="81" y="30"/>
                </a:cubicBezTo>
                <a:cubicBezTo>
                  <a:pt x="81" y="30"/>
                  <a:pt x="81" y="30"/>
                  <a:pt x="81" y="30"/>
                </a:cubicBezTo>
                <a:cubicBezTo>
                  <a:pt x="82" y="30"/>
                  <a:pt x="82" y="29"/>
                  <a:pt x="82" y="29"/>
                </a:cubicBezTo>
                <a:cubicBezTo>
                  <a:pt x="82" y="28"/>
                  <a:pt x="82" y="28"/>
                  <a:pt x="81" y="28"/>
                </a:cubicBezTo>
                <a:cubicBezTo>
                  <a:pt x="81" y="28"/>
                  <a:pt x="81" y="28"/>
                  <a:pt x="81" y="28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2"/>
                  <a:pt x="2" y="2"/>
                  <a:pt x="2" y="2"/>
                </a:cubicBezTo>
                <a:cubicBezTo>
                  <a:pt x="81" y="2"/>
                  <a:pt x="81" y="2"/>
                  <a:pt x="81" y="2"/>
                </a:cubicBezTo>
                <a:cubicBezTo>
                  <a:pt x="81" y="28"/>
                  <a:pt x="81" y="28"/>
                  <a:pt x="81" y="28"/>
                </a:cubicBezTo>
                <a:cubicBezTo>
                  <a:pt x="82" y="28"/>
                  <a:pt x="82" y="28"/>
                  <a:pt x="82" y="29"/>
                </a:cubicBezTo>
                <a:cubicBezTo>
                  <a:pt x="82" y="29"/>
                  <a:pt x="82" y="30"/>
                  <a:pt x="81" y="3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07" name="Freeform 70"/>
          <p:cNvSpPr>
            <a:spLocks noEditPoints="1"/>
          </p:cNvSpPr>
          <p:nvPr/>
        </p:nvSpPr>
        <p:spPr bwMode="auto">
          <a:xfrm>
            <a:off x="1363809" y="6166692"/>
            <a:ext cx="232096" cy="232096"/>
          </a:xfrm>
          <a:custGeom>
            <a:avLst/>
            <a:gdLst>
              <a:gd name="T0" fmla="*/ 0 w 84"/>
              <a:gd name="T1" fmla="*/ 1 h 84"/>
              <a:gd name="T2" fmla="*/ 0 w 84"/>
              <a:gd name="T3" fmla="*/ 83 h 84"/>
              <a:gd name="T4" fmla="*/ 1 w 84"/>
              <a:gd name="T5" fmla="*/ 84 h 84"/>
              <a:gd name="T6" fmla="*/ 83 w 84"/>
              <a:gd name="T7" fmla="*/ 84 h 84"/>
              <a:gd name="T8" fmla="*/ 84 w 84"/>
              <a:gd name="T9" fmla="*/ 83 h 84"/>
              <a:gd name="T10" fmla="*/ 84 w 84"/>
              <a:gd name="T11" fmla="*/ 1 h 84"/>
              <a:gd name="T12" fmla="*/ 83 w 84"/>
              <a:gd name="T13" fmla="*/ 0 h 84"/>
              <a:gd name="T14" fmla="*/ 1 w 84"/>
              <a:gd name="T15" fmla="*/ 0 h 84"/>
              <a:gd name="T16" fmla="*/ 0 w 84"/>
              <a:gd name="T17" fmla="*/ 1 h 84"/>
              <a:gd name="T18" fmla="*/ 82 w 84"/>
              <a:gd name="T19" fmla="*/ 2 h 84"/>
              <a:gd name="T20" fmla="*/ 82 w 84"/>
              <a:gd name="T21" fmla="*/ 82 h 84"/>
              <a:gd name="T22" fmla="*/ 56 w 84"/>
              <a:gd name="T23" fmla="*/ 82 h 84"/>
              <a:gd name="T24" fmla="*/ 56 w 84"/>
              <a:gd name="T25" fmla="*/ 82 h 84"/>
              <a:gd name="T26" fmla="*/ 56 w 84"/>
              <a:gd name="T27" fmla="*/ 3 h 84"/>
              <a:gd name="T28" fmla="*/ 56 w 84"/>
              <a:gd name="T29" fmla="*/ 2 h 84"/>
              <a:gd name="T30" fmla="*/ 82 w 84"/>
              <a:gd name="T31" fmla="*/ 2 h 84"/>
              <a:gd name="T32" fmla="*/ 54 w 84"/>
              <a:gd name="T33" fmla="*/ 2 h 84"/>
              <a:gd name="T34" fmla="*/ 54 w 84"/>
              <a:gd name="T35" fmla="*/ 3 h 84"/>
              <a:gd name="T36" fmla="*/ 54 w 84"/>
              <a:gd name="T37" fmla="*/ 82 h 84"/>
              <a:gd name="T38" fmla="*/ 54 w 84"/>
              <a:gd name="T39" fmla="*/ 82 h 84"/>
              <a:gd name="T40" fmla="*/ 28 w 84"/>
              <a:gd name="T41" fmla="*/ 82 h 84"/>
              <a:gd name="T42" fmla="*/ 28 w 84"/>
              <a:gd name="T43" fmla="*/ 2 h 84"/>
              <a:gd name="T44" fmla="*/ 28 w 84"/>
              <a:gd name="T45" fmla="*/ 2 h 84"/>
              <a:gd name="T46" fmla="*/ 54 w 84"/>
              <a:gd name="T47" fmla="*/ 2 h 84"/>
              <a:gd name="T48" fmla="*/ 2 w 84"/>
              <a:gd name="T49" fmla="*/ 2 h 84"/>
              <a:gd name="T50" fmla="*/ 26 w 84"/>
              <a:gd name="T51" fmla="*/ 2 h 84"/>
              <a:gd name="T52" fmla="*/ 26 w 84"/>
              <a:gd name="T53" fmla="*/ 2 h 84"/>
              <a:gd name="T54" fmla="*/ 26 w 84"/>
              <a:gd name="T55" fmla="*/ 82 h 84"/>
              <a:gd name="T56" fmla="*/ 2 w 84"/>
              <a:gd name="T57" fmla="*/ 82 h 84"/>
              <a:gd name="T58" fmla="*/ 2 w 84"/>
              <a:gd name="T59" fmla="*/ 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4" h="84">
                <a:moveTo>
                  <a:pt x="0" y="1"/>
                </a:move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0" y="84"/>
                  <a:pt x="1" y="84"/>
                </a:cubicBezTo>
                <a:cubicBezTo>
                  <a:pt x="83" y="84"/>
                  <a:pt x="83" y="84"/>
                  <a:pt x="83" y="84"/>
                </a:cubicBezTo>
                <a:cubicBezTo>
                  <a:pt x="83" y="84"/>
                  <a:pt x="84" y="84"/>
                  <a:pt x="84" y="83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3" y="0"/>
                  <a:pt x="83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lose/>
                <a:moveTo>
                  <a:pt x="82" y="2"/>
                </a:moveTo>
                <a:cubicBezTo>
                  <a:pt x="82" y="82"/>
                  <a:pt x="82" y="82"/>
                  <a:pt x="82" y="82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3"/>
                  <a:pt x="56" y="3"/>
                  <a:pt x="56" y="2"/>
                </a:cubicBezTo>
                <a:lnTo>
                  <a:pt x="82" y="2"/>
                </a:lnTo>
                <a:close/>
                <a:moveTo>
                  <a:pt x="54" y="2"/>
                </a:moveTo>
                <a:cubicBezTo>
                  <a:pt x="54" y="3"/>
                  <a:pt x="54" y="3"/>
                  <a:pt x="54" y="3"/>
                </a:cubicBezTo>
                <a:cubicBezTo>
                  <a:pt x="54" y="82"/>
                  <a:pt x="54" y="82"/>
                  <a:pt x="54" y="82"/>
                </a:cubicBezTo>
                <a:cubicBezTo>
                  <a:pt x="54" y="82"/>
                  <a:pt x="54" y="82"/>
                  <a:pt x="54" y="82"/>
                </a:cubicBezTo>
                <a:cubicBezTo>
                  <a:pt x="28" y="82"/>
                  <a:pt x="28" y="82"/>
                  <a:pt x="28" y="82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2"/>
                  <a:pt x="28" y="2"/>
                  <a:pt x="28" y="2"/>
                </a:cubicBezTo>
                <a:lnTo>
                  <a:pt x="54" y="2"/>
                </a:lnTo>
                <a:close/>
                <a:moveTo>
                  <a:pt x="2" y="2"/>
                </a:moveTo>
                <a:cubicBezTo>
                  <a:pt x="26" y="2"/>
                  <a:pt x="26" y="2"/>
                  <a:pt x="26" y="2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82"/>
                  <a:pt x="26" y="82"/>
                  <a:pt x="26" y="82"/>
                </a:cubicBezTo>
                <a:cubicBezTo>
                  <a:pt x="2" y="82"/>
                  <a:pt x="2" y="82"/>
                  <a:pt x="2" y="82"/>
                </a:cubicBezTo>
                <a:lnTo>
                  <a:pt x="2" y="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08" name="Freeform 250"/>
          <p:cNvSpPr>
            <a:spLocks noEditPoints="1"/>
          </p:cNvSpPr>
          <p:nvPr/>
        </p:nvSpPr>
        <p:spPr bwMode="auto">
          <a:xfrm>
            <a:off x="3494991" y="6166692"/>
            <a:ext cx="232096" cy="232096"/>
          </a:xfrm>
          <a:custGeom>
            <a:avLst/>
            <a:gdLst>
              <a:gd name="T0" fmla="*/ 83 w 84"/>
              <a:gd name="T1" fmla="*/ 0 h 84"/>
              <a:gd name="T2" fmla="*/ 63 w 84"/>
              <a:gd name="T3" fmla="*/ 0 h 84"/>
              <a:gd name="T4" fmla="*/ 63 w 84"/>
              <a:gd name="T5" fmla="*/ 0 h 84"/>
              <a:gd name="T6" fmla="*/ 61 w 84"/>
              <a:gd name="T7" fmla="*/ 0 h 84"/>
              <a:gd name="T8" fmla="*/ 61 w 84"/>
              <a:gd name="T9" fmla="*/ 0 h 84"/>
              <a:gd name="T10" fmla="*/ 1 w 84"/>
              <a:gd name="T11" fmla="*/ 0 h 84"/>
              <a:gd name="T12" fmla="*/ 0 w 84"/>
              <a:gd name="T13" fmla="*/ 1 h 84"/>
              <a:gd name="T14" fmla="*/ 0 w 84"/>
              <a:gd name="T15" fmla="*/ 83 h 84"/>
              <a:gd name="T16" fmla="*/ 1 w 84"/>
              <a:gd name="T17" fmla="*/ 84 h 84"/>
              <a:gd name="T18" fmla="*/ 83 w 84"/>
              <a:gd name="T19" fmla="*/ 84 h 84"/>
              <a:gd name="T20" fmla="*/ 84 w 84"/>
              <a:gd name="T21" fmla="*/ 83 h 84"/>
              <a:gd name="T22" fmla="*/ 84 w 84"/>
              <a:gd name="T23" fmla="*/ 1 h 84"/>
              <a:gd name="T24" fmla="*/ 83 w 84"/>
              <a:gd name="T25" fmla="*/ 0 h 84"/>
              <a:gd name="T26" fmla="*/ 2 w 84"/>
              <a:gd name="T27" fmla="*/ 82 h 84"/>
              <a:gd name="T28" fmla="*/ 2 w 84"/>
              <a:gd name="T29" fmla="*/ 2 h 84"/>
              <a:gd name="T30" fmla="*/ 61 w 84"/>
              <a:gd name="T31" fmla="*/ 2 h 84"/>
              <a:gd name="T32" fmla="*/ 61 w 84"/>
              <a:gd name="T33" fmla="*/ 81 h 84"/>
              <a:gd name="T34" fmla="*/ 61 w 84"/>
              <a:gd name="T35" fmla="*/ 82 h 84"/>
              <a:gd name="T36" fmla="*/ 2 w 84"/>
              <a:gd name="T37" fmla="*/ 82 h 84"/>
              <a:gd name="T38" fmla="*/ 82 w 84"/>
              <a:gd name="T39" fmla="*/ 82 h 84"/>
              <a:gd name="T40" fmla="*/ 63 w 84"/>
              <a:gd name="T41" fmla="*/ 82 h 84"/>
              <a:gd name="T42" fmla="*/ 63 w 84"/>
              <a:gd name="T43" fmla="*/ 81 h 84"/>
              <a:gd name="T44" fmla="*/ 63 w 84"/>
              <a:gd name="T45" fmla="*/ 2 h 84"/>
              <a:gd name="T46" fmla="*/ 82 w 84"/>
              <a:gd name="T47" fmla="*/ 2 h 84"/>
              <a:gd name="T48" fmla="*/ 82 w 84"/>
              <a:gd name="T49" fmla="*/ 8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4" h="84">
                <a:moveTo>
                  <a:pt x="83" y="0"/>
                </a:moveTo>
                <a:cubicBezTo>
                  <a:pt x="63" y="0"/>
                  <a:pt x="63" y="0"/>
                  <a:pt x="63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1" y="84"/>
                  <a:pt x="1" y="84"/>
                </a:cubicBezTo>
                <a:cubicBezTo>
                  <a:pt x="83" y="84"/>
                  <a:pt x="83" y="84"/>
                  <a:pt x="83" y="84"/>
                </a:cubicBezTo>
                <a:cubicBezTo>
                  <a:pt x="84" y="84"/>
                  <a:pt x="84" y="84"/>
                  <a:pt x="84" y="83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4" y="0"/>
                  <a:pt x="83" y="0"/>
                </a:cubicBezTo>
                <a:close/>
                <a:moveTo>
                  <a:pt x="2" y="82"/>
                </a:moveTo>
                <a:cubicBezTo>
                  <a:pt x="2" y="2"/>
                  <a:pt x="2" y="2"/>
                  <a:pt x="2" y="2"/>
                </a:cubicBezTo>
                <a:cubicBezTo>
                  <a:pt x="61" y="2"/>
                  <a:pt x="61" y="2"/>
                  <a:pt x="61" y="2"/>
                </a:cubicBezTo>
                <a:cubicBezTo>
                  <a:pt x="61" y="81"/>
                  <a:pt x="61" y="81"/>
                  <a:pt x="61" y="81"/>
                </a:cubicBezTo>
                <a:cubicBezTo>
                  <a:pt x="61" y="81"/>
                  <a:pt x="61" y="82"/>
                  <a:pt x="61" y="82"/>
                </a:cubicBezTo>
                <a:lnTo>
                  <a:pt x="2" y="82"/>
                </a:lnTo>
                <a:close/>
                <a:moveTo>
                  <a:pt x="82" y="82"/>
                </a:moveTo>
                <a:cubicBezTo>
                  <a:pt x="63" y="82"/>
                  <a:pt x="63" y="82"/>
                  <a:pt x="63" y="82"/>
                </a:cubicBezTo>
                <a:cubicBezTo>
                  <a:pt x="63" y="82"/>
                  <a:pt x="63" y="81"/>
                  <a:pt x="63" y="81"/>
                </a:cubicBezTo>
                <a:cubicBezTo>
                  <a:pt x="63" y="2"/>
                  <a:pt x="63" y="2"/>
                  <a:pt x="63" y="2"/>
                </a:cubicBezTo>
                <a:cubicBezTo>
                  <a:pt x="82" y="2"/>
                  <a:pt x="82" y="2"/>
                  <a:pt x="82" y="2"/>
                </a:cubicBezTo>
                <a:lnTo>
                  <a:pt x="82" y="8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09" name="Freeform 126"/>
          <p:cNvSpPr>
            <a:spLocks noEditPoints="1"/>
          </p:cNvSpPr>
          <p:nvPr/>
        </p:nvSpPr>
        <p:spPr bwMode="auto">
          <a:xfrm>
            <a:off x="2076450" y="6166692"/>
            <a:ext cx="232096" cy="232096"/>
          </a:xfrm>
          <a:custGeom>
            <a:avLst/>
            <a:gdLst>
              <a:gd name="T0" fmla="*/ 1 w 84"/>
              <a:gd name="T1" fmla="*/ 0 h 84"/>
              <a:gd name="T2" fmla="*/ 0 w 84"/>
              <a:gd name="T3" fmla="*/ 1 h 84"/>
              <a:gd name="T4" fmla="*/ 0 w 84"/>
              <a:gd name="T5" fmla="*/ 83 h 84"/>
              <a:gd name="T6" fmla="*/ 1 w 84"/>
              <a:gd name="T7" fmla="*/ 84 h 84"/>
              <a:gd name="T8" fmla="*/ 83 w 84"/>
              <a:gd name="T9" fmla="*/ 84 h 84"/>
              <a:gd name="T10" fmla="*/ 84 w 84"/>
              <a:gd name="T11" fmla="*/ 83 h 84"/>
              <a:gd name="T12" fmla="*/ 84 w 84"/>
              <a:gd name="T13" fmla="*/ 1 h 84"/>
              <a:gd name="T14" fmla="*/ 83 w 84"/>
              <a:gd name="T15" fmla="*/ 0 h 84"/>
              <a:gd name="T16" fmla="*/ 1 w 84"/>
              <a:gd name="T17" fmla="*/ 0 h 84"/>
              <a:gd name="T18" fmla="*/ 42 w 84"/>
              <a:gd name="T19" fmla="*/ 82 h 84"/>
              <a:gd name="T20" fmla="*/ 3 w 84"/>
              <a:gd name="T21" fmla="*/ 82 h 84"/>
              <a:gd name="T22" fmla="*/ 3 w 84"/>
              <a:gd name="T23" fmla="*/ 33 h 84"/>
              <a:gd name="T24" fmla="*/ 3 w 84"/>
              <a:gd name="T25" fmla="*/ 33 h 84"/>
              <a:gd name="T26" fmla="*/ 42 w 84"/>
              <a:gd name="T27" fmla="*/ 33 h 84"/>
              <a:gd name="T28" fmla="*/ 42 w 84"/>
              <a:gd name="T29" fmla="*/ 82 h 84"/>
              <a:gd name="T30" fmla="*/ 82 w 84"/>
              <a:gd name="T31" fmla="*/ 82 h 84"/>
              <a:gd name="T32" fmla="*/ 45 w 84"/>
              <a:gd name="T33" fmla="*/ 82 h 84"/>
              <a:gd name="T34" fmla="*/ 45 w 84"/>
              <a:gd name="T35" fmla="*/ 33 h 84"/>
              <a:gd name="T36" fmla="*/ 82 w 84"/>
              <a:gd name="T37" fmla="*/ 33 h 84"/>
              <a:gd name="T38" fmla="*/ 82 w 84"/>
              <a:gd name="T39" fmla="*/ 82 h 84"/>
              <a:gd name="T40" fmla="*/ 82 w 84"/>
              <a:gd name="T41" fmla="*/ 30 h 84"/>
              <a:gd name="T42" fmla="*/ 3 w 84"/>
              <a:gd name="T43" fmla="*/ 30 h 84"/>
              <a:gd name="T44" fmla="*/ 3 w 84"/>
              <a:gd name="T45" fmla="*/ 30 h 84"/>
              <a:gd name="T46" fmla="*/ 3 w 84"/>
              <a:gd name="T47" fmla="*/ 2 h 84"/>
              <a:gd name="T48" fmla="*/ 82 w 84"/>
              <a:gd name="T49" fmla="*/ 2 h 84"/>
              <a:gd name="T50" fmla="*/ 82 w 84"/>
              <a:gd name="T51" fmla="*/ 3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4" h="84">
                <a:moveTo>
                  <a:pt x="1" y="0"/>
                </a:moveTo>
                <a:cubicBezTo>
                  <a:pt x="1" y="0"/>
                  <a:pt x="0" y="1"/>
                  <a:pt x="0" y="1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1" y="84"/>
                  <a:pt x="1" y="84"/>
                </a:cubicBezTo>
                <a:cubicBezTo>
                  <a:pt x="83" y="84"/>
                  <a:pt x="83" y="84"/>
                  <a:pt x="83" y="84"/>
                </a:cubicBezTo>
                <a:cubicBezTo>
                  <a:pt x="84" y="84"/>
                  <a:pt x="84" y="84"/>
                  <a:pt x="84" y="83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4" y="0"/>
                  <a:pt x="83" y="0"/>
                </a:cubicBezTo>
                <a:lnTo>
                  <a:pt x="1" y="0"/>
                </a:lnTo>
                <a:close/>
                <a:moveTo>
                  <a:pt x="42" y="82"/>
                </a:moveTo>
                <a:cubicBezTo>
                  <a:pt x="3" y="82"/>
                  <a:pt x="3" y="82"/>
                  <a:pt x="3" y="8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42" y="33"/>
                  <a:pt x="42" y="33"/>
                  <a:pt x="42" y="33"/>
                </a:cubicBezTo>
                <a:lnTo>
                  <a:pt x="42" y="82"/>
                </a:lnTo>
                <a:close/>
                <a:moveTo>
                  <a:pt x="82" y="82"/>
                </a:moveTo>
                <a:cubicBezTo>
                  <a:pt x="45" y="82"/>
                  <a:pt x="45" y="82"/>
                  <a:pt x="45" y="82"/>
                </a:cubicBezTo>
                <a:cubicBezTo>
                  <a:pt x="45" y="33"/>
                  <a:pt x="45" y="33"/>
                  <a:pt x="45" y="33"/>
                </a:cubicBezTo>
                <a:cubicBezTo>
                  <a:pt x="82" y="33"/>
                  <a:pt x="82" y="33"/>
                  <a:pt x="82" y="33"/>
                </a:cubicBezTo>
                <a:lnTo>
                  <a:pt x="82" y="82"/>
                </a:lnTo>
                <a:close/>
                <a:moveTo>
                  <a:pt x="82" y="30"/>
                </a:moveTo>
                <a:cubicBezTo>
                  <a:pt x="3" y="30"/>
                  <a:pt x="3" y="30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2"/>
                  <a:pt x="3" y="2"/>
                  <a:pt x="3" y="2"/>
                </a:cubicBezTo>
                <a:cubicBezTo>
                  <a:pt x="82" y="2"/>
                  <a:pt x="82" y="2"/>
                  <a:pt x="82" y="2"/>
                </a:cubicBezTo>
                <a:lnTo>
                  <a:pt x="82" y="30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10" name="Freeform 184"/>
          <p:cNvSpPr>
            <a:spLocks noEditPoints="1"/>
          </p:cNvSpPr>
          <p:nvPr/>
        </p:nvSpPr>
        <p:spPr bwMode="auto">
          <a:xfrm>
            <a:off x="2802874" y="6166692"/>
            <a:ext cx="232096" cy="232096"/>
          </a:xfrm>
          <a:custGeom>
            <a:avLst/>
            <a:gdLst>
              <a:gd name="T0" fmla="*/ 0 w 84"/>
              <a:gd name="T1" fmla="*/ 1 h 84"/>
              <a:gd name="T2" fmla="*/ 0 w 84"/>
              <a:gd name="T3" fmla="*/ 83 h 84"/>
              <a:gd name="T4" fmla="*/ 1 w 84"/>
              <a:gd name="T5" fmla="*/ 84 h 84"/>
              <a:gd name="T6" fmla="*/ 82 w 84"/>
              <a:gd name="T7" fmla="*/ 84 h 84"/>
              <a:gd name="T8" fmla="*/ 84 w 84"/>
              <a:gd name="T9" fmla="*/ 83 h 84"/>
              <a:gd name="T10" fmla="*/ 84 w 84"/>
              <a:gd name="T11" fmla="*/ 1 h 84"/>
              <a:gd name="T12" fmla="*/ 82 w 84"/>
              <a:gd name="T13" fmla="*/ 0 h 84"/>
              <a:gd name="T14" fmla="*/ 1 w 84"/>
              <a:gd name="T15" fmla="*/ 0 h 84"/>
              <a:gd name="T16" fmla="*/ 0 w 84"/>
              <a:gd name="T17" fmla="*/ 1 h 84"/>
              <a:gd name="T18" fmla="*/ 23 w 84"/>
              <a:gd name="T19" fmla="*/ 2 h 84"/>
              <a:gd name="T20" fmla="*/ 81 w 84"/>
              <a:gd name="T21" fmla="*/ 2 h 84"/>
              <a:gd name="T22" fmla="*/ 81 w 84"/>
              <a:gd name="T23" fmla="*/ 82 h 84"/>
              <a:gd name="T24" fmla="*/ 23 w 84"/>
              <a:gd name="T25" fmla="*/ 82 h 84"/>
              <a:gd name="T26" fmla="*/ 23 w 84"/>
              <a:gd name="T27" fmla="*/ 81 h 84"/>
              <a:gd name="T28" fmla="*/ 23 w 84"/>
              <a:gd name="T29" fmla="*/ 3 h 84"/>
              <a:gd name="T30" fmla="*/ 23 w 84"/>
              <a:gd name="T31" fmla="*/ 2 h 84"/>
              <a:gd name="T32" fmla="*/ 2 w 84"/>
              <a:gd name="T33" fmla="*/ 2 h 84"/>
              <a:gd name="T34" fmla="*/ 21 w 84"/>
              <a:gd name="T35" fmla="*/ 2 h 84"/>
              <a:gd name="T36" fmla="*/ 21 w 84"/>
              <a:gd name="T37" fmla="*/ 3 h 84"/>
              <a:gd name="T38" fmla="*/ 21 w 84"/>
              <a:gd name="T39" fmla="*/ 81 h 84"/>
              <a:gd name="T40" fmla="*/ 21 w 84"/>
              <a:gd name="T41" fmla="*/ 82 h 84"/>
              <a:gd name="T42" fmla="*/ 2 w 84"/>
              <a:gd name="T43" fmla="*/ 82 h 84"/>
              <a:gd name="T44" fmla="*/ 2 w 84"/>
              <a:gd name="T45" fmla="*/ 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4" h="84">
                <a:moveTo>
                  <a:pt x="0" y="1"/>
                </a:move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0" y="84"/>
                  <a:pt x="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3" y="84"/>
                  <a:pt x="84" y="84"/>
                  <a:pt x="84" y="83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3" y="0"/>
                  <a:pt x="8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lose/>
                <a:moveTo>
                  <a:pt x="23" y="2"/>
                </a:moveTo>
                <a:cubicBezTo>
                  <a:pt x="81" y="2"/>
                  <a:pt x="81" y="2"/>
                  <a:pt x="81" y="2"/>
                </a:cubicBezTo>
                <a:cubicBezTo>
                  <a:pt x="81" y="82"/>
                  <a:pt x="81" y="82"/>
                  <a:pt x="81" y="82"/>
                </a:cubicBezTo>
                <a:cubicBezTo>
                  <a:pt x="23" y="82"/>
                  <a:pt x="23" y="82"/>
                  <a:pt x="23" y="82"/>
                </a:cubicBezTo>
                <a:cubicBezTo>
                  <a:pt x="23" y="82"/>
                  <a:pt x="23" y="81"/>
                  <a:pt x="23" y="81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3"/>
                  <a:pt x="23" y="3"/>
                  <a:pt x="23" y="2"/>
                </a:cubicBezTo>
                <a:close/>
                <a:moveTo>
                  <a:pt x="2" y="2"/>
                </a:moveTo>
                <a:cubicBezTo>
                  <a:pt x="21" y="2"/>
                  <a:pt x="21" y="2"/>
                  <a:pt x="21" y="2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81"/>
                  <a:pt x="21" y="81"/>
                  <a:pt x="21" y="81"/>
                </a:cubicBezTo>
                <a:cubicBezTo>
                  <a:pt x="21" y="81"/>
                  <a:pt x="21" y="82"/>
                  <a:pt x="21" y="82"/>
                </a:cubicBezTo>
                <a:cubicBezTo>
                  <a:pt x="2" y="82"/>
                  <a:pt x="2" y="82"/>
                  <a:pt x="2" y="82"/>
                </a:cubicBezTo>
                <a:lnTo>
                  <a:pt x="2" y="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511" name="그룹 1510"/>
          <p:cNvGrpSpPr/>
          <p:nvPr/>
        </p:nvGrpSpPr>
        <p:grpSpPr>
          <a:xfrm>
            <a:off x="5535860" y="6155237"/>
            <a:ext cx="255004" cy="255008"/>
            <a:chOff x="3446638" y="12608887"/>
            <a:chExt cx="285291" cy="285295"/>
          </a:xfrm>
          <a:solidFill>
            <a:schemeClr val="bg1"/>
          </a:solidFill>
        </p:grpSpPr>
        <p:sp>
          <p:nvSpPr>
            <p:cNvPr id="1512" name="Freeform 289"/>
            <p:cNvSpPr>
              <a:spLocks/>
            </p:cNvSpPr>
            <p:nvPr/>
          </p:nvSpPr>
          <p:spPr bwMode="auto">
            <a:xfrm>
              <a:off x="3497689" y="12608887"/>
              <a:ext cx="231239" cy="234240"/>
            </a:xfrm>
            <a:custGeom>
              <a:avLst/>
              <a:gdLst>
                <a:gd name="T0" fmla="*/ 66 w 67"/>
                <a:gd name="T1" fmla="*/ 68 h 68"/>
                <a:gd name="T2" fmla="*/ 1 w 67"/>
                <a:gd name="T3" fmla="*/ 68 h 68"/>
                <a:gd name="T4" fmla="*/ 0 w 67"/>
                <a:gd name="T5" fmla="*/ 67 h 68"/>
                <a:gd name="T6" fmla="*/ 0 w 67"/>
                <a:gd name="T7" fmla="*/ 1 h 68"/>
                <a:gd name="T8" fmla="*/ 1 w 67"/>
                <a:gd name="T9" fmla="*/ 0 h 68"/>
                <a:gd name="T10" fmla="*/ 3 w 67"/>
                <a:gd name="T11" fmla="*/ 1 h 68"/>
                <a:gd name="T12" fmla="*/ 3 w 67"/>
                <a:gd name="T13" fmla="*/ 66 h 68"/>
                <a:gd name="T14" fmla="*/ 66 w 67"/>
                <a:gd name="T15" fmla="*/ 66 h 68"/>
                <a:gd name="T16" fmla="*/ 67 w 67"/>
                <a:gd name="T17" fmla="*/ 67 h 68"/>
                <a:gd name="T18" fmla="*/ 66 w 67"/>
                <a:gd name="T1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8">
                  <a:moveTo>
                    <a:pt x="66" y="68"/>
                  </a:move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7" y="66"/>
                    <a:pt x="67" y="66"/>
                    <a:pt x="67" y="67"/>
                  </a:cubicBezTo>
                  <a:cubicBezTo>
                    <a:pt x="67" y="68"/>
                    <a:pt x="67" y="68"/>
                    <a:pt x="66" y="6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13" name="Freeform 290"/>
            <p:cNvSpPr>
              <a:spLocks/>
            </p:cNvSpPr>
            <p:nvPr/>
          </p:nvSpPr>
          <p:spPr bwMode="auto">
            <a:xfrm>
              <a:off x="3446638" y="12659942"/>
              <a:ext cx="234240" cy="234240"/>
            </a:xfrm>
            <a:custGeom>
              <a:avLst/>
              <a:gdLst>
                <a:gd name="T0" fmla="*/ 67 w 68"/>
                <a:gd name="T1" fmla="*/ 67 h 67"/>
                <a:gd name="T2" fmla="*/ 66 w 68"/>
                <a:gd name="T3" fmla="*/ 66 h 67"/>
                <a:gd name="T4" fmla="*/ 66 w 68"/>
                <a:gd name="T5" fmla="*/ 2 h 67"/>
                <a:gd name="T6" fmla="*/ 1 w 68"/>
                <a:gd name="T7" fmla="*/ 2 h 67"/>
                <a:gd name="T8" fmla="*/ 0 w 68"/>
                <a:gd name="T9" fmla="*/ 1 h 67"/>
                <a:gd name="T10" fmla="*/ 1 w 68"/>
                <a:gd name="T11" fmla="*/ 0 h 67"/>
                <a:gd name="T12" fmla="*/ 67 w 68"/>
                <a:gd name="T13" fmla="*/ 0 h 67"/>
                <a:gd name="T14" fmla="*/ 68 w 68"/>
                <a:gd name="T15" fmla="*/ 1 h 67"/>
                <a:gd name="T16" fmla="*/ 68 w 68"/>
                <a:gd name="T17" fmla="*/ 66 h 67"/>
                <a:gd name="T18" fmla="*/ 67 w 68"/>
                <a:gd name="T1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7">
                  <a:moveTo>
                    <a:pt x="67" y="67"/>
                  </a:moveTo>
                  <a:cubicBezTo>
                    <a:pt x="67" y="67"/>
                    <a:pt x="66" y="67"/>
                    <a:pt x="66" y="66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1"/>
                    <a:pt x="68" y="1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7"/>
                    <a:pt x="68" y="67"/>
                    <a:pt x="67" y="6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14" name="Freeform 291"/>
            <p:cNvSpPr>
              <a:spLocks/>
            </p:cNvSpPr>
            <p:nvPr/>
          </p:nvSpPr>
          <p:spPr bwMode="auto">
            <a:xfrm>
              <a:off x="3497689" y="12608887"/>
              <a:ext cx="234240" cy="234240"/>
            </a:xfrm>
            <a:custGeom>
              <a:avLst/>
              <a:gdLst>
                <a:gd name="T0" fmla="*/ 1 w 68"/>
                <a:gd name="T1" fmla="*/ 68 h 68"/>
                <a:gd name="T2" fmla="*/ 1 w 68"/>
                <a:gd name="T3" fmla="*/ 68 h 68"/>
                <a:gd name="T4" fmla="*/ 1 w 68"/>
                <a:gd name="T5" fmla="*/ 66 h 68"/>
                <a:gd name="T6" fmla="*/ 66 w 68"/>
                <a:gd name="T7" fmla="*/ 0 h 68"/>
                <a:gd name="T8" fmla="*/ 67 w 68"/>
                <a:gd name="T9" fmla="*/ 0 h 68"/>
                <a:gd name="T10" fmla="*/ 67 w 68"/>
                <a:gd name="T11" fmla="*/ 2 h 68"/>
                <a:gd name="T12" fmla="*/ 2 w 68"/>
                <a:gd name="T13" fmla="*/ 68 h 68"/>
                <a:gd name="T14" fmla="*/ 1 w 68"/>
                <a:gd name="T1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68">
                  <a:moveTo>
                    <a:pt x="1" y="68"/>
                  </a:moveTo>
                  <a:cubicBezTo>
                    <a:pt x="1" y="68"/>
                    <a:pt x="1" y="68"/>
                    <a:pt x="1" y="68"/>
                  </a:cubicBezTo>
                  <a:cubicBezTo>
                    <a:pt x="0" y="67"/>
                    <a:pt x="0" y="67"/>
                    <a:pt x="1" y="66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7" y="0"/>
                    <a:pt x="67" y="0"/>
                  </a:cubicBezTo>
                  <a:cubicBezTo>
                    <a:pt x="68" y="1"/>
                    <a:pt x="68" y="2"/>
                    <a:pt x="67" y="2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1" y="6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15" name="그룹 1514"/>
          <p:cNvGrpSpPr/>
          <p:nvPr/>
        </p:nvGrpSpPr>
        <p:grpSpPr>
          <a:xfrm>
            <a:off x="6247976" y="6155236"/>
            <a:ext cx="249638" cy="255008"/>
            <a:chOff x="11275629" y="11347599"/>
            <a:chExt cx="279288" cy="285296"/>
          </a:xfrm>
          <a:solidFill>
            <a:schemeClr val="bg1"/>
          </a:solidFill>
        </p:grpSpPr>
        <p:sp>
          <p:nvSpPr>
            <p:cNvPr id="1516" name="Freeform 1025"/>
            <p:cNvSpPr>
              <a:spLocks/>
            </p:cNvSpPr>
            <p:nvPr/>
          </p:nvSpPr>
          <p:spPr bwMode="auto">
            <a:xfrm>
              <a:off x="11275629" y="11383639"/>
              <a:ext cx="249256" cy="249256"/>
            </a:xfrm>
            <a:custGeom>
              <a:avLst/>
              <a:gdLst>
                <a:gd name="T0" fmla="*/ 71 w 72"/>
                <a:gd name="T1" fmla="*/ 72 h 72"/>
                <a:gd name="T2" fmla="*/ 1 w 72"/>
                <a:gd name="T3" fmla="*/ 72 h 72"/>
                <a:gd name="T4" fmla="*/ 0 w 72"/>
                <a:gd name="T5" fmla="*/ 71 h 72"/>
                <a:gd name="T6" fmla="*/ 0 w 72"/>
                <a:gd name="T7" fmla="*/ 1 h 72"/>
                <a:gd name="T8" fmla="*/ 1 w 72"/>
                <a:gd name="T9" fmla="*/ 0 h 72"/>
                <a:gd name="T10" fmla="*/ 40 w 72"/>
                <a:gd name="T11" fmla="*/ 0 h 72"/>
                <a:gd name="T12" fmla="*/ 41 w 72"/>
                <a:gd name="T13" fmla="*/ 1 h 72"/>
                <a:gd name="T14" fmla="*/ 40 w 72"/>
                <a:gd name="T15" fmla="*/ 2 h 72"/>
                <a:gd name="T16" fmla="*/ 2 w 72"/>
                <a:gd name="T17" fmla="*/ 2 h 72"/>
                <a:gd name="T18" fmla="*/ 2 w 72"/>
                <a:gd name="T19" fmla="*/ 70 h 72"/>
                <a:gd name="T20" fmla="*/ 70 w 72"/>
                <a:gd name="T21" fmla="*/ 70 h 72"/>
                <a:gd name="T22" fmla="*/ 70 w 72"/>
                <a:gd name="T23" fmla="*/ 31 h 72"/>
                <a:gd name="T24" fmla="*/ 71 w 72"/>
                <a:gd name="T25" fmla="*/ 30 h 72"/>
                <a:gd name="T26" fmla="*/ 72 w 72"/>
                <a:gd name="T27" fmla="*/ 31 h 72"/>
                <a:gd name="T28" fmla="*/ 72 w 72"/>
                <a:gd name="T29" fmla="*/ 71 h 72"/>
                <a:gd name="T30" fmla="*/ 71 w 72"/>
                <a:gd name="T3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72">
                  <a:moveTo>
                    <a:pt x="71" y="72"/>
                  </a:moveTo>
                  <a:cubicBezTo>
                    <a:pt x="1" y="72"/>
                    <a:pt x="1" y="72"/>
                    <a:pt x="1" y="72"/>
                  </a:cubicBezTo>
                  <a:cubicBezTo>
                    <a:pt x="0" y="72"/>
                    <a:pt x="0" y="72"/>
                    <a:pt x="0" y="7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1" y="0"/>
                    <a:pt x="41" y="1"/>
                  </a:cubicBezTo>
                  <a:cubicBezTo>
                    <a:pt x="41" y="2"/>
                    <a:pt x="41" y="2"/>
                    <a:pt x="4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0"/>
                    <a:pt x="70" y="30"/>
                    <a:pt x="71" y="30"/>
                  </a:cubicBezTo>
                  <a:cubicBezTo>
                    <a:pt x="71" y="30"/>
                    <a:pt x="72" y="30"/>
                    <a:pt x="72" y="31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2" y="72"/>
                    <a:pt x="71" y="72"/>
                    <a:pt x="71" y="7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17" name="Freeform 1026"/>
            <p:cNvSpPr>
              <a:spLocks noEditPoints="1"/>
            </p:cNvSpPr>
            <p:nvPr/>
          </p:nvSpPr>
          <p:spPr bwMode="auto">
            <a:xfrm>
              <a:off x="11410767" y="11347599"/>
              <a:ext cx="144150" cy="144150"/>
            </a:xfrm>
            <a:custGeom>
              <a:avLst/>
              <a:gdLst>
                <a:gd name="T0" fmla="*/ 41 w 42"/>
                <a:gd name="T1" fmla="*/ 42 h 42"/>
                <a:gd name="T2" fmla="*/ 1 w 42"/>
                <a:gd name="T3" fmla="*/ 42 h 42"/>
                <a:gd name="T4" fmla="*/ 0 w 42"/>
                <a:gd name="T5" fmla="*/ 41 h 42"/>
                <a:gd name="T6" fmla="*/ 0 w 42"/>
                <a:gd name="T7" fmla="*/ 1 h 42"/>
                <a:gd name="T8" fmla="*/ 1 w 42"/>
                <a:gd name="T9" fmla="*/ 0 h 42"/>
                <a:gd name="T10" fmla="*/ 41 w 42"/>
                <a:gd name="T11" fmla="*/ 0 h 42"/>
                <a:gd name="T12" fmla="*/ 42 w 42"/>
                <a:gd name="T13" fmla="*/ 1 h 42"/>
                <a:gd name="T14" fmla="*/ 42 w 42"/>
                <a:gd name="T15" fmla="*/ 41 h 42"/>
                <a:gd name="T16" fmla="*/ 41 w 42"/>
                <a:gd name="T17" fmla="*/ 42 h 42"/>
                <a:gd name="T18" fmla="*/ 2 w 42"/>
                <a:gd name="T19" fmla="*/ 40 h 42"/>
                <a:gd name="T20" fmla="*/ 40 w 42"/>
                <a:gd name="T21" fmla="*/ 40 h 42"/>
                <a:gd name="T22" fmla="*/ 40 w 42"/>
                <a:gd name="T23" fmla="*/ 2 h 42"/>
                <a:gd name="T24" fmla="*/ 2 w 42"/>
                <a:gd name="T25" fmla="*/ 2 h 42"/>
                <a:gd name="T26" fmla="*/ 2 w 42"/>
                <a:gd name="T27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42">
                  <a:moveTo>
                    <a:pt x="41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0" y="42"/>
                    <a:pt x="0" y="4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2" y="1"/>
                    <a:pt x="42" y="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2" y="42"/>
                    <a:pt x="41" y="42"/>
                  </a:cubicBezTo>
                  <a:close/>
                  <a:moveTo>
                    <a:pt x="2" y="40"/>
                  </a:moveTo>
                  <a:cubicBezTo>
                    <a:pt x="40" y="40"/>
                    <a:pt x="40" y="40"/>
                    <a:pt x="40" y="40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18" name="그룹 1517"/>
          <p:cNvGrpSpPr/>
          <p:nvPr/>
        </p:nvGrpSpPr>
        <p:grpSpPr>
          <a:xfrm>
            <a:off x="6925750" y="6156581"/>
            <a:ext cx="255004" cy="252320"/>
            <a:chOff x="11984357" y="11350602"/>
            <a:chExt cx="285290" cy="282289"/>
          </a:xfrm>
          <a:solidFill>
            <a:schemeClr val="bg1"/>
          </a:solidFill>
        </p:grpSpPr>
        <p:sp>
          <p:nvSpPr>
            <p:cNvPr id="1519" name="Freeform 1078"/>
            <p:cNvSpPr>
              <a:spLocks noEditPoints="1"/>
            </p:cNvSpPr>
            <p:nvPr/>
          </p:nvSpPr>
          <p:spPr bwMode="auto">
            <a:xfrm>
              <a:off x="11984357" y="11350602"/>
              <a:ext cx="75079" cy="78080"/>
            </a:xfrm>
            <a:custGeom>
              <a:avLst/>
              <a:gdLst>
                <a:gd name="T0" fmla="*/ 21 w 22"/>
                <a:gd name="T1" fmla="*/ 22 h 22"/>
                <a:gd name="T2" fmla="*/ 1 w 22"/>
                <a:gd name="T3" fmla="*/ 22 h 22"/>
                <a:gd name="T4" fmla="*/ 0 w 22"/>
                <a:gd name="T5" fmla="*/ 21 h 22"/>
                <a:gd name="T6" fmla="*/ 0 w 22"/>
                <a:gd name="T7" fmla="*/ 1 h 22"/>
                <a:gd name="T8" fmla="*/ 1 w 22"/>
                <a:gd name="T9" fmla="*/ 0 h 22"/>
                <a:gd name="T10" fmla="*/ 21 w 22"/>
                <a:gd name="T11" fmla="*/ 0 h 22"/>
                <a:gd name="T12" fmla="*/ 22 w 22"/>
                <a:gd name="T13" fmla="*/ 1 h 22"/>
                <a:gd name="T14" fmla="*/ 22 w 22"/>
                <a:gd name="T15" fmla="*/ 21 h 22"/>
                <a:gd name="T16" fmla="*/ 21 w 22"/>
                <a:gd name="T17" fmla="*/ 22 h 22"/>
                <a:gd name="T18" fmla="*/ 2 w 22"/>
                <a:gd name="T19" fmla="*/ 20 h 22"/>
                <a:gd name="T20" fmla="*/ 20 w 22"/>
                <a:gd name="T21" fmla="*/ 20 h 22"/>
                <a:gd name="T22" fmla="*/ 20 w 22"/>
                <a:gd name="T23" fmla="*/ 2 h 22"/>
                <a:gd name="T24" fmla="*/ 2 w 22"/>
                <a:gd name="T25" fmla="*/ 2 h 22"/>
                <a:gd name="T26" fmla="*/ 2 w 22"/>
                <a:gd name="T2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2">
                  <a:moveTo>
                    <a:pt x="21" y="22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1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2" y="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2"/>
                    <a:pt x="21" y="22"/>
                  </a:cubicBezTo>
                  <a:close/>
                  <a:moveTo>
                    <a:pt x="2" y="20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20" name="Freeform 1079"/>
            <p:cNvSpPr>
              <a:spLocks noEditPoints="1"/>
            </p:cNvSpPr>
            <p:nvPr/>
          </p:nvSpPr>
          <p:spPr bwMode="auto">
            <a:xfrm>
              <a:off x="12191567" y="11350602"/>
              <a:ext cx="78080" cy="78080"/>
            </a:xfrm>
            <a:custGeom>
              <a:avLst/>
              <a:gdLst>
                <a:gd name="T0" fmla="*/ 21 w 22"/>
                <a:gd name="T1" fmla="*/ 22 h 22"/>
                <a:gd name="T2" fmla="*/ 1 w 22"/>
                <a:gd name="T3" fmla="*/ 22 h 22"/>
                <a:gd name="T4" fmla="*/ 0 w 22"/>
                <a:gd name="T5" fmla="*/ 21 h 22"/>
                <a:gd name="T6" fmla="*/ 0 w 22"/>
                <a:gd name="T7" fmla="*/ 1 h 22"/>
                <a:gd name="T8" fmla="*/ 1 w 22"/>
                <a:gd name="T9" fmla="*/ 0 h 22"/>
                <a:gd name="T10" fmla="*/ 21 w 22"/>
                <a:gd name="T11" fmla="*/ 0 h 22"/>
                <a:gd name="T12" fmla="*/ 22 w 22"/>
                <a:gd name="T13" fmla="*/ 1 h 22"/>
                <a:gd name="T14" fmla="*/ 22 w 22"/>
                <a:gd name="T15" fmla="*/ 21 h 22"/>
                <a:gd name="T16" fmla="*/ 21 w 22"/>
                <a:gd name="T17" fmla="*/ 22 h 22"/>
                <a:gd name="T18" fmla="*/ 2 w 22"/>
                <a:gd name="T19" fmla="*/ 20 h 22"/>
                <a:gd name="T20" fmla="*/ 20 w 22"/>
                <a:gd name="T21" fmla="*/ 20 h 22"/>
                <a:gd name="T22" fmla="*/ 20 w 22"/>
                <a:gd name="T23" fmla="*/ 2 h 22"/>
                <a:gd name="T24" fmla="*/ 2 w 22"/>
                <a:gd name="T25" fmla="*/ 2 h 22"/>
                <a:gd name="T26" fmla="*/ 2 w 22"/>
                <a:gd name="T2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2">
                  <a:moveTo>
                    <a:pt x="21" y="22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1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1" y="22"/>
                    <a:pt x="21" y="22"/>
                  </a:cubicBezTo>
                  <a:close/>
                  <a:moveTo>
                    <a:pt x="2" y="20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21" name="Freeform 1080"/>
            <p:cNvSpPr>
              <a:spLocks noEditPoints="1"/>
            </p:cNvSpPr>
            <p:nvPr/>
          </p:nvSpPr>
          <p:spPr bwMode="auto">
            <a:xfrm>
              <a:off x="11984357" y="11554811"/>
              <a:ext cx="75079" cy="78080"/>
            </a:xfrm>
            <a:custGeom>
              <a:avLst/>
              <a:gdLst>
                <a:gd name="T0" fmla="*/ 21 w 22"/>
                <a:gd name="T1" fmla="*/ 22 h 22"/>
                <a:gd name="T2" fmla="*/ 1 w 22"/>
                <a:gd name="T3" fmla="*/ 22 h 22"/>
                <a:gd name="T4" fmla="*/ 0 w 22"/>
                <a:gd name="T5" fmla="*/ 21 h 22"/>
                <a:gd name="T6" fmla="*/ 0 w 22"/>
                <a:gd name="T7" fmla="*/ 1 h 22"/>
                <a:gd name="T8" fmla="*/ 1 w 22"/>
                <a:gd name="T9" fmla="*/ 0 h 22"/>
                <a:gd name="T10" fmla="*/ 21 w 22"/>
                <a:gd name="T11" fmla="*/ 0 h 22"/>
                <a:gd name="T12" fmla="*/ 22 w 22"/>
                <a:gd name="T13" fmla="*/ 1 h 22"/>
                <a:gd name="T14" fmla="*/ 22 w 22"/>
                <a:gd name="T15" fmla="*/ 21 h 22"/>
                <a:gd name="T16" fmla="*/ 21 w 22"/>
                <a:gd name="T17" fmla="*/ 22 h 22"/>
                <a:gd name="T18" fmla="*/ 2 w 22"/>
                <a:gd name="T19" fmla="*/ 20 h 22"/>
                <a:gd name="T20" fmla="*/ 20 w 22"/>
                <a:gd name="T21" fmla="*/ 20 h 22"/>
                <a:gd name="T22" fmla="*/ 20 w 22"/>
                <a:gd name="T23" fmla="*/ 2 h 22"/>
                <a:gd name="T24" fmla="*/ 2 w 22"/>
                <a:gd name="T25" fmla="*/ 2 h 22"/>
                <a:gd name="T26" fmla="*/ 2 w 22"/>
                <a:gd name="T2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2">
                  <a:moveTo>
                    <a:pt x="21" y="22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2" y="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1" y="22"/>
                  </a:cubicBezTo>
                  <a:close/>
                  <a:moveTo>
                    <a:pt x="2" y="20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22" name="Freeform 1081"/>
            <p:cNvSpPr>
              <a:spLocks noEditPoints="1"/>
            </p:cNvSpPr>
            <p:nvPr/>
          </p:nvSpPr>
          <p:spPr bwMode="auto">
            <a:xfrm>
              <a:off x="12191567" y="11554811"/>
              <a:ext cx="78080" cy="78080"/>
            </a:xfrm>
            <a:custGeom>
              <a:avLst/>
              <a:gdLst>
                <a:gd name="T0" fmla="*/ 21 w 22"/>
                <a:gd name="T1" fmla="*/ 22 h 22"/>
                <a:gd name="T2" fmla="*/ 1 w 22"/>
                <a:gd name="T3" fmla="*/ 22 h 22"/>
                <a:gd name="T4" fmla="*/ 0 w 22"/>
                <a:gd name="T5" fmla="*/ 21 h 22"/>
                <a:gd name="T6" fmla="*/ 0 w 22"/>
                <a:gd name="T7" fmla="*/ 1 h 22"/>
                <a:gd name="T8" fmla="*/ 1 w 22"/>
                <a:gd name="T9" fmla="*/ 0 h 22"/>
                <a:gd name="T10" fmla="*/ 21 w 22"/>
                <a:gd name="T11" fmla="*/ 0 h 22"/>
                <a:gd name="T12" fmla="*/ 22 w 22"/>
                <a:gd name="T13" fmla="*/ 1 h 22"/>
                <a:gd name="T14" fmla="*/ 22 w 22"/>
                <a:gd name="T15" fmla="*/ 21 h 22"/>
                <a:gd name="T16" fmla="*/ 21 w 22"/>
                <a:gd name="T17" fmla="*/ 22 h 22"/>
                <a:gd name="T18" fmla="*/ 2 w 22"/>
                <a:gd name="T19" fmla="*/ 20 h 22"/>
                <a:gd name="T20" fmla="*/ 20 w 22"/>
                <a:gd name="T21" fmla="*/ 20 h 22"/>
                <a:gd name="T22" fmla="*/ 20 w 22"/>
                <a:gd name="T23" fmla="*/ 2 h 22"/>
                <a:gd name="T24" fmla="*/ 2 w 22"/>
                <a:gd name="T25" fmla="*/ 2 h 22"/>
                <a:gd name="T26" fmla="*/ 2 w 22"/>
                <a:gd name="T2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2">
                  <a:moveTo>
                    <a:pt x="21" y="22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1" y="22"/>
                    <a:pt x="21" y="22"/>
                  </a:cubicBezTo>
                  <a:close/>
                  <a:moveTo>
                    <a:pt x="2" y="20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23" name="Freeform 1082"/>
            <p:cNvSpPr>
              <a:spLocks/>
            </p:cNvSpPr>
            <p:nvPr/>
          </p:nvSpPr>
          <p:spPr bwMode="auto">
            <a:xfrm>
              <a:off x="12020394" y="11419673"/>
              <a:ext cx="6006" cy="144150"/>
            </a:xfrm>
            <a:custGeom>
              <a:avLst/>
              <a:gdLst>
                <a:gd name="T0" fmla="*/ 1 w 2"/>
                <a:gd name="T1" fmla="*/ 41 h 41"/>
                <a:gd name="T2" fmla="*/ 0 w 2"/>
                <a:gd name="T3" fmla="*/ 40 h 41"/>
                <a:gd name="T4" fmla="*/ 0 w 2"/>
                <a:gd name="T5" fmla="*/ 1 h 41"/>
                <a:gd name="T6" fmla="*/ 1 w 2"/>
                <a:gd name="T7" fmla="*/ 0 h 41"/>
                <a:gd name="T8" fmla="*/ 2 w 2"/>
                <a:gd name="T9" fmla="*/ 1 h 41"/>
                <a:gd name="T10" fmla="*/ 2 w 2"/>
                <a:gd name="T11" fmla="*/ 40 h 41"/>
                <a:gd name="T12" fmla="*/ 1 w 2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1">
                  <a:moveTo>
                    <a:pt x="1" y="41"/>
                  </a:moveTo>
                  <a:cubicBezTo>
                    <a:pt x="0" y="41"/>
                    <a:pt x="0" y="41"/>
                    <a:pt x="0" y="4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1"/>
                    <a:pt x="1" y="41"/>
                    <a:pt x="1" y="4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24" name="Freeform 1083"/>
            <p:cNvSpPr>
              <a:spLocks/>
            </p:cNvSpPr>
            <p:nvPr/>
          </p:nvSpPr>
          <p:spPr bwMode="auto">
            <a:xfrm>
              <a:off x="12053426" y="11590849"/>
              <a:ext cx="147153" cy="9009"/>
            </a:xfrm>
            <a:custGeom>
              <a:avLst/>
              <a:gdLst>
                <a:gd name="T0" fmla="*/ 41 w 42"/>
                <a:gd name="T1" fmla="*/ 3 h 3"/>
                <a:gd name="T2" fmla="*/ 1 w 42"/>
                <a:gd name="T3" fmla="*/ 3 h 3"/>
                <a:gd name="T4" fmla="*/ 0 w 42"/>
                <a:gd name="T5" fmla="*/ 2 h 3"/>
                <a:gd name="T6" fmla="*/ 1 w 42"/>
                <a:gd name="T7" fmla="*/ 0 h 3"/>
                <a:gd name="T8" fmla="*/ 41 w 42"/>
                <a:gd name="T9" fmla="*/ 0 h 3"/>
                <a:gd name="T10" fmla="*/ 42 w 42"/>
                <a:gd name="T11" fmla="*/ 2 h 3"/>
                <a:gd name="T12" fmla="*/ 41 w 4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">
                  <a:moveTo>
                    <a:pt x="4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2" y="1"/>
                    <a:pt x="42" y="2"/>
                  </a:cubicBezTo>
                  <a:cubicBezTo>
                    <a:pt x="42" y="2"/>
                    <a:pt x="41" y="3"/>
                    <a:pt x="4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25" name="Freeform 1084"/>
            <p:cNvSpPr>
              <a:spLocks/>
            </p:cNvSpPr>
            <p:nvPr/>
          </p:nvSpPr>
          <p:spPr bwMode="auto">
            <a:xfrm>
              <a:off x="12227603" y="11419673"/>
              <a:ext cx="6006" cy="144150"/>
            </a:xfrm>
            <a:custGeom>
              <a:avLst/>
              <a:gdLst>
                <a:gd name="T0" fmla="*/ 1 w 2"/>
                <a:gd name="T1" fmla="*/ 41 h 41"/>
                <a:gd name="T2" fmla="*/ 0 w 2"/>
                <a:gd name="T3" fmla="*/ 40 h 41"/>
                <a:gd name="T4" fmla="*/ 0 w 2"/>
                <a:gd name="T5" fmla="*/ 1 h 41"/>
                <a:gd name="T6" fmla="*/ 1 w 2"/>
                <a:gd name="T7" fmla="*/ 0 h 41"/>
                <a:gd name="T8" fmla="*/ 2 w 2"/>
                <a:gd name="T9" fmla="*/ 1 h 41"/>
                <a:gd name="T10" fmla="*/ 2 w 2"/>
                <a:gd name="T11" fmla="*/ 40 h 41"/>
                <a:gd name="T12" fmla="*/ 1 w 2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1">
                  <a:moveTo>
                    <a:pt x="1" y="41"/>
                  </a:moveTo>
                  <a:cubicBezTo>
                    <a:pt x="0" y="41"/>
                    <a:pt x="0" y="41"/>
                    <a:pt x="0" y="4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1"/>
                    <a:pt x="2" y="41"/>
                    <a:pt x="1" y="4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26" name="Freeform 1085"/>
            <p:cNvSpPr>
              <a:spLocks/>
            </p:cNvSpPr>
            <p:nvPr/>
          </p:nvSpPr>
          <p:spPr bwMode="auto">
            <a:xfrm>
              <a:off x="12053426" y="11383639"/>
              <a:ext cx="147153" cy="6006"/>
            </a:xfrm>
            <a:custGeom>
              <a:avLst/>
              <a:gdLst>
                <a:gd name="T0" fmla="*/ 41 w 42"/>
                <a:gd name="T1" fmla="*/ 2 h 2"/>
                <a:gd name="T2" fmla="*/ 1 w 42"/>
                <a:gd name="T3" fmla="*/ 2 h 2"/>
                <a:gd name="T4" fmla="*/ 0 w 42"/>
                <a:gd name="T5" fmla="*/ 1 h 2"/>
                <a:gd name="T6" fmla="*/ 1 w 42"/>
                <a:gd name="T7" fmla="*/ 0 h 2"/>
                <a:gd name="T8" fmla="*/ 41 w 42"/>
                <a:gd name="T9" fmla="*/ 0 h 2"/>
                <a:gd name="T10" fmla="*/ 42 w 42"/>
                <a:gd name="T11" fmla="*/ 1 h 2"/>
                <a:gd name="T12" fmla="*/ 41 w 4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">
                  <a:moveTo>
                    <a:pt x="4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2" y="1"/>
                    <a:pt x="42" y="1"/>
                  </a:cubicBezTo>
                  <a:cubicBezTo>
                    <a:pt x="42" y="2"/>
                    <a:pt x="41" y="2"/>
                    <a:pt x="4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27" name="그룹 1526"/>
          <p:cNvGrpSpPr/>
          <p:nvPr/>
        </p:nvGrpSpPr>
        <p:grpSpPr>
          <a:xfrm>
            <a:off x="8319068" y="6155237"/>
            <a:ext cx="260374" cy="255006"/>
            <a:chOff x="10557900" y="13239534"/>
            <a:chExt cx="291298" cy="285292"/>
          </a:xfrm>
          <a:solidFill>
            <a:schemeClr val="bg1"/>
          </a:solidFill>
        </p:grpSpPr>
        <p:sp>
          <p:nvSpPr>
            <p:cNvPr id="1528" name="Freeform 970"/>
            <p:cNvSpPr>
              <a:spLocks noEditPoints="1"/>
            </p:cNvSpPr>
            <p:nvPr/>
          </p:nvSpPr>
          <p:spPr bwMode="auto">
            <a:xfrm>
              <a:off x="10557900" y="13239534"/>
              <a:ext cx="291298" cy="285292"/>
            </a:xfrm>
            <a:custGeom>
              <a:avLst/>
              <a:gdLst>
                <a:gd name="T0" fmla="*/ 83 w 84"/>
                <a:gd name="T1" fmla="*/ 82 h 82"/>
                <a:gd name="T2" fmla="*/ 2 w 84"/>
                <a:gd name="T3" fmla="*/ 82 h 82"/>
                <a:gd name="T4" fmla="*/ 0 w 84"/>
                <a:gd name="T5" fmla="*/ 81 h 82"/>
                <a:gd name="T6" fmla="*/ 0 w 84"/>
                <a:gd name="T7" fmla="*/ 1 h 82"/>
                <a:gd name="T8" fmla="*/ 2 w 84"/>
                <a:gd name="T9" fmla="*/ 0 h 82"/>
                <a:gd name="T10" fmla="*/ 83 w 84"/>
                <a:gd name="T11" fmla="*/ 0 h 82"/>
                <a:gd name="T12" fmla="*/ 84 w 84"/>
                <a:gd name="T13" fmla="*/ 1 h 82"/>
                <a:gd name="T14" fmla="*/ 84 w 84"/>
                <a:gd name="T15" fmla="*/ 81 h 82"/>
                <a:gd name="T16" fmla="*/ 83 w 84"/>
                <a:gd name="T17" fmla="*/ 82 h 82"/>
                <a:gd name="T18" fmla="*/ 3 w 84"/>
                <a:gd name="T19" fmla="*/ 80 h 82"/>
                <a:gd name="T20" fmla="*/ 81 w 84"/>
                <a:gd name="T21" fmla="*/ 80 h 82"/>
                <a:gd name="T22" fmla="*/ 81 w 84"/>
                <a:gd name="T23" fmla="*/ 2 h 82"/>
                <a:gd name="T24" fmla="*/ 3 w 84"/>
                <a:gd name="T25" fmla="*/ 2 h 82"/>
                <a:gd name="T26" fmla="*/ 3 w 84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82">
                  <a:moveTo>
                    <a:pt x="83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1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4" y="1"/>
                    <a:pt x="84" y="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3" y="82"/>
                    <a:pt x="83" y="82"/>
                  </a:cubicBezTo>
                  <a:close/>
                  <a:moveTo>
                    <a:pt x="3" y="8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29" name="Freeform 971"/>
            <p:cNvSpPr>
              <a:spLocks/>
            </p:cNvSpPr>
            <p:nvPr/>
          </p:nvSpPr>
          <p:spPr bwMode="auto">
            <a:xfrm>
              <a:off x="10611953" y="13293587"/>
              <a:ext cx="180185" cy="30031"/>
            </a:xfrm>
            <a:custGeom>
              <a:avLst/>
              <a:gdLst>
                <a:gd name="T0" fmla="*/ 51 w 52"/>
                <a:gd name="T1" fmla="*/ 8 h 8"/>
                <a:gd name="T2" fmla="*/ 50 w 52"/>
                <a:gd name="T3" fmla="*/ 7 h 8"/>
                <a:gd name="T4" fmla="*/ 50 w 52"/>
                <a:gd name="T5" fmla="*/ 3 h 8"/>
                <a:gd name="T6" fmla="*/ 2 w 52"/>
                <a:gd name="T7" fmla="*/ 3 h 8"/>
                <a:gd name="T8" fmla="*/ 2 w 52"/>
                <a:gd name="T9" fmla="*/ 7 h 8"/>
                <a:gd name="T10" fmla="*/ 1 w 52"/>
                <a:gd name="T11" fmla="*/ 8 h 8"/>
                <a:gd name="T12" fmla="*/ 0 w 52"/>
                <a:gd name="T13" fmla="*/ 7 h 8"/>
                <a:gd name="T14" fmla="*/ 0 w 52"/>
                <a:gd name="T15" fmla="*/ 2 h 8"/>
                <a:gd name="T16" fmla="*/ 1 w 52"/>
                <a:gd name="T17" fmla="*/ 0 h 8"/>
                <a:gd name="T18" fmla="*/ 51 w 52"/>
                <a:gd name="T19" fmla="*/ 0 h 8"/>
                <a:gd name="T20" fmla="*/ 52 w 52"/>
                <a:gd name="T21" fmla="*/ 2 h 8"/>
                <a:gd name="T22" fmla="*/ 52 w 52"/>
                <a:gd name="T23" fmla="*/ 7 h 8"/>
                <a:gd name="T24" fmla="*/ 51 w 52"/>
                <a:gd name="T2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">
                  <a:moveTo>
                    <a:pt x="51" y="8"/>
                  </a:moveTo>
                  <a:cubicBezTo>
                    <a:pt x="51" y="8"/>
                    <a:pt x="50" y="8"/>
                    <a:pt x="50" y="7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2" y="1"/>
                    <a:pt x="52" y="2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8"/>
                    <a:pt x="52" y="8"/>
                    <a:pt x="51" y="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30" name="Freeform 972"/>
            <p:cNvSpPr>
              <a:spLocks/>
            </p:cNvSpPr>
            <p:nvPr/>
          </p:nvSpPr>
          <p:spPr bwMode="auto">
            <a:xfrm>
              <a:off x="10699043" y="13293587"/>
              <a:ext cx="6006" cy="186190"/>
            </a:xfrm>
            <a:custGeom>
              <a:avLst/>
              <a:gdLst>
                <a:gd name="T0" fmla="*/ 1 w 2"/>
                <a:gd name="T1" fmla="*/ 53 h 53"/>
                <a:gd name="T2" fmla="*/ 0 w 2"/>
                <a:gd name="T3" fmla="*/ 52 h 53"/>
                <a:gd name="T4" fmla="*/ 0 w 2"/>
                <a:gd name="T5" fmla="*/ 2 h 53"/>
                <a:gd name="T6" fmla="*/ 1 w 2"/>
                <a:gd name="T7" fmla="*/ 0 h 53"/>
                <a:gd name="T8" fmla="*/ 2 w 2"/>
                <a:gd name="T9" fmla="*/ 2 h 53"/>
                <a:gd name="T10" fmla="*/ 2 w 2"/>
                <a:gd name="T11" fmla="*/ 52 h 53"/>
                <a:gd name="T12" fmla="*/ 1 w 2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3">
                  <a:moveTo>
                    <a:pt x="1" y="53"/>
                  </a:moveTo>
                  <a:cubicBezTo>
                    <a:pt x="0" y="53"/>
                    <a:pt x="0" y="53"/>
                    <a:pt x="0" y="5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3"/>
                    <a:pt x="2" y="53"/>
                    <a:pt x="1" y="5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31" name="Freeform 973"/>
            <p:cNvSpPr>
              <a:spLocks/>
            </p:cNvSpPr>
            <p:nvPr/>
          </p:nvSpPr>
          <p:spPr bwMode="auto">
            <a:xfrm>
              <a:off x="10675017" y="13470769"/>
              <a:ext cx="54053" cy="9009"/>
            </a:xfrm>
            <a:custGeom>
              <a:avLst/>
              <a:gdLst>
                <a:gd name="T0" fmla="*/ 15 w 16"/>
                <a:gd name="T1" fmla="*/ 2 h 2"/>
                <a:gd name="T2" fmla="*/ 1 w 16"/>
                <a:gd name="T3" fmla="*/ 2 h 2"/>
                <a:gd name="T4" fmla="*/ 0 w 16"/>
                <a:gd name="T5" fmla="*/ 1 h 2"/>
                <a:gd name="T6" fmla="*/ 1 w 16"/>
                <a:gd name="T7" fmla="*/ 0 h 2"/>
                <a:gd name="T8" fmla="*/ 15 w 16"/>
                <a:gd name="T9" fmla="*/ 0 h 2"/>
                <a:gd name="T10" fmla="*/ 16 w 16"/>
                <a:gd name="T11" fmla="*/ 1 h 2"/>
                <a:gd name="T12" fmla="*/ 15 w 1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">
                  <a:moveTo>
                    <a:pt x="15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2"/>
                    <a:pt x="16" y="2"/>
                    <a:pt x="15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32" name="그룹 1531"/>
          <p:cNvGrpSpPr/>
          <p:nvPr/>
        </p:nvGrpSpPr>
        <p:grpSpPr>
          <a:xfrm>
            <a:off x="9035951" y="6155237"/>
            <a:ext cx="255006" cy="255006"/>
            <a:chOff x="14828258" y="11984252"/>
            <a:chExt cx="285292" cy="285292"/>
          </a:xfrm>
          <a:solidFill>
            <a:schemeClr val="bg1"/>
          </a:solidFill>
        </p:grpSpPr>
        <p:sp>
          <p:nvSpPr>
            <p:cNvPr id="1533" name="Freeform 1360"/>
            <p:cNvSpPr>
              <a:spLocks noEditPoints="1"/>
            </p:cNvSpPr>
            <p:nvPr/>
          </p:nvSpPr>
          <p:spPr bwMode="auto">
            <a:xfrm>
              <a:off x="14828258" y="11984252"/>
              <a:ext cx="285292" cy="285292"/>
            </a:xfrm>
            <a:custGeom>
              <a:avLst/>
              <a:gdLst>
                <a:gd name="T0" fmla="*/ 81 w 82"/>
                <a:gd name="T1" fmla="*/ 82 h 82"/>
                <a:gd name="T2" fmla="*/ 2 w 82"/>
                <a:gd name="T3" fmla="*/ 82 h 82"/>
                <a:gd name="T4" fmla="*/ 0 w 82"/>
                <a:gd name="T5" fmla="*/ 80 h 82"/>
                <a:gd name="T6" fmla="*/ 0 w 82"/>
                <a:gd name="T7" fmla="*/ 1 h 82"/>
                <a:gd name="T8" fmla="*/ 2 w 82"/>
                <a:gd name="T9" fmla="*/ 0 h 82"/>
                <a:gd name="T10" fmla="*/ 81 w 82"/>
                <a:gd name="T11" fmla="*/ 0 h 82"/>
                <a:gd name="T12" fmla="*/ 82 w 82"/>
                <a:gd name="T13" fmla="*/ 1 h 82"/>
                <a:gd name="T14" fmla="*/ 82 w 82"/>
                <a:gd name="T15" fmla="*/ 80 h 82"/>
                <a:gd name="T16" fmla="*/ 81 w 82"/>
                <a:gd name="T17" fmla="*/ 82 h 82"/>
                <a:gd name="T18" fmla="*/ 3 w 82"/>
                <a:gd name="T19" fmla="*/ 79 h 82"/>
                <a:gd name="T20" fmla="*/ 80 w 82"/>
                <a:gd name="T21" fmla="*/ 79 h 82"/>
                <a:gd name="T22" fmla="*/ 80 w 82"/>
                <a:gd name="T23" fmla="*/ 2 h 82"/>
                <a:gd name="T24" fmla="*/ 3 w 82"/>
                <a:gd name="T25" fmla="*/ 2 h 82"/>
                <a:gd name="T26" fmla="*/ 3 w 82"/>
                <a:gd name="T27" fmla="*/ 7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82">
                  <a:moveTo>
                    <a:pt x="81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1" y="82"/>
                    <a:pt x="0" y="81"/>
                    <a:pt x="0" y="8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2" y="0"/>
                    <a:pt x="82" y="0"/>
                    <a:pt x="82" y="1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2" y="81"/>
                    <a:pt x="82" y="82"/>
                    <a:pt x="81" y="82"/>
                  </a:cubicBezTo>
                  <a:close/>
                  <a:moveTo>
                    <a:pt x="3" y="79"/>
                  </a:moveTo>
                  <a:cubicBezTo>
                    <a:pt x="80" y="79"/>
                    <a:pt x="80" y="79"/>
                    <a:pt x="80" y="79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7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34" name="Freeform 1361"/>
            <p:cNvSpPr>
              <a:spLocks noEditPoints="1"/>
            </p:cNvSpPr>
            <p:nvPr/>
          </p:nvSpPr>
          <p:spPr bwMode="auto">
            <a:xfrm>
              <a:off x="14867295" y="12026293"/>
              <a:ext cx="51053" cy="57061"/>
            </a:xfrm>
            <a:custGeom>
              <a:avLst/>
              <a:gdLst>
                <a:gd name="T0" fmla="*/ 8 w 15"/>
                <a:gd name="T1" fmla="*/ 16 h 16"/>
                <a:gd name="T2" fmla="*/ 0 w 15"/>
                <a:gd name="T3" fmla="*/ 8 h 16"/>
                <a:gd name="T4" fmla="*/ 8 w 15"/>
                <a:gd name="T5" fmla="*/ 0 h 16"/>
                <a:gd name="T6" fmla="*/ 15 w 15"/>
                <a:gd name="T7" fmla="*/ 8 h 16"/>
                <a:gd name="T8" fmla="*/ 8 w 15"/>
                <a:gd name="T9" fmla="*/ 16 h 16"/>
                <a:gd name="T10" fmla="*/ 8 w 15"/>
                <a:gd name="T11" fmla="*/ 3 h 16"/>
                <a:gd name="T12" fmla="*/ 3 w 15"/>
                <a:gd name="T13" fmla="*/ 8 h 16"/>
                <a:gd name="T14" fmla="*/ 8 w 15"/>
                <a:gd name="T15" fmla="*/ 13 h 16"/>
                <a:gd name="T16" fmla="*/ 13 w 15"/>
                <a:gd name="T17" fmla="*/ 8 h 16"/>
                <a:gd name="T18" fmla="*/ 8 w 15"/>
                <a:gd name="T1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5" y="4"/>
                    <a:pt x="15" y="8"/>
                  </a:cubicBezTo>
                  <a:cubicBezTo>
                    <a:pt x="15" y="12"/>
                    <a:pt x="12" y="16"/>
                    <a:pt x="8" y="16"/>
                  </a:cubicBezTo>
                  <a:close/>
                  <a:moveTo>
                    <a:pt x="8" y="3"/>
                  </a:moveTo>
                  <a:cubicBezTo>
                    <a:pt x="5" y="3"/>
                    <a:pt x="3" y="5"/>
                    <a:pt x="3" y="8"/>
                  </a:cubicBezTo>
                  <a:cubicBezTo>
                    <a:pt x="3" y="11"/>
                    <a:pt x="5" y="13"/>
                    <a:pt x="8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5"/>
                    <a:pt x="11" y="3"/>
                    <a:pt x="8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35" name="Freeform 1362"/>
            <p:cNvSpPr>
              <a:spLocks/>
            </p:cNvSpPr>
            <p:nvPr/>
          </p:nvSpPr>
          <p:spPr bwMode="auto">
            <a:xfrm>
              <a:off x="14828258" y="12050315"/>
              <a:ext cx="282288" cy="135139"/>
            </a:xfrm>
            <a:custGeom>
              <a:avLst/>
              <a:gdLst>
                <a:gd name="T0" fmla="*/ 2 w 81"/>
                <a:gd name="T1" fmla="*/ 39 h 39"/>
                <a:gd name="T2" fmla="*/ 1 w 81"/>
                <a:gd name="T3" fmla="*/ 38 h 39"/>
                <a:gd name="T4" fmla="*/ 1 w 81"/>
                <a:gd name="T5" fmla="*/ 37 h 39"/>
                <a:gd name="T6" fmla="*/ 30 w 81"/>
                <a:gd name="T7" fmla="*/ 15 h 39"/>
                <a:gd name="T8" fmla="*/ 31 w 81"/>
                <a:gd name="T9" fmla="*/ 15 h 39"/>
                <a:gd name="T10" fmla="*/ 51 w 81"/>
                <a:gd name="T11" fmla="*/ 30 h 39"/>
                <a:gd name="T12" fmla="*/ 79 w 81"/>
                <a:gd name="T13" fmla="*/ 0 h 39"/>
                <a:gd name="T14" fmla="*/ 81 w 81"/>
                <a:gd name="T15" fmla="*/ 0 h 39"/>
                <a:gd name="T16" fmla="*/ 81 w 81"/>
                <a:gd name="T17" fmla="*/ 2 h 39"/>
                <a:gd name="T18" fmla="*/ 52 w 81"/>
                <a:gd name="T19" fmla="*/ 32 h 39"/>
                <a:gd name="T20" fmla="*/ 50 w 81"/>
                <a:gd name="T21" fmla="*/ 32 h 39"/>
                <a:gd name="T22" fmla="*/ 31 w 81"/>
                <a:gd name="T23" fmla="*/ 17 h 39"/>
                <a:gd name="T24" fmla="*/ 2 w 81"/>
                <a:gd name="T25" fmla="*/ 39 h 39"/>
                <a:gd name="T26" fmla="*/ 2 w 81"/>
                <a:gd name="T2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9">
                  <a:moveTo>
                    <a:pt x="2" y="39"/>
                  </a:moveTo>
                  <a:cubicBezTo>
                    <a:pt x="1" y="39"/>
                    <a:pt x="1" y="39"/>
                    <a:pt x="1" y="38"/>
                  </a:cubicBezTo>
                  <a:cubicBezTo>
                    <a:pt x="0" y="38"/>
                    <a:pt x="0" y="37"/>
                    <a:pt x="1" y="3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0" y="0"/>
                    <a:pt x="81" y="0"/>
                  </a:cubicBezTo>
                  <a:cubicBezTo>
                    <a:pt x="81" y="1"/>
                    <a:pt x="81" y="1"/>
                    <a:pt x="81" y="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1" y="33"/>
                    <a:pt x="50" y="32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39"/>
                    <a:pt x="2" y="3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36" name="그룹 1535"/>
          <p:cNvGrpSpPr/>
          <p:nvPr/>
        </p:nvGrpSpPr>
        <p:grpSpPr>
          <a:xfrm>
            <a:off x="9736455" y="6116248"/>
            <a:ext cx="302714" cy="332986"/>
            <a:chOff x="6499849" y="8666095"/>
            <a:chExt cx="361870" cy="398059"/>
          </a:xfrm>
          <a:solidFill>
            <a:schemeClr val="bg1"/>
          </a:solidFill>
        </p:grpSpPr>
        <p:sp>
          <p:nvSpPr>
            <p:cNvPr id="1537" name="Freeform 910"/>
            <p:cNvSpPr>
              <a:spLocks noEditPoints="1"/>
            </p:cNvSpPr>
            <p:nvPr/>
          </p:nvSpPr>
          <p:spPr bwMode="auto">
            <a:xfrm>
              <a:off x="6499849" y="8666095"/>
              <a:ext cx="361870" cy="398059"/>
            </a:xfrm>
            <a:custGeom>
              <a:avLst/>
              <a:gdLst>
                <a:gd name="T0" fmla="*/ 2 w 106"/>
                <a:gd name="T1" fmla="*/ 0 h 116"/>
                <a:gd name="T2" fmla="*/ 2 w 106"/>
                <a:gd name="T3" fmla="*/ 0 h 116"/>
                <a:gd name="T4" fmla="*/ 1 w 106"/>
                <a:gd name="T5" fmla="*/ 0 h 116"/>
                <a:gd name="T6" fmla="*/ 0 w 106"/>
                <a:gd name="T7" fmla="*/ 2 h 116"/>
                <a:gd name="T8" fmla="*/ 0 w 106"/>
                <a:gd name="T9" fmla="*/ 114 h 116"/>
                <a:gd name="T10" fmla="*/ 2 w 106"/>
                <a:gd name="T11" fmla="*/ 116 h 116"/>
                <a:gd name="T12" fmla="*/ 104 w 106"/>
                <a:gd name="T13" fmla="*/ 116 h 116"/>
                <a:gd name="T14" fmla="*/ 104 w 106"/>
                <a:gd name="T15" fmla="*/ 116 h 116"/>
                <a:gd name="T16" fmla="*/ 105 w 106"/>
                <a:gd name="T17" fmla="*/ 116 h 116"/>
                <a:gd name="T18" fmla="*/ 106 w 106"/>
                <a:gd name="T19" fmla="*/ 114 h 116"/>
                <a:gd name="T20" fmla="*/ 106 w 106"/>
                <a:gd name="T21" fmla="*/ 2 h 116"/>
                <a:gd name="T22" fmla="*/ 104 w 106"/>
                <a:gd name="T23" fmla="*/ 0 h 116"/>
                <a:gd name="T24" fmla="*/ 2 w 106"/>
                <a:gd name="T25" fmla="*/ 0 h 116"/>
                <a:gd name="T26" fmla="*/ 102 w 106"/>
                <a:gd name="T27" fmla="*/ 112 h 116"/>
                <a:gd name="T28" fmla="*/ 4 w 106"/>
                <a:gd name="T29" fmla="*/ 112 h 116"/>
                <a:gd name="T30" fmla="*/ 4 w 106"/>
                <a:gd name="T31" fmla="*/ 4 h 116"/>
                <a:gd name="T32" fmla="*/ 102 w 106"/>
                <a:gd name="T33" fmla="*/ 4 h 116"/>
                <a:gd name="T34" fmla="*/ 102 w 106"/>
                <a:gd name="T35" fmla="*/ 11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6" h="116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1" y="116"/>
                    <a:pt x="2" y="116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4" y="116"/>
                    <a:pt x="105" y="116"/>
                    <a:pt x="105" y="116"/>
                  </a:cubicBezTo>
                  <a:cubicBezTo>
                    <a:pt x="106" y="115"/>
                    <a:pt x="106" y="115"/>
                    <a:pt x="106" y="114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1"/>
                    <a:pt x="105" y="0"/>
                    <a:pt x="104" y="0"/>
                  </a:cubicBezTo>
                  <a:lnTo>
                    <a:pt x="2" y="0"/>
                  </a:lnTo>
                  <a:close/>
                  <a:moveTo>
                    <a:pt x="102" y="112"/>
                  </a:moveTo>
                  <a:cubicBezTo>
                    <a:pt x="4" y="112"/>
                    <a:pt x="4" y="112"/>
                    <a:pt x="4" y="11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02" y="4"/>
                    <a:pt x="102" y="4"/>
                    <a:pt x="102" y="4"/>
                  </a:cubicBezTo>
                  <a:lnTo>
                    <a:pt x="102" y="112"/>
                  </a:ln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38" name="Freeform 911"/>
            <p:cNvSpPr>
              <a:spLocks noEditPoints="1"/>
            </p:cNvSpPr>
            <p:nvPr/>
          </p:nvSpPr>
          <p:spPr bwMode="auto">
            <a:xfrm>
              <a:off x="6578254" y="8738469"/>
              <a:ext cx="69361" cy="69361"/>
            </a:xfrm>
            <a:custGeom>
              <a:avLst/>
              <a:gdLst>
                <a:gd name="T0" fmla="*/ 10 w 20"/>
                <a:gd name="T1" fmla="*/ 20 h 20"/>
                <a:gd name="T2" fmla="*/ 17 w 20"/>
                <a:gd name="T3" fmla="*/ 17 h 20"/>
                <a:gd name="T4" fmla="*/ 20 w 20"/>
                <a:gd name="T5" fmla="*/ 10 h 20"/>
                <a:gd name="T6" fmla="*/ 17 w 20"/>
                <a:gd name="T7" fmla="*/ 3 h 20"/>
                <a:gd name="T8" fmla="*/ 10 w 20"/>
                <a:gd name="T9" fmla="*/ 0 h 20"/>
                <a:gd name="T10" fmla="*/ 10 w 20"/>
                <a:gd name="T11" fmla="*/ 0 h 20"/>
                <a:gd name="T12" fmla="*/ 0 w 20"/>
                <a:gd name="T13" fmla="*/ 10 h 20"/>
                <a:gd name="T14" fmla="*/ 3 w 20"/>
                <a:gd name="T15" fmla="*/ 17 h 20"/>
                <a:gd name="T16" fmla="*/ 10 w 20"/>
                <a:gd name="T17" fmla="*/ 20 h 20"/>
                <a:gd name="T18" fmla="*/ 10 w 20"/>
                <a:gd name="T19" fmla="*/ 20 h 20"/>
                <a:gd name="T20" fmla="*/ 4 w 20"/>
                <a:gd name="T21" fmla="*/ 10 h 20"/>
                <a:gd name="T22" fmla="*/ 10 w 20"/>
                <a:gd name="T23" fmla="*/ 4 h 20"/>
                <a:gd name="T24" fmla="*/ 10 w 20"/>
                <a:gd name="T25" fmla="*/ 4 h 20"/>
                <a:gd name="T26" fmla="*/ 10 w 20"/>
                <a:gd name="T27" fmla="*/ 4 h 20"/>
                <a:gd name="T28" fmla="*/ 14 w 20"/>
                <a:gd name="T29" fmla="*/ 6 h 20"/>
                <a:gd name="T30" fmla="*/ 16 w 20"/>
                <a:gd name="T31" fmla="*/ 10 h 20"/>
                <a:gd name="T32" fmla="*/ 14 w 20"/>
                <a:gd name="T33" fmla="*/ 14 h 20"/>
                <a:gd name="T34" fmla="*/ 10 w 20"/>
                <a:gd name="T35" fmla="*/ 16 h 20"/>
                <a:gd name="T36" fmla="*/ 10 w 20"/>
                <a:gd name="T37" fmla="*/ 16 h 20"/>
                <a:gd name="T38" fmla="*/ 6 w 20"/>
                <a:gd name="T39" fmla="*/ 14 h 20"/>
                <a:gd name="T40" fmla="*/ 4 w 20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3" y="20"/>
                    <a:pt x="15" y="19"/>
                    <a:pt x="17" y="17"/>
                  </a:cubicBezTo>
                  <a:cubicBezTo>
                    <a:pt x="19" y="15"/>
                    <a:pt x="20" y="13"/>
                    <a:pt x="20" y="10"/>
                  </a:cubicBezTo>
                  <a:cubicBezTo>
                    <a:pt x="20" y="8"/>
                    <a:pt x="19" y="5"/>
                    <a:pt x="17" y="3"/>
                  </a:cubicBezTo>
                  <a:cubicBezTo>
                    <a:pt x="15" y="1"/>
                    <a:pt x="13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3"/>
                    <a:pt x="1" y="15"/>
                    <a:pt x="3" y="17"/>
                  </a:cubicBezTo>
                  <a:cubicBezTo>
                    <a:pt x="5" y="19"/>
                    <a:pt x="7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lose/>
                  <a:moveTo>
                    <a:pt x="4" y="10"/>
                  </a:moveTo>
                  <a:cubicBezTo>
                    <a:pt x="4" y="7"/>
                    <a:pt x="7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3" y="5"/>
                    <a:pt x="14" y="6"/>
                  </a:cubicBezTo>
                  <a:cubicBezTo>
                    <a:pt x="15" y="7"/>
                    <a:pt x="16" y="9"/>
                    <a:pt x="16" y="10"/>
                  </a:cubicBezTo>
                  <a:cubicBezTo>
                    <a:pt x="16" y="12"/>
                    <a:pt x="15" y="13"/>
                    <a:pt x="14" y="14"/>
                  </a:cubicBezTo>
                  <a:cubicBezTo>
                    <a:pt x="13" y="15"/>
                    <a:pt x="11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8" y="16"/>
                    <a:pt x="7" y="15"/>
                    <a:pt x="6" y="14"/>
                  </a:cubicBezTo>
                  <a:cubicBezTo>
                    <a:pt x="5" y="13"/>
                    <a:pt x="4" y="12"/>
                    <a:pt x="4" y="10"/>
                  </a:cubicBez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39" name="Freeform 912"/>
            <p:cNvSpPr>
              <a:spLocks noEditPoints="1"/>
            </p:cNvSpPr>
            <p:nvPr/>
          </p:nvSpPr>
          <p:spPr bwMode="auto">
            <a:xfrm>
              <a:off x="6536037" y="8702280"/>
              <a:ext cx="289497" cy="262359"/>
            </a:xfrm>
            <a:custGeom>
              <a:avLst/>
              <a:gdLst>
                <a:gd name="T0" fmla="*/ 2 w 84"/>
                <a:gd name="T1" fmla="*/ 76 h 76"/>
                <a:gd name="T2" fmla="*/ 82 w 84"/>
                <a:gd name="T3" fmla="*/ 76 h 76"/>
                <a:gd name="T4" fmla="*/ 84 w 84"/>
                <a:gd name="T5" fmla="*/ 74 h 76"/>
                <a:gd name="T6" fmla="*/ 84 w 84"/>
                <a:gd name="T7" fmla="*/ 74 h 76"/>
                <a:gd name="T8" fmla="*/ 84 w 84"/>
                <a:gd name="T9" fmla="*/ 51 h 76"/>
                <a:gd name="T10" fmla="*/ 84 w 84"/>
                <a:gd name="T11" fmla="*/ 2 h 76"/>
                <a:gd name="T12" fmla="*/ 82 w 84"/>
                <a:gd name="T13" fmla="*/ 0 h 76"/>
                <a:gd name="T14" fmla="*/ 2 w 84"/>
                <a:gd name="T15" fmla="*/ 0 h 76"/>
                <a:gd name="T16" fmla="*/ 0 w 84"/>
                <a:gd name="T17" fmla="*/ 2 h 76"/>
                <a:gd name="T18" fmla="*/ 0 w 84"/>
                <a:gd name="T19" fmla="*/ 74 h 76"/>
                <a:gd name="T20" fmla="*/ 0 w 84"/>
                <a:gd name="T21" fmla="*/ 75 h 76"/>
                <a:gd name="T22" fmla="*/ 2 w 84"/>
                <a:gd name="T23" fmla="*/ 76 h 76"/>
                <a:gd name="T24" fmla="*/ 80 w 84"/>
                <a:gd name="T25" fmla="*/ 72 h 76"/>
                <a:gd name="T26" fmla="*/ 80 w 84"/>
                <a:gd name="T27" fmla="*/ 72 h 76"/>
                <a:gd name="T28" fmla="*/ 4 w 84"/>
                <a:gd name="T29" fmla="*/ 72 h 76"/>
                <a:gd name="T30" fmla="*/ 4 w 84"/>
                <a:gd name="T31" fmla="*/ 59 h 76"/>
                <a:gd name="T32" fmla="*/ 17 w 84"/>
                <a:gd name="T33" fmla="*/ 43 h 76"/>
                <a:gd name="T34" fmla="*/ 32 w 84"/>
                <a:gd name="T35" fmla="*/ 56 h 76"/>
                <a:gd name="T36" fmla="*/ 34 w 84"/>
                <a:gd name="T37" fmla="*/ 57 h 76"/>
                <a:gd name="T38" fmla="*/ 35 w 84"/>
                <a:gd name="T39" fmla="*/ 56 h 76"/>
                <a:gd name="T40" fmla="*/ 56 w 84"/>
                <a:gd name="T41" fmla="*/ 29 h 76"/>
                <a:gd name="T42" fmla="*/ 80 w 84"/>
                <a:gd name="T43" fmla="*/ 52 h 76"/>
                <a:gd name="T44" fmla="*/ 80 w 84"/>
                <a:gd name="T45" fmla="*/ 72 h 76"/>
                <a:gd name="T46" fmla="*/ 4 w 84"/>
                <a:gd name="T47" fmla="*/ 4 h 76"/>
                <a:gd name="T48" fmla="*/ 80 w 84"/>
                <a:gd name="T49" fmla="*/ 4 h 76"/>
                <a:gd name="T50" fmla="*/ 80 w 84"/>
                <a:gd name="T51" fmla="*/ 46 h 76"/>
                <a:gd name="T52" fmla="*/ 57 w 84"/>
                <a:gd name="T53" fmla="*/ 24 h 76"/>
                <a:gd name="T54" fmla="*/ 56 w 84"/>
                <a:gd name="T55" fmla="*/ 24 h 76"/>
                <a:gd name="T56" fmla="*/ 54 w 84"/>
                <a:gd name="T57" fmla="*/ 24 h 76"/>
                <a:gd name="T58" fmla="*/ 33 w 84"/>
                <a:gd name="T59" fmla="*/ 52 h 76"/>
                <a:gd name="T60" fmla="*/ 18 w 84"/>
                <a:gd name="T61" fmla="*/ 39 h 76"/>
                <a:gd name="T62" fmla="*/ 16 w 84"/>
                <a:gd name="T63" fmla="*/ 38 h 76"/>
                <a:gd name="T64" fmla="*/ 15 w 84"/>
                <a:gd name="T65" fmla="*/ 39 h 76"/>
                <a:gd name="T66" fmla="*/ 4 w 84"/>
                <a:gd name="T67" fmla="*/ 53 h 76"/>
                <a:gd name="T68" fmla="*/ 4 w 84"/>
                <a:gd name="T69" fmla="*/ 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76">
                  <a:moveTo>
                    <a:pt x="2" y="76"/>
                  </a:moveTo>
                  <a:cubicBezTo>
                    <a:pt x="82" y="76"/>
                    <a:pt x="82" y="76"/>
                    <a:pt x="82" y="76"/>
                  </a:cubicBezTo>
                  <a:cubicBezTo>
                    <a:pt x="83" y="76"/>
                    <a:pt x="84" y="75"/>
                    <a:pt x="8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5"/>
                  </a:cubicBezTo>
                  <a:cubicBezTo>
                    <a:pt x="0" y="76"/>
                    <a:pt x="1" y="76"/>
                    <a:pt x="2" y="76"/>
                  </a:cubicBezTo>
                  <a:close/>
                  <a:moveTo>
                    <a:pt x="80" y="72"/>
                  </a:moveTo>
                  <a:cubicBezTo>
                    <a:pt x="80" y="72"/>
                    <a:pt x="80" y="72"/>
                    <a:pt x="80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7"/>
                    <a:pt x="33" y="57"/>
                    <a:pt x="34" y="57"/>
                  </a:cubicBezTo>
                  <a:cubicBezTo>
                    <a:pt x="34" y="57"/>
                    <a:pt x="35" y="56"/>
                    <a:pt x="35" y="56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80" y="52"/>
                    <a:pt x="80" y="52"/>
                    <a:pt x="80" y="52"/>
                  </a:cubicBezTo>
                  <a:lnTo>
                    <a:pt x="80" y="72"/>
                  </a:lnTo>
                  <a:close/>
                  <a:moveTo>
                    <a:pt x="4" y="4"/>
                  </a:moveTo>
                  <a:cubicBezTo>
                    <a:pt x="80" y="4"/>
                    <a:pt x="80" y="4"/>
                    <a:pt x="80" y="4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6" y="24"/>
                    <a:pt x="56" y="24"/>
                  </a:cubicBezTo>
                  <a:cubicBezTo>
                    <a:pt x="55" y="24"/>
                    <a:pt x="54" y="24"/>
                    <a:pt x="54" y="2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7" y="38"/>
                    <a:pt x="16" y="38"/>
                  </a:cubicBezTo>
                  <a:cubicBezTo>
                    <a:pt x="16" y="38"/>
                    <a:pt x="15" y="39"/>
                    <a:pt x="15" y="39"/>
                  </a:cubicBezTo>
                  <a:cubicBezTo>
                    <a:pt x="4" y="53"/>
                    <a:pt x="4" y="53"/>
                    <a:pt x="4" y="53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40" name="그룹 1539"/>
          <p:cNvGrpSpPr/>
          <p:nvPr/>
        </p:nvGrpSpPr>
        <p:grpSpPr>
          <a:xfrm>
            <a:off x="4151307" y="5552690"/>
            <a:ext cx="263054" cy="228164"/>
            <a:chOff x="4152360" y="8819017"/>
            <a:chExt cx="294296" cy="255263"/>
          </a:xfrm>
          <a:solidFill>
            <a:schemeClr val="bg1"/>
          </a:solidFill>
        </p:grpSpPr>
        <p:sp>
          <p:nvSpPr>
            <p:cNvPr id="1541" name="Freeform 335"/>
            <p:cNvSpPr>
              <a:spLocks noEditPoints="1"/>
            </p:cNvSpPr>
            <p:nvPr/>
          </p:nvSpPr>
          <p:spPr bwMode="auto">
            <a:xfrm>
              <a:off x="4152360" y="8819017"/>
              <a:ext cx="291298" cy="255262"/>
            </a:xfrm>
            <a:custGeom>
              <a:avLst/>
              <a:gdLst>
                <a:gd name="T0" fmla="*/ 32 w 84"/>
                <a:gd name="T1" fmla="*/ 73 h 74"/>
                <a:gd name="T2" fmla="*/ 63 w 84"/>
                <a:gd name="T3" fmla="*/ 74 h 74"/>
                <a:gd name="T4" fmla="*/ 63 w 84"/>
                <a:gd name="T5" fmla="*/ 72 h 74"/>
                <a:gd name="T6" fmla="*/ 34 w 84"/>
                <a:gd name="T7" fmla="*/ 52 h 74"/>
                <a:gd name="T8" fmla="*/ 65 w 84"/>
                <a:gd name="T9" fmla="*/ 52 h 74"/>
                <a:gd name="T10" fmla="*/ 84 w 84"/>
                <a:gd name="T11" fmla="*/ 22 h 74"/>
                <a:gd name="T12" fmla="*/ 83 w 84"/>
                <a:gd name="T13" fmla="*/ 21 h 74"/>
                <a:gd name="T14" fmla="*/ 24 w 84"/>
                <a:gd name="T15" fmla="*/ 1 h 74"/>
                <a:gd name="T16" fmla="*/ 1 w 84"/>
                <a:gd name="T17" fmla="*/ 0 h 74"/>
                <a:gd name="T18" fmla="*/ 1 w 84"/>
                <a:gd name="T19" fmla="*/ 2 h 74"/>
                <a:gd name="T20" fmla="*/ 32 w 84"/>
                <a:gd name="T21" fmla="*/ 51 h 74"/>
                <a:gd name="T22" fmla="*/ 81 w 84"/>
                <a:gd name="T23" fmla="*/ 23 h 74"/>
                <a:gd name="T24" fmla="*/ 77 w 84"/>
                <a:gd name="T25" fmla="*/ 30 h 74"/>
                <a:gd name="T26" fmla="*/ 66 w 84"/>
                <a:gd name="T27" fmla="*/ 23 h 74"/>
                <a:gd name="T28" fmla="*/ 75 w 84"/>
                <a:gd name="T29" fmla="*/ 32 h 74"/>
                <a:gd name="T30" fmla="*/ 66 w 84"/>
                <a:gd name="T31" fmla="*/ 41 h 74"/>
                <a:gd name="T32" fmla="*/ 66 w 84"/>
                <a:gd name="T33" fmla="*/ 44 h 74"/>
                <a:gd name="T34" fmla="*/ 66 w 84"/>
                <a:gd name="T35" fmla="*/ 48 h 74"/>
                <a:gd name="T36" fmla="*/ 32 w 84"/>
                <a:gd name="T37" fmla="*/ 42 h 74"/>
                <a:gd name="T38" fmla="*/ 46 w 84"/>
                <a:gd name="T39" fmla="*/ 32 h 74"/>
                <a:gd name="T40" fmla="*/ 33 w 84"/>
                <a:gd name="T41" fmla="*/ 41 h 74"/>
                <a:gd name="T42" fmla="*/ 48 w 84"/>
                <a:gd name="T43" fmla="*/ 23 h 74"/>
                <a:gd name="T44" fmla="*/ 63 w 84"/>
                <a:gd name="T45" fmla="*/ 30 h 74"/>
                <a:gd name="T46" fmla="*/ 48 w 84"/>
                <a:gd name="T47" fmla="*/ 23 h 74"/>
                <a:gd name="T48" fmla="*/ 63 w 84"/>
                <a:gd name="T49" fmla="*/ 32 h 74"/>
                <a:gd name="T50" fmla="*/ 48 w 84"/>
                <a:gd name="T51" fmla="*/ 41 h 74"/>
                <a:gd name="T52" fmla="*/ 48 w 84"/>
                <a:gd name="T53" fmla="*/ 50 h 74"/>
                <a:gd name="T54" fmla="*/ 63 w 84"/>
                <a:gd name="T55" fmla="*/ 44 h 74"/>
                <a:gd name="T56" fmla="*/ 48 w 84"/>
                <a:gd name="T57" fmla="*/ 50 h 74"/>
                <a:gd name="T58" fmla="*/ 34 w 84"/>
                <a:gd name="T59" fmla="*/ 50 h 74"/>
                <a:gd name="T60" fmla="*/ 33 w 84"/>
                <a:gd name="T61" fmla="*/ 44 h 74"/>
                <a:gd name="T62" fmla="*/ 46 w 84"/>
                <a:gd name="T63" fmla="*/ 50 h 74"/>
                <a:gd name="T64" fmla="*/ 34 w 84"/>
                <a:gd name="T65" fmla="*/ 50 h 74"/>
                <a:gd name="T66" fmla="*/ 46 w 84"/>
                <a:gd name="T67" fmla="*/ 30 h 74"/>
                <a:gd name="T68" fmla="*/ 28 w 84"/>
                <a:gd name="T69" fmla="*/ 2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74">
                  <a:moveTo>
                    <a:pt x="32" y="51"/>
                  </a:moveTo>
                  <a:cubicBezTo>
                    <a:pt x="32" y="73"/>
                    <a:pt x="32" y="73"/>
                    <a:pt x="32" y="73"/>
                  </a:cubicBezTo>
                  <a:cubicBezTo>
                    <a:pt x="32" y="74"/>
                    <a:pt x="32" y="74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4" y="74"/>
                    <a:pt x="64" y="73"/>
                  </a:cubicBezTo>
                  <a:cubicBezTo>
                    <a:pt x="64" y="72"/>
                    <a:pt x="63" y="72"/>
                    <a:pt x="63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6" y="52"/>
                    <a:pt x="66" y="5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1"/>
                  </a:cubicBezTo>
                  <a:cubicBezTo>
                    <a:pt x="84" y="21"/>
                    <a:pt x="84" y="21"/>
                    <a:pt x="83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lnTo>
                    <a:pt x="32" y="51"/>
                  </a:lnTo>
                  <a:close/>
                  <a:moveTo>
                    <a:pt x="66" y="23"/>
                  </a:moveTo>
                  <a:cubicBezTo>
                    <a:pt x="81" y="23"/>
                    <a:pt x="81" y="23"/>
                    <a:pt x="81" y="23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66" y="30"/>
                    <a:pt x="66" y="30"/>
                    <a:pt x="66" y="30"/>
                  </a:cubicBezTo>
                  <a:lnTo>
                    <a:pt x="66" y="23"/>
                  </a:lnTo>
                  <a:close/>
                  <a:moveTo>
                    <a:pt x="66" y="32"/>
                  </a:moveTo>
                  <a:cubicBezTo>
                    <a:pt x="75" y="32"/>
                    <a:pt x="75" y="32"/>
                    <a:pt x="75" y="32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32"/>
                  </a:lnTo>
                  <a:close/>
                  <a:moveTo>
                    <a:pt x="66" y="44"/>
                  </a:moveTo>
                  <a:cubicBezTo>
                    <a:pt x="68" y="44"/>
                    <a:pt x="68" y="44"/>
                    <a:pt x="68" y="44"/>
                  </a:cubicBezTo>
                  <a:cubicBezTo>
                    <a:pt x="66" y="48"/>
                    <a:pt x="66" y="48"/>
                    <a:pt x="66" y="48"/>
                  </a:cubicBezTo>
                  <a:lnTo>
                    <a:pt x="66" y="44"/>
                  </a:lnTo>
                  <a:close/>
                  <a:moveTo>
                    <a:pt x="32" y="42"/>
                  </a:moveTo>
                  <a:cubicBezTo>
                    <a:pt x="30" y="32"/>
                    <a:pt x="30" y="32"/>
                    <a:pt x="30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2"/>
                    <a:pt x="32" y="42"/>
                  </a:cubicBezTo>
                  <a:close/>
                  <a:moveTo>
                    <a:pt x="48" y="23"/>
                  </a:moveTo>
                  <a:cubicBezTo>
                    <a:pt x="63" y="23"/>
                    <a:pt x="63" y="23"/>
                    <a:pt x="63" y="23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48" y="30"/>
                    <a:pt x="48" y="30"/>
                    <a:pt x="48" y="30"/>
                  </a:cubicBezTo>
                  <a:lnTo>
                    <a:pt x="48" y="23"/>
                  </a:lnTo>
                  <a:close/>
                  <a:moveTo>
                    <a:pt x="48" y="32"/>
                  </a:moveTo>
                  <a:cubicBezTo>
                    <a:pt x="63" y="32"/>
                    <a:pt x="63" y="32"/>
                    <a:pt x="63" y="3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32"/>
                  </a:lnTo>
                  <a:close/>
                  <a:moveTo>
                    <a:pt x="48" y="50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48" y="50"/>
                    <a:pt x="48" y="50"/>
                  </a:cubicBezTo>
                  <a:close/>
                  <a:moveTo>
                    <a:pt x="34" y="50"/>
                  </a:move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3" y="44"/>
                    <a:pt x="33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lnTo>
                    <a:pt x="34" y="50"/>
                  </a:lnTo>
                  <a:close/>
                  <a:moveTo>
                    <a:pt x="46" y="23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8" y="23"/>
                    <a:pt x="28" y="23"/>
                    <a:pt x="28" y="23"/>
                  </a:cubicBezTo>
                  <a:lnTo>
                    <a:pt x="46" y="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42" name="Freeform 336"/>
            <p:cNvSpPr>
              <a:spLocks/>
            </p:cNvSpPr>
            <p:nvPr/>
          </p:nvSpPr>
          <p:spPr bwMode="auto">
            <a:xfrm>
              <a:off x="4380591" y="9002207"/>
              <a:ext cx="66065" cy="72073"/>
            </a:xfrm>
            <a:custGeom>
              <a:avLst/>
              <a:gdLst>
                <a:gd name="T0" fmla="*/ 18 w 19"/>
                <a:gd name="T1" fmla="*/ 1 h 21"/>
                <a:gd name="T2" fmla="*/ 17 w 19"/>
                <a:gd name="T3" fmla="*/ 1 h 21"/>
                <a:gd name="T4" fmla="*/ 8 w 19"/>
                <a:gd name="T5" fmla="*/ 18 h 21"/>
                <a:gd name="T6" fmla="*/ 2 w 19"/>
                <a:gd name="T7" fmla="*/ 13 h 21"/>
                <a:gd name="T8" fmla="*/ 1 w 19"/>
                <a:gd name="T9" fmla="*/ 13 h 21"/>
                <a:gd name="T10" fmla="*/ 1 w 19"/>
                <a:gd name="T11" fmla="*/ 14 h 21"/>
                <a:gd name="T12" fmla="*/ 7 w 19"/>
                <a:gd name="T13" fmla="*/ 21 h 21"/>
                <a:gd name="T14" fmla="*/ 8 w 19"/>
                <a:gd name="T15" fmla="*/ 21 h 21"/>
                <a:gd name="T16" fmla="*/ 8 w 19"/>
                <a:gd name="T17" fmla="*/ 21 h 21"/>
                <a:gd name="T18" fmla="*/ 9 w 19"/>
                <a:gd name="T19" fmla="*/ 20 h 21"/>
                <a:gd name="T20" fmla="*/ 19 w 19"/>
                <a:gd name="T21" fmla="*/ 2 h 21"/>
                <a:gd name="T22" fmla="*/ 18 w 19"/>
                <a:gd name="T2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21">
                  <a:moveTo>
                    <a:pt x="18" y="1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1" y="12"/>
                    <a:pt x="1" y="13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1"/>
                    <a:pt x="9" y="21"/>
                    <a:pt x="9" y="2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1"/>
                    <a:pt x="18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43" name="그룹 1542"/>
          <p:cNvGrpSpPr/>
          <p:nvPr/>
        </p:nvGrpSpPr>
        <p:grpSpPr>
          <a:xfrm>
            <a:off x="4842750" y="5551348"/>
            <a:ext cx="257690" cy="230846"/>
            <a:chOff x="4867089" y="8816016"/>
            <a:chExt cx="288296" cy="258264"/>
          </a:xfrm>
          <a:solidFill>
            <a:schemeClr val="bg1"/>
          </a:solidFill>
        </p:grpSpPr>
        <p:sp>
          <p:nvSpPr>
            <p:cNvPr id="1544" name="Freeform 403"/>
            <p:cNvSpPr>
              <a:spLocks noEditPoints="1"/>
            </p:cNvSpPr>
            <p:nvPr/>
          </p:nvSpPr>
          <p:spPr bwMode="auto">
            <a:xfrm>
              <a:off x="4867089" y="8816016"/>
              <a:ext cx="288294" cy="258262"/>
            </a:xfrm>
            <a:custGeom>
              <a:avLst/>
              <a:gdLst>
                <a:gd name="T0" fmla="*/ 31 w 84"/>
                <a:gd name="T1" fmla="*/ 74 h 75"/>
                <a:gd name="T2" fmla="*/ 62 w 84"/>
                <a:gd name="T3" fmla="*/ 75 h 75"/>
                <a:gd name="T4" fmla="*/ 62 w 84"/>
                <a:gd name="T5" fmla="*/ 72 h 75"/>
                <a:gd name="T6" fmla="*/ 34 w 84"/>
                <a:gd name="T7" fmla="*/ 53 h 75"/>
                <a:gd name="T8" fmla="*/ 65 w 84"/>
                <a:gd name="T9" fmla="*/ 53 h 75"/>
                <a:gd name="T10" fmla="*/ 84 w 84"/>
                <a:gd name="T11" fmla="*/ 23 h 75"/>
                <a:gd name="T12" fmla="*/ 83 w 84"/>
                <a:gd name="T13" fmla="*/ 21 h 75"/>
                <a:gd name="T14" fmla="*/ 23 w 84"/>
                <a:gd name="T15" fmla="*/ 1 h 75"/>
                <a:gd name="T16" fmla="*/ 1 w 84"/>
                <a:gd name="T17" fmla="*/ 0 h 75"/>
                <a:gd name="T18" fmla="*/ 1 w 84"/>
                <a:gd name="T19" fmla="*/ 3 h 75"/>
                <a:gd name="T20" fmla="*/ 31 w 84"/>
                <a:gd name="T21" fmla="*/ 52 h 75"/>
                <a:gd name="T22" fmla="*/ 81 w 84"/>
                <a:gd name="T23" fmla="*/ 24 h 75"/>
                <a:gd name="T24" fmla="*/ 76 w 84"/>
                <a:gd name="T25" fmla="*/ 31 h 75"/>
                <a:gd name="T26" fmla="*/ 65 w 84"/>
                <a:gd name="T27" fmla="*/ 24 h 75"/>
                <a:gd name="T28" fmla="*/ 75 w 84"/>
                <a:gd name="T29" fmla="*/ 33 h 75"/>
                <a:gd name="T30" fmla="*/ 65 w 84"/>
                <a:gd name="T31" fmla="*/ 42 h 75"/>
                <a:gd name="T32" fmla="*/ 65 w 84"/>
                <a:gd name="T33" fmla="*/ 44 h 75"/>
                <a:gd name="T34" fmla="*/ 65 w 84"/>
                <a:gd name="T35" fmla="*/ 49 h 75"/>
                <a:gd name="T36" fmla="*/ 32 w 84"/>
                <a:gd name="T37" fmla="*/ 42 h 75"/>
                <a:gd name="T38" fmla="*/ 46 w 84"/>
                <a:gd name="T39" fmla="*/ 33 h 75"/>
                <a:gd name="T40" fmla="*/ 32 w 84"/>
                <a:gd name="T41" fmla="*/ 42 h 75"/>
                <a:gd name="T42" fmla="*/ 48 w 84"/>
                <a:gd name="T43" fmla="*/ 24 h 75"/>
                <a:gd name="T44" fmla="*/ 63 w 84"/>
                <a:gd name="T45" fmla="*/ 31 h 75"/>
                <a:gd name="T46" fmla="*/ 48 w 84"/>
                <a:gd name="T47" fmla="*/ 24 h 75"/>
                <a:gd name="T48" fmla="*/ 63 w 84"/>
                <a:gd name="T49" fmla="*/ 33 h 75"/>
                <a:gd name="T50" fmla="*/ 48 w 84"/>
                <a:gd name="T51" fmla="*/ 42 h 75"/>
                <a:gd name="T52" fmla="*/ 48 w 84"/>
                <a:gd name="T53" fmla="*/ 51 h 75"/>
                <a:gd name="T54" fmla="*/ 63 w 84"/>
                <a:gd name="T55" fmla="*/ 44 h 75"/>
                <a:gd name="T56" fmla="*/ 48 w 84"/>
                <a:gd name="T57" fmla="*/ 51 h 75"/>
                <a:gd name="T58" fmla="*/ 33 w 84"/>
                <a:gd name="T59" fmla="*/ 51 h 75"/>
                <a:gd name="T60" fmla="*/ 32 w 84"/>
                <a:gd name="T61" fmla="*/ 44 h 75"/>
                <a:gd name="T62" fmla="*/ 46 w 84"/>
                <a:gd name="T63" fmla="*/ 51 h 75"/>
                <a:gd name="T64" fmla="*/ 33 w 84"/>
                <a:gd name="T65" fmla="*/ 51 h 75"/>
                <a:gd name="T66" fmla="*/ 46 w 84"/>
                <a:gd name="T67" fmla="*/ 31 h 75"/>
                <a:gd name="T68" fmla="*/ 28 w 84"/>
                <a:gd name="T69" fmla="*/ 2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75">
                  <a:moveTo>
                    <a:pt x="31" y="52"/>
                  </a:moveTo>
                  <a:cubicBezTo>
                    <a:pt x="31" y="74"/>
                    <a:pt x="31" y="74"/>
                    <a:pt x="31" y="74"/>
                  </a:cubicBezTo>
                  <a:cubicBezTo>
                    <a:pt x="31" y="74"/>
                    <a:pt x="32" y="75"/>
                    <a:pt x="33" y="75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3" y="75"/>
                    <a:pt x="63" y="74"/>
                    <a:pt x="63" y="74"/>
                  </a:cubicBezTo>
                  <a:cubicBezTo>
                    <a:pt x="63" y="73"/>
                    <a:pt x="63" y="72"/>
                    <a:pt x="62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5" y="53"/>
                    <a:pt x="65" y="53"/>
                    <a:pt x="66" y="5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2"/>
                    <a:pt x="84" y="22"/>
                  </a:cubicBezTo>
                  <a:cubicBezTo>
                    <a:pt x="84" y="22"/>
                    <a:pt x="83" y="21"/>
                    <a:pt x="83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1" y="3"/>
                    <a:pt x="21" y="3"/>
                    <a:pt x="21" y="3"/>
                  </a:cubicBezTo>
                  <a:lnTo>
                    <a:pt x="31" y="52"/>
                  </a:lnTo>
                  <a:close/>
                  <a:moveTo>
                    <a:pt x="65" y="24"/>
                  </a:moveTo>
                  <a:cubicBezTo>
                    <a:pt x="81" y="24"/>
                    <a:pt x="81" y="24"/>
                    <a:pt x="81" y="24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65" y="31"/>
                    <a:pt x="65" y="31"/>
                    <a:pt x="65" y="31"/>
                  </a:cubicBezTo>
                  <a:lnTo>
                    <a:pt x="65" y="24"/>
                  </a:lnTo>
                  <a:close/>
                  <a:moveTo>
                    <a:pt x="65" y="33"/>
                  </a:moveTo>
                  <a:cubicBezTo>
                    <a:pt x="75" y="33"/>
                    <a:pt x="75" y="33"/>
                    <a:pt x="75" y="33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5" y="42"/>
                    <a:pt x="65" y="42"/>
                    <a:pt x="65" y="42"/>
                  </a:cubicBezTo>
                  <a:lnTo>
                    <a:pt x="65" y="33"/>
                  </a:lnTo>
                  <a:close/>
                  <a:moveTo>
                    <a:pt x="65" y="44"/>
                  </a:moveTo>
                  <a:cubicBezTo>
                    <a:pt x="68" y="44"/>
                    <a:pt x="68" y="44"/>
                    <a:pt x="68" y="44"/>
                  </a:cubicBezTo>
                  <a:cubicBezTo>
                    <a:pt x="65" y="49"/>
                    <a:pt x="65" y="49"/>
                    <a:pt x="65" y="49"/>
                  </a:cubicBezTo>
                  <a:lnTo>
                    <a:pt x="65" y="44"/>
                  </a:lnTo>
                  <a:close/>
                  <a:moveTo>
                    <a:pt x="32" y="42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lose/>
                  <a:moveTo>
                    <a:pt x="48" y="24"/>
                  </a:moveTo>
                  <a:cubicBezTo>
                    <a:pt x="63" y="24"/>
                    <a:pt x="63" y="24"/>
                    <a:pt x="63" y="24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4"/>
                  </a:lnTo>
                  <a:close/>
                  <a:moveTo>
                    <a:pt x="48" y="33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33"/>
                  </a:lnTo>
                  <a:close/>
                  <a:moveTo>
                    <a:pt x="48" y="51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lose/>
                  <a:moveTo>
                    <a:pt x="33" y="51"/>
                  </a:move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lnTo>
                    <a:pt x="33" y="51"/>
                  </a:lnTo>
                  <a:close/>
                  <a:moveTo>
                    <a:pt x="46" y="24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24"/>
                    <a:pt x="28" y="24"/>
                    <a:pt x="28" y="24"/>
                  </a:cubicBezTo>
                  <a:lnTo>
                    <a:pt x="46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45" name="Freeform 404"/>
            <p:cNvSpPr>
              <a:spLocks/>
            </p:cNvSpPr>
            <p:nvPr/>
          </p:nvSpPr>
          <p:spPr bwMode="auto">
            <a:xfrm>
              <a:off x="5098324" y="9014220"/>
              <a:ext cx="57061" cy="60060"/>
            </a:xfrm>
            <a:custGeom>
              <a:avLst/>
              <a:gdLst>
                <a:gd name="T0" fmla="*/ 1 w 17"/>
                <a:gd name="T1" fmla="*/ 2 h 17"/>
                <a:gd name="T2" fmla="*/ 7 w 17"/>
                <a:gd name="T3" fmla="*/ 9 h 17"/>
                <a:gd name="T4" fmla="*/ 1 w 17"/>
                <a:gd name="T5" fmla="*/ 15 h 17"/>
                <a:gd name="T6" fmla="*/ 1 w 17"/>
                <a:gd name="T7" fmla="*/ 17 h 17"/>
                <a:gd name="T8" fmla="*/ 2 w 17"/>
                <a:gd name="T9" fmla="*/ 17 h 17"/>
                <a:gd name="T10" fmla="*/ 9 w 17"/>
                <a:gd name="T11" fmla="*/ 10 h 17"/>
                <a:gd name="T12" fmla="*/ 15 w 17"/>
                <a:gd name="T13" fmla="*/ 17 h 17"/>
                <a:gd name="T14" fmla="*/ 17 w 17"/>
                <a:gd name="T15" fmla="*/ 17 h 17"/>
                <a:gd name="T16" fmla="*/ 17 w 17"/>
                <a:gd name="T17" fmla="*/ 15 h 17"/>
                <a:gd name="T18" fmla="*/ 10 w 17"/>
                <a:gd name="T19" fmla="*/ 9 h 17"/>
                <a:gd name="T20" fmla="*/ 17 w 17"/>
                <a:gd name="T21" fmla="*/ 3 h 17"/>
                <a:gd name="T22" fmla="*/ 17 w 17"/>
                <a:gd name="T23" fmla="*/ 1 h 17"/>
                <a:gd name="T24" fmla="*/ 15 w 17"/>
                <a:gd name="T25" fmla="*/ 1 h 17"/>
                <a:gd name="T26" fmla="*/ 9 w 17"/>
                <a:gd name="T27" fmla="*/ 7 h 17"/>
                <a:gd name="T28" fmla="*/ 2 w 17"/>
                <a:gd name="T29" fmla="*/ 1 h 17"/>
                <a:gd name="T30" fmla="*/ 1 w 17"/>
                <a:gd name="T31" fmla="*/ 1 h 17"/>
                <a:gd name="T32" fmla="*/ 1 w 17"/>
                <a:gd name="T3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7">
                  <a:moveTo>
                    <a:pt x="1" y="2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1" y="17"/>
                    <a:pt x="2" y="17"/>
                    <a:pt x="2" y="1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546" name="Freeform 899"/>
          <p:cNvSpPr>
            <a:spLocks noEditPoints="1"/>
          </p:cNvSpPr>
          <p:nvPr/>
        </p:nvSpPr>
        <p:spPr bwMode="auto">
          <a:xfrm>
            <a:off x="615861" y="5561661"/>
            <a:ext cx="278384" cy="278384"/>
          </a:xfrm>
          <a:custGeom>
            <a:avLst/>
            <a:gdLst>
              <a:gd name="T0" fmla="*/ 62 w 120"/>
              <a:gd name="T1" fmla="*/ 119 h 119"/>
              <a:gd name="T2" fmla="*/ 62 w 120"/>
              <a:gd name="T3" fmla="*/ 0 h 119"/>
              <a:gd name="T4" fmla="*/ 57 w 120"/>
              <a:gd name="T5" fmla="*/ 0 h 119"/>
              <a:gd name="T6" fmla="*/ 57 w 120"/>
              <a:gd name="T7" fmla="*/ 119 h 119"/>
              <a:gd name="T8" fmla="*/ 33 w 120"/>
              <a:gd name="T9" fmla="*/ 91 h 119"/>
              <a:gd name="T10" fmla="*/ 21 w 120"/>
              <a:gd name="T11" fmla="*/ 98 h 119"/>
              <a:gd name="T12" fmla="*/ 37 w 120"/>
              <a:gd name="T13" fmla="*/ 89 h 119"/>
              <a:gd name="T14" fmla="*/ 58 w 120"/>
              <a:gd name="T15" fmla="*/ 114 h 119"/>
              <a:gd name="T16" fmla="*/ 35 w 120"/>
              <a:gd name="T17" fmla="*/ 85 h 119"/>
              <a:gd name="T18" fmla="*/ 58 w 120"/>
              <a:gd name="T19" fmla="*/ 64 h 119"/>
              <a:gd name="T20" fmla="*/ 58 w 120"/>
              <a:gd name="T21" fmla="*/ 59 h 119"/>
              <a:gd name="T22" fmla="*/ 34 w 120"/>
              <a:gd name="T23" fmla="*/ 37 h 119"/>
              <a:gd name="T24" fmla="*/ 58 w 120"/>
              <a:gd name="T25" fmla="*/ 59 h 119"/>
              <a:gd name="T26" fmla="*/ 87 w 120"/>
              <a:gd name="T27" fmla="*/ 90 h 119"/>
              <a:gd name="T28" fmla="*/ 69 w 120"/>
              <a:gd name="T29" fmla="*/ 114 h 119"/>
              <a:gd name="T30" fmla="*/ 89 w 120"/>
              <a:gd name="T31" fmla="*/ 86 h 119"/>
              <a:gd name="T32" fmla="*/ 115 w 120"/>
              <a:gd name="T33" fmla="*/ 64 h 119"/>
              <a:gd name="T34" fmla="*/ 105 w 120"/>
              <a:gd name="T35" fmla="*/ 27 h 119"/>
              <a:gd name="T36" fmla="*/ 93 w 120"/>
              <a:gd name="T37" fmla="*/ 59 h 119"/>
              <a:gd name="T38" fmla="*/ 105 w 120"/>
              <a:gd name="T39" fmla="*/ 27 h 119"/>
              <a:gd name="T40" fmla="*/ 88 w 120"/>
              <a:gd name="T41" fmla="*/ 32 h 119"/>
              <a:gd name="T42" fmla="*/ 102 w 120"/>
              <a:gd name="T43" fmla="*/ 24 h 119"/>
              <a:gd name="T44" fmla="*/ 84 w 120"/>
              <a:gd name="T45" fmla="*/ 34 h 119"/>
              <a:gd name="T46" fmla="*/ 62 w 120"/>
              <a:gd name="T47" fmla="*/ 5 h 119"/>
              <a:gd name="T48" fmla="*/ 85 w 120"/>
              <a:gd name="T49" fmla="*/ 38 h 119"/>
              <a:gd name="T50" fmla="*/ 62 w 120"/>
              <a:gd name="T51" fmla="*/ 59 h 119"/>
              <a:gd name="T52" fmla="*/ 62 w 120"/>
              <a:gd name="T53" fmla="*/ 64 h 119"/>
              <a:gd name="T54" fmla="*/ 84 w 120"/>
              <a:gd name="T55" fmla="*/ 84 h 119"/>
              <a:gd name="T56" fmla="*/ 62 w 120"/>
              <a:gd name="T57" fmla="*/ 64 h 119"/>
              <a:gd name="T58" fmla="*/ 82 w 120"/>
              <a:gd name="T59" fmla="*/ 89 h 119"/>
              <a:gd name="T60" fmla="*/ 62 w 120"/>
              <a:gd name="T61" fmla="*/ 85 h 119"/>
              <a:gd name="T62" fmla="*/ 58 w 120"/>
              <a:gd name="T63" fmla="*/ 37 h 119"/>
              <a:gd name="T64" fmla="*/ 58 w 120"/>
              <a:gd name="T65" fmla="*/ 5 h 119"/>
              <a:gd name="T66" fmla="*/ 32 w 120"/>
              <a:gd name="T67" fmla="*/ 31 h 119"/>
              <a:gd name="T68" fmla="*/ 50 w 120"/>
              <a:gd name="T69" fmla="*/ 5 h 119"/>
              <a:gd name="T70" fmla="*/ 30 w 120"/>
              <a:gd name="T71" fmla="*/ 35 h 119"/>
              <a:gd name="T72" fmla="*/ 5 w 120"/>
              <a:gd name="T73" fmla="*/ 59 h 119"/>
              <a:gd name="T74" fmla="*/ 5 w 120"/>
              <a:gd name="T75" fmla="*/ 64 h 119"/>
              <a:gd name="T76" fmla="*/ 31 w 120"/>
              <a:gd name="T77" fmla="*/ 87 h 119"/>
              <a:gd name="T78" fmla="*/ 5 w 120"/>
              <a:gd name="T79" fmla="*/ 64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0" h="119">
                <a:moveTo>
                  <a:pt x="57" y="119"/>
                </a:moveTo>
                <a:cubicBezTo>
                  <a:pt x="62" y="119"/>
                  <a:pt x="62" y="119"/>
                  <a:pt x="62" y="119"/>
                </a:cubicBezTo>
                <a:cubicBezTo>
                  <a:pt x="95" y="118"/>
                  <a:pt x="120" y="92"/>
                  <a:pt x="120" y="59"/>
                </a:cubicBezTo>
                <a:cubicBezTo>
                  <a:pt x="120" y="27"/>
                  <a:pt x="95" y="1"/>
                  <a:pt x="62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25" y="2"/>
                  <a:pt x="0" y="28"/>
                  <a:pt x="0" y="59"/>
                </a:cubicBezTo>
                <a:cubicBezTo>
                  <a:pt x="0" y="91"/>
                  <a:pt x="25" y="117"/>
                  <a:pt x="57" y="119"/>
                </a:cubicBezTo>
                <a:close/>
                <a:moveTo>
                  <a:pt x="21" y="98"/>
                </a:moveTo>
                <a:cubicBezTo>
                  <a:pt x="24" y="95"/>
                  <a:pt x="29" y="93"/>
                  <a:pt x="33" y="91"/>
                </a:cubicBezTo>
                <a:cubicBezTo>
                  <a:pt x="37" y="100"/>
                  <a:pt x="43" y="107"/>
                  <a:pt x="50" y="114"/>
                </a:cubicBezTo>
                <a:cubicBezTo>
                  <a:pt x="39" y="112"/>
                  <a:pt x="29" y="106"/>
                  <a:pt x="21" y="98"/>
                </a:cubicBezTo>
                <a:close/>
                <a:moveTo>
                  <a:pt x="58" y="114"/>
                </a:moveTo>
                <a:cubicBezTo>
                  <a:pt x="49" y="107"/>
                  <a:pt x="42" y="99"/>
                  <a:pt x="37" y="89"/>
                </a:cubicBezTo>
                <a:cubicBezTo>
                  <a:pt x="44" y="87"/>
                  <a:pt x="51" y="86"/>
                  <a:pt x="58" y="85"/>
                </a:cubicBezTo>
                <a:lnTo>
                  <a:pt x="58" y="114"/>
                </a:lnTo>
                <a:close/>
                <a:moveTo>
                  <a:pt x="58" y="81"/>
                </a:moveTo>
                <a:cubicBezTo>
                  <a:pt x="50" y="81"/>
                  <a:pt x="42" y="82"/>
                  <a:pt x="35" y="85"/>
                </a:cubicBezTo>
                <a:cubicBezTo>
                  <a:pt x="33" y="78"/>
                  <a:pt x="31" y="71"/>
                  <a:pt x="31" y="64"/>
                </a:cubicBezTo>
                <a:cubicBezTo>
                  <a:pt x="58" y="64"/>
                  <a:pt x="58" y="64"/>
                  <a:pt x="58" y="64"/>
                </a:cubicBezTo>
                <a:lnTo>
                  <a:pt x="58" y="81"/>
                </a:lnTo>
                <a:close/>
                <a:moveTo>
                  <a:pt x="58" y="59"/>
                </a:moveTo>
                <a:cubicBezTo>
                  <a:pt x="30" y="59"/>
                  <a:pt x="30" y="59"/>
                  <a:pt x="30" y="59"/>
                </a:cubicBezTo>
                <a:cubicBezTo>
                  <a:pt x="30" y="52"/>
                  <a:pt x="32" y="44"/>
                  <a:pt x="34" y="37"/>
                </a:cubicBezTo>
                <a:cubicBezTo>
                  <a:pt x="42" y="40"/>
                  <a:pt x="50" y="42"/>
                  <a:pt x="58" y="42"/>
                </a:cubicBezTo>
                <a:lnTo>
                  <a:pt x="58" y="59"/>
                </a:lnTo>
                <a:close/>
                <a:moveTo>
                  <a:pt x="69" y="114"/>
                </a:moveTo>
                <a:cubicBezTo>
                  <a:pt x="77" y="107"/>
                  <a:pt x="83" y="99"/>
                  <a:pt x="87" y="90"/>
                </a:cubicBezTo>
                <a:cubicBezTo>
                  <a:pt x="91" y="92"/>
                  <a:pt x="96" y="94"/>
                  <a:pt x="100" y="97"/>
                </a:cubicBezTo>
                <a:cubicBezTo>
                  <a:pt x="92" y="106"/>
                  <a:pt x="81" y="112"/>
                  <a:pt x="69" y="114"/>
                </a:cubicBezTo>
                <a:close/>
                <a:moveTo>
                  <a:pt x="103" y="94"/>
                </a:moveTo>
                <a:cubicBezTo>
                  <a:pt x="98" y="91"/>
                  <a:pt x="94" y="88"/>
                  <a:pt x="89" y="86"/>
                </a:cubicBezTo>
                <a:cubicBezTo>
                  <a:pt x="91" y="79"/>
                  <a:pt x="93" y="71"/>
                  <a:pt x="93" y="64"/>
                </a:cubicBezTo>
                <a:cubicBezTo>
                  <a:pt x="115" y="64"/>
                  <a:pt x="115" y="64"/>
                  <a:pt x="115" y="64"/>
                </a:cubicBezTo>
                <a:cubicBezTo>
                  <a:pt x="114" y="75"/>
                  <a:pt x="110" y="85"/>
                  <a:pt x="103" y="94"/>
                </a:cubicBezTo>
                <a:close/>
                <a:moveTo>
                  <a:pt x="105" y="27"/>
                </a:moveTo>
                <a:cubicBezTo>
                  <a:pt x="111" y="37"/>
                  <a:pt x="115" y="48"/>
                  <a:pt x="115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1"/>
                  <a:pt x="92" y="44"/>
                  <a:pt x="90" y="36"/>
                </a:cubicBezTo>
                <a:cubicBezTo>
                  <a:pt x="95" y="34"/>
                  <a:pt x="100" y="31"/>
                  <a:pt x="105" y="27"/>
                </a:cubicBezTo>
                <a:close/>
                <a:moveTo>
                  <a:pt x="102" y="24"/>
                </a:moveTo>
                <a:cubicBezTo>
                  <a:pt x="98" y="27"/>
                  <a:pt x="93" y="30"/>
                  <a:pt x="88" y="32"/>
                </a:cubicBezTo>
                <a:cubicBezTo>
                  <a:pt x="84" y="22"/>
                  <a:pt x="77" y="13"/>
                  <a:pt x="69" y="5"/>
                </a:cubicBezTo>
                <a:cubicBezTo>
                  <a:pt x="82" y="7"/>
                  <a:pt x="93" y="14"/>
                  <a:pt x="102" y="24"/>
                </a:cubicBezTo>
                <a:close/>
                <a:moveTo>
                  <a:pt x="62" y="5"/>
                </a:moveTo>
                <a:cubicBezTo>
                  <a:pt x="72" y="13"/>
                  <a:pt x="79" y="23"/>
                  <a:pt x="84" y="34"/>
                </a:cubicBezTo>
                <a:cubicBezTo>
                  <a:pt x="77" y="36"/>
                  <a:pt x="70" y="37"/>
                  <a:pt x="62" y="37"/>
                </a:cubicBezTo>
                <a:lnTo>
                  <a:pt x="62" y="5"/>
                </a:lnTo>
                <a:close/>
                <a:moveTo>
                  <a:pt x="62" y="42"/>
                </a:moveTo>
                <a:cubicBezTo>
                  <a:pt x="70" y="42"/>
                  <a:pt x="78" y="41"/>
                  <a:pt x="85" y="38"/>
                </a:cubicBezTo>
                <a:cubicBezTo>
                  <a:pt x="88" y="45"/>
                  <a:pt x="89" y="52"/>
                  <a:pt x="89" y="59"/>
                </a:cubicBezTo>
                <a:cubicBezTo>
                  <a:pt x="62" y="59"/>
                  <a:pt x="62" y="59"/>
                  <a:pt x="62" y="59"/>
                </a:cubicBezTo>
                <a:lnTo>
                  <a:pt x="62" y="42"/>
                </a:lnTo>
                <a:close/>
                <a:moveTo>
                  <a:pt x="62" y="64"/>
                </a:moveTo>
                <a:cubicBezTo>
                  <a:pt x="89" y="64"/>
                  <a:pt x="89" y="64"/>
                  <a:pt x="89" y="64"/>
                </a:cubicBezTo>
                <a:cubicBezTo>
                  <a:pt x="88" y="71"/>
                  <a:pt x="87" y="78"/>
                  <a:pt x="84" y="84"/>
                </a:cubicBezTo>
                <a:cubicBezTo>
                  <a:pt x="77" y="82"/>
                  <a:pt x="70" y="81"/>
                  <a:pt x="62" y="81"/>
                </a:cubicBezTo>
                <a:lnTo>
                  <a:pt x="62" y="64"/>
                </a:lnTo>
                <a:close/>
                <a:moveTo>
                  <a:pt x="62" y="85"/>
                </a:moveTo>
                <a:cubicBezTo>
                  <a:pt x="69" y="85"/>
                  <a:pt x="76" y="86"/>
                  <a:pt x="82" y="89"/>
                </a:cubicBezTo>
                <a:cubicBezTo>
                  <a:pt x="78" y="98"/>
                  <a:pt x="71" y="107"/>
                  <a:pt x="62" y="113"/>
                </a:cubicBezTo>
                <a:lnTo>
                  <a:pt x="62" y="85"/>
                </a:lnTo>
                <a:close/>
                <a:moveTo>
                  <a:pt x="58" y="5"/>
                </a:moveTo>
                <a:cubicBezTo>
                  <a:pt x="58" y="37"/>
                  <a:pt x="58" y="37"/>
                  <a:pt x="58" y="37"/>
                </a:cubicBezTo>
                <a:cubicBezTo>
                  <a:pt x="50" y="37"/>
                  <a:pt x="43" y="36"/>
                  <a:pt x="36" y="33"/>
                </a:cubicBezTo>
                <a:cubicBezTo>
                  <a:pt x="40" y="22"/>
                  <a:pt x="48" y="12"/>
                  <a:pt x="58" y="5"/>
                </a:cubicBezTo>
                <a:close/>
                <a:moveTo>
                  <a:pt x="50" y="5"/>
                </a:moveTo>
                <a:cubicBezTo>
                  <a:pt x="42" y="12"/>
                  <a:pt x="36" y="21"/>
                  <a:pt x="32" y="31"/>
                </a:cubicBezTo>
                <a:cubicBezTo>
                  <a:pt x="27" y="29"/>
                  <a:pt x="23" y="26"/>
                  <a:pt x="19" y="23"/>
                </a:cubicBezTo>
                <a:cubicBezTo>
                  <a:pt x="27" y="14"/>
                  <a:pt x="38" y="8"/>
                  <a:pt x="50" y="5"/>
                </a:cubicBezTo>
                <a:close/>
                <a:moveTo>
                  <a:pt x="16" y="27"/>
                </a:moveTo>
                <a:cubicBezTo>
                  <a:pt x="20" y="30"/>
                  <a:pt x="25" y="33"/>
                  <a:pt x="30" y="35"/>
                </a:cubicBezTo>
                <a:cubicBezTo>
                  <a:pt x="27" y="43"/>
                  <a:pt x="26" y="51"/>
                  <a:pt x="26" y="59"/>
                </a:cubicBezTo>
                <a:cubicBezTo>
                  <a:pt x="5" y="59"/>
                  <a:pt x="5" y="59"/>
                  <a:pt x="5" y="59"/>
                </a:cubicBezTo>
                <a:cubicBezTo>
                  <a:pt x="5" y="47"/>
                  <a:pt x="9" y="36"/>
                  <a:pt x="16" y="27"/>
                </a:cubicBezTo>
                <a:close/>
                <a:moveTo>
                  <a:pt x="5" y="64"/>
                </a:moveTo>
                <a:cubicBezTo>
                  <a:pt x="26" y="64"/>
                  <a:pt x="26" y="64"/>
                  <a:pt x="26" y="64"/>
                </a:cubicBezTo>
                <a:cubicBezTo>
                  <a:pt x="26" y="72"/>
                  <a:pt x="28" y="79"/>
                  <a:pt x="31" y="87"/>
                </a:cubicBezTo>
                <a:cubicBezTo>
                  <a:pt x="26" y="89"/>
                  <a:pt x="22" y="92"/>
                  <a:pt x="18" y="95"/>
                </a:cubicBezTo>
                <a:cubicBezTo>
                  <a:pt x="10" y="86"/>
                  <a:pt x="6" y="75"/>
                  <a:pt x="5" y="64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547" name="그룹 1546"/>
          <p:cNvGrpSpPr/>
          <p:nvPr/>
        </p:nvGrpSpPr>
        <p:grpSpPr>
          <a:xfrm>
            <a:off x="1333500" y="5549377"/>
            <a:ext cx="292714" cy="290668"/>
            <a:chOff x="5765006" y="3817937"/>
            <a:chExt cx="227013" cy="225425"/>
          </a:xfrm>
          <a:solidFill>
            <a:schemeClr val="bg1"/>
          </a:solidFill>
        </p:grpSpPr>
        <p:sp>
          <p:nvSpPr>
            <p:cNvPr id="1548" name="Freeform 1162"/>
            <p:cNvSpPr>
              <a:spLocks noEditPoints="1"/>
            </p:cNvSpPr>
            <p:nvPr/>
          </p:nvSpPr>
          <p:spPr bwMode="auto">
            <a:xfrm>
              <a:off x="5765006" y="3817937"/>
              <a:ext cx="227013" cy="225425"/>
            </a:xfrm>
            <a:custGeom>
              <a:avLst/>
              <a:gdLst>
                <a:gd name="T0" fmla="*/ 42 w 126"/>
                <a:gd name="T1" fmla="*/ 3 h 125"/>
                <a:gd name="T2" fmla="*/ 0 w 126"/>
                <a:gd name="T3" fmla="*/ 63 h 125"/>
                <a:gd name="T4" fmla="*/ 81 w 126"/>
                <a:gd name="T5" fmla="*/ 123 h 125"/>
                <a:gd name="T6" fmla="*/ 111 w 126"/>
                <a:gd name="T7" fmla="*/ 104 h 125"/>
                <a:gd name="T8" fmla="*/ 108 w 126"/>
                <a:gd name="T9" fmla="*/ 19 h 125"/>
                <a:gd name="T10" fmla="*/ 99 w 126"/>
                <a:gd name="T11" fmla="*/ 19 h 125"/>
                <a:gd name="T12" fmla="*/ 70 w 126"/>
                <a:gd name="T13" fmla="*/ 18 h 125"/>
                <a:gd name="T14" fmla="*/ 52 w 126"/>
                <a:gd name="T15" fmla="*/ 11 h 125"/>
                <a:gd name="T16" fmla="*/ 36 w 126"/>
                <a:gd name="T17" fmla="*/ 114 h 125"/>
                <a:gd name="T18" fmla="*/ 34 w 126"/>
                <a:gd name="T19" fmla="*/ 21 h 125"/>
                <a:gd name="T20" fmla="*/ 39 w 126"/>
                <a:gd name="T21" fmla="*/ 37 h 125"/>
                <a:gd name="T22" fmla="*/ 15 w 126"/>
                <a:gd name="T23" fmla="*/ 51 h 125"/>
                <a:gd name="T24" fmla="*/ 25 w 126"/>
                <a:gd name="T25" fmla="*/ 97 h 125"/>
                <a:gd name="T26" fmla="*/ 36 w 126"/>
                <a:gd name="T27" fmla="*/ 114 h 125"/>
                <a:gd name="T28" fmla="*/ 61 w 126"/>
                <a:gd name="T29" fmla="*/ 101 h 125"/>
                <a:gd name="T30" fmla="*/ 42 w 126"/>
                <a:gd name="T31" fmla="*/ 87 h 125"/>
                <a:gd name="T32" fmla="*/ 59 w 126"/>
                <a:gd name="T33" fmla="*/ 66 h 125"/>
                <a:gd name="T34" fmla="*/ 80 w 126"/>
                <a:gd name="T35" fmla="*/ 43 h 125"/>
                <a:gd name="T36" fmla="*/ 97 w 126"/>
                <a:gd name="T37" fmla="*/ 35 h 125"/>
                <a:gd name="T38" fmla="*/ 107 w 126"/>
                <a:gd name="T39" fmla="*/ 50 h 125"/>
                <a:gd name="T40" fmla="*/ 106 w 126"/>
                <a:gd name="T41" fmla="*/ 77 h 125"/>
                <a:gd name="T42" fmla="*/ 107 w 126"/>
                <a:gd name="T43" fmla="*/ 101 h 125"/>
                <a:gd name="T44" fmla="*/ 111 w 126"/>
                <a:gd name="T45" fmla="*/ 79 h 125"/>
                <a:gd name="T46" fmla="*/ 110 w 126"/>
                <a:gd name="T47" fmla="*/ 54 h 125"/>
                <a:gd name="T48" fmla="*/ 113 w 126"/>
                <a:gd name="T49" fmla="*/ 51 h 125"/>
                <a:gd name="T50" fmla="*/ 96 w 126"/>
                <a:gd name="T51" fmla="*/ 30 h 125"/>
                <a:gd name="T52" fmla="*/ 77 w 126"/>
                <a:gd name="T53" fmla="*/ 39 h 125"/>
                <a:gd name="T54" fmla="*/ 59 w 126"/>
                <a:gd name="T55" fmla="*/ 61 h 125"/>
                <a:gd name="T56" fmla="*/ 40 w 126"/>
                <a:gd name="T57" fmla="*/ 92 h 125"/>
                <a:gd name="T58" fmla="*/ 51 w 126"/>
                <a:gd name="T59" fmla="*/ 99 h 125"/>
                <a:gd name="T60" fmla="*/ 78 w 126"/>
                <a:gd name="T61" fmla="*/ 119 h 125"/>
                <a:gd name="T62" fmla="*/ 41 w 126"/>
                <a:gd name="T63" fmla="*/ 114 h 125"/>
                <a:gd name="T64" fmla="*/ 41 w 126"/>
                <a:gd name="T65" fmla="*/ 111 h 125"/>
                <a:gd name="T66" fmla="*/ 40 w 126"/>
                <a:gd name="T67" fmla="*/ 107 h 125"/>
                <a:gd name="T68" fmla="*/ 32 w 126"/>
                <a:gd name="T69" fmla="*/ 95 h 125"/>
                <a:gd name="T70" fmla="*/ 23 w 126"/>
                <a:gd name="T71" fmla="*/ 60 h 125"/>
                <a:gd name="T72" fmla="*/ 22 w 126"/>
                <a:gd name="T73" fmla="*/ 50 h 125"/>
                <a:gd name="T74" fmla="*/ 44 w 126"/>
                <a:gd name="T75" fmla="*/ 37 h 125"/>
                <a:gd name="T76" fmla="*/ 39 w 126"/>
                <a:gd name="T77" fmla="*/ 20 h 125"/>
                <a:gd name="T78" fmla="*/ 38 w 126"/>
                <a:gd name="T79" fmla="*/ 17 h 125"/>
                <a:gd name="T80" fmla="*/ 37 w 126"/>
                <a:gd name="T81" fmla="*/ 15 h 125"/>
                <a:gd name="T82" fmla="*/ 36 w 126"/>
                <a:gd name="T83" fmla="*/ 13 h 125"/>
                <a:gd name="T84" fmla="*/ 34 w 126"/>
                <a:gd name="T85" fmla="*/ 12 h 125"/>
                <a:gd name="T86" fmla="*/ 55 w 126"/>
                <a:gd name="T87" fmla="*/ 21 h 125"/>
                <a:gd name="T88" fmla="*/ 72 w 126"/>
                <a:gd name="T89" fmla="*/ 22 h 125"/>
                <a:gd name="T90" fmla="*/ 99 w 126"/>
                <a:gd name="T91" fmla="*/ 23 h 125"/>
                <a:gd name="T92" fmla="*/ 101 w 126"/>
                <a:gd name="T93" fmla="*/ 24 h 125"/>
                <a:gd name="T94" fmla="*/ 103 w 126"/>
                <a:gd name="T95" fmla="*/ 23 h 125"/>
                <a:gd name="T96" fmla="*/ 105 w 126"/>
                <a:gd name="T97" fmla="*/ 23 h 125"/>
                <a:gd name="T98" fmla="*/ 112 w 126"/>
                <a:gd name="T99" fmla="*/ 9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6" h="125">
                  <a:moveTo>
                    <a:pt x="105" y="15"/>
                  </a:moveTo>
                  <a:cubicBezTo>
                    <a:pt x="93" y="5"/>
                    <a:pt x="78" y="0"/>
                    <a:pt x="63" y="0"/>
                  </a:cubicBezTo>
                  <a:cubicBezTo>
                    <a:pt x="58" y="0"/>
                    <a:pt x="53" y="0"/>
                    <a:pt x="47" y="2"/>
                  </a:cubicBezTo>
                  <a:cubicBezTo>
                    <a:pt x="46" y="2"/>
                    <a:pt x="44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7" y="5"/>
                    <a:pt x="32" y="8"/>
                    <a:pt x="27" y="11"/>
                  </a:cubicBezTo>
                  <a:cubicBezTo>
                    <a:pt x="26" y="12"/>
                    <a:pt x="24" y="13"/>
                    <a:pt x="23" y="14"/>
                  </a:cubicBezTo>
                  <a:cubicBezTo>
                    <a:pt x="9" y="26"/>
                    <a:pt x="0" y="44"/>
                    <a:pt x="0" y="63"/>
                  </a:cubicBezTo>
                  <a:cubicBezTo>
                    <a:pt x="0" y="86"/>
                    <a:pt x="13" y="107"/>
                    <a:pt x="33" y="118"/>
                  </a:cubicBezTo>
                  <a:cubicBezTo>
                    <a:pt x="34" y="118"/>
                    <a:pt x="35" y="119"/>
                    <a:pt x="37" y="120"/>
                  </a:cubicBezTo>
                  <a:cubicBezTo>
                    <a:pt x="45" y="123"/>
                    <a:pt x="54" y="125"/>
                    <a:pt x="63" y="125"/>
                  </a:cubicBezTo>
                  <a:cubicBezTo>
                    <a:pt x="69" y="125"/>
                    <a:pt x="75" y="124"/>
                    <a:pt x="81" y="123"/>
                  </a:cubicBezTo>
                  <a:cubicBezTo>
                    <a:pt x="81" y="123"/>
                    <a:pt x="82" y="123"/>
                    <a:pt x="82" y="123"/>
                  </a:cubicBezTo>
                  <a:cubicBezTo>
                    <a:pt x="82" y="123"/>
                    <a:pt x="82" y="123"/>
                    <a:pt x="82" y="123"/>
                  </a:cubicBezTo>
                  <a:cubicBezTo>
                    <a:pt x="83" y="122"/>
                    <a:pt x="84" y="122"/>
                    <a:pt x="85" y="122"/>
                  </a:cubicBezTo>
                  <a:cubicBezTo>
                    <a:pt x="95" y="118"/>
                    <a:pt x="104" y="112"/>
                    <a:pt x="111" y="104"/>
                  </a:cubicBezTo>
                  <a:cubicBezTo>
                    <a:pt x="112" y="103"/>
                    <a:pt x="112" y="102"/>
                    <a:pt x="113" y="101"/>
                  </a:cubicBezTo>
                  <a:cubicBezTo>
                    <a:pt x="113" y="101"/>
                    <a:pt x="114" y="100"/>
                    <a:pt x="114" y="100"/>
                  </a:cubicBezTo>
                  <a:cubicBezTo>
                    <a:pt x="122" y="89"/>
                    <a:pt x="126" y="76"/>
                    <a:pt x="126" y="63"/>
                  </a:cubicBezTo>
                  <a:cubicBezTo>
                    <a:pt x="126" y="46"/>
                    <a:pt x="120" y="31"/>
                    <a:pt x="108" y="19"/>
                  </a:cubicBezTo>
                  <a:cubicBezTo>
                    <a:pt x="107" y="18"/>
                    <a:pt x="106" y="17"/>
                    <a:pt x="105" y="15"/>
                  </a:cubicBezTo>
                  <a:close/>
                  <a:moveTo>
                    <a:pt x="63" y="4"/>
                  </a:moveTo>
                  <a:cubicBezTo>
                    <a:pt x="77" y="4"/>
                    <a:pt x="91" y="10"/>
                    <a:pt x="101" y="19"/>
                  </a:cubicBezTo>
                  <a:cubicBezTo>
                    <a:pt x="101" y="19"/>
                    <a:pt x="100" y="19"/>
                    <a:pt x="99" y="19"/>
                  </a:cubicBezTo>
                  <a:cubicBezTo>
                    <a:pt x="98" y="18"/>
                    <a:pt x="96" y="18"/>
                    <a:pt x="95" y="17"/>
                  </a:cubicBezTo>
                  <a:cubicBezTo>
                    <a:pt x="88" y="15"/>
                    <a:pt x="82" y="13"/>
                    <a:pt x="75" y="16"/>
                  </a:cubicBezTo>
                  <a:cubicBezTo>
                    <a:pt x="73" y="16"/>
                    <a:pt x="71" y="17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8" y="18"/>
                    <a:pt x="67" y="19"/>
                    <a:pt x="65" y="20"/>
                  </a:cubicBezTo>
                  <a:cubicBezTo>
                    <a:pt x="64" y="20"/>
                    <a:pt x="64" y="20"/>
                    <a:pt x="63" y="20"/>
                  </a:cubicBezTo>
                  <a:cubicBezTo>
                    <a:pt x="61" y="20"/>
                    <a:pt x="59" y="19"/>
                    <a:pt x="57" y="17"/>
                  </a:cubicBezTo>
                  <a:cubicBezTo>
                    <a:pt x="55" y="16"/>
                    <a:pt x="54" y="14"/>
                    <a:pt x="52" y="11"/>
                  </a:cubicBezTo>
                  <a:cubicBezTo>
                    <a:pt x="51" y="9"/>
                    <a:pt x="50" y="8"/>
                    <a:pt x="49" y="6"/>
                  </a:cubicBezTo>
                  <a:cubicBezTo>
                    <a:pt x="53" y="5"/>
                    <a:pt x="58" y="4"/>
                    <a:pt x="63" y="4"/>
                  </a:cubicBezTo>
                  <a:close/>
                  <a:moveTo>
                    <a:pt x="36" y="114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17" y="104"/>
                    <a:pt x="5" y="84"/>
                    <a:pt x="5" y="63"/>
                  </a:cubicBezTo>
                  <a:cubicBezTo>
                    <a:pt x="5" y="45"/>
                    <a:pt x="13" y="29"/>
                    <a:pt x="26" y="18"/>
                  </a:cubicBezTo>
                  <a:cubicBezTo>
                    <a:pt x="27" y="17"/>
                    <a:pt x="28" y="16"/>
                    <a:pt x="29" y="16"/>
                  </a:cubicBezTo>
                  <a:cubicBezTo>
                    <a:pt x="32" y="16"/>
                    <a:pt x="33" y="16"/>
                    <a:pt x="34" y="21"/>
                  </a:cubicBezTo>
                  <a:cubicBezTo>
                    <a:pt x="35" y="22"/>
                    <a:pt x="34" y="23"/>
                    <a:pt x="34" y="25"/>
                  </a:cubicBezTo>
                  <a:cubicBezTo>
                    <a:pt x="34" y="26"/>
                    <a:pt x="34" y="28"/>
                    <a:pt x="35" y="30"/>
                  </a:cubicBezTo>
                  <a:cubicBezTo>
                    <a:pt x="35" y="32"/>
                    <a:pt x="36" y="33"/>
                    <a:pt x="37" y="34"/>
                  </a:cubicBezTo>
                  <a:cubicBezTo>
                    <a:pt x="38" y="35"/>
                    <a:pt x="39" y="36"/>
                    <a:pt x="39" y="37"/>
                  </a:cubicBezTo>
                  <a:cubicBezTo>
                    <a:pt x="39" y="42"/>
                    <a:pt x="34" y="43"/>
                    <a:pt x="28" y="44"/>
                  </a:cubicBezTo>
                  <a:cubicBezTo>
                    <a:pt x="27" y="44"/>
                    <a:pt x="26" y="44"/>
                    <a:pt x="26" y="44"/>
                  </a:cubicBezTo>
                  <a:cubicBezTo>
                    <a:pt x="24" y="45"/>
                    <a:pt x="23" y="45"/>
                    <a:pt x="21" y="46"/>
                  </a:cubicBezTo>
                  <a:cubicBezTo>
                    <a:pt x="18" y="47"/>
                    <a:pt x="16" y="49"/>
                    <a:pt x="15" y="51"/>
                  </a:cubicBezTo>
                  <a:cubicBezTo>
                    <a:pt x="14" y="56"/>
                    <a:pt x="17" y="60"/>
                    <a:pt x="19" y="63"/>
                  </a:cubicBezTo>
                  <a:cubicBezTo>
                    <a:pt x="23" y="68"/>
                    <a:pt x="26" y="75"/>
                    <a:pt x="25" y="80"/>
                  </a:cubicBezTo>
                  <a:cubicBezTo>
                    <a:pt x="24" y="82"/>
                    <a:pt x="24" y="83"/>
                    <a:pt x="24" y="84"/>
                  </a:cubicBezTo>
                  <a:cubicBezTo>
                    <a:pt x="22" y="88"/>
                    <a:pt x="21" y="93"/>
                    <a:pt x="25" y="97"/>
                  </a:cubicBezTo>
                  <a:cubicBezTo>
                    <a:pt x="27" y="98"/>
                    <a:pt x="29" y="99"/>
                    <a:pt x="30" y="100"/>
                  </a:cubicBezTo>
                  <a:cubicBezTo>
                    <a:pt x="31" y="100"/>
                    <a:pt x="31" y="100"/>
                    <a:pt x="32" y="101"/>
                  </a:cubicBezTo>
                  <a:cubicBezTo>
                    <a:pt x="33" y="102"/>
                    <a:pt x="34" y="103"/>
                    <a:pt x="35" y="105"/>
                  </a:cubicBezTo>
                  <a:cubicBezTo>
                    <a:pt x="36" y="108"/>
                    <a:pt x="36" y="111"/>
                    <a:pt x="36" y="114"/>
                  </a:cubicBezTo>
                  <a:close/>
                  <a:moveTo>
                    <a:pt x="107" y="101"/>
                  </a:moveTo>
                  <a:cubicBezTo>
                    <a:pt x="101" y="108"/>
                    <a:pt x="93" y="114"/>
                    <a:pt x="83" y="117"/>
                  </a:cubicBezTo>
                  <a:cubicBezTo>
                    <a:pt x="83" y="117"/>
                    <a:pt x="83" y="118"/>
                    <a:pt x="83" y="118"/>
                  </a:cubicBezTo>
                  <a:cubicBezTo>
                    <a:pt x="78" y="111"/>
                    <a:pt x="70" y="103"/>
                    <a:pt x="61" y="101"/>
                  </a:cubicBezTo>
                  <a:cubicBezTo>
                    <a:pt x="57" y="100"/>
                    <a:pt x="56" y="98"/>
                    <a:pt x="55" y="96"/>
                  </a:cubicBezTo>
                  <a:cubicBezTo>
                    <a:pt x="54" y="95"/>
                    <a:pt x="53" y="95"/>
                    <a:pt x="53" y="94"/>
                  </a:cubicBezTo>
                  <a:cubicBezTo>
                    <a:pt x="50" y="91"/>
                    <a:pt x="47" y="90"/>
                    <a:pt x="44" y="88"/>
                  </a:cubicBezTo>
                  <a:cubicBezTo>
                    <a:pt x="44" y="88"/>
                    <a:pt x="43" y="88"/>
                    <a:pt x="42" y="87"/>
                  </a:cubicBezTo>
                  <a:cubicBezTo>
                    <a:pt x="37" y="85"/>
                    <a:pt x="35" y="81"/>
                    <a:pt x="36" y="76"/>
                  </a:cubicBezTo>
                  <a:cubicBezTo>
                    <a:pt x="38" y="68"/>
                    <a:pt x="46" y="65"/>
                    <a:pt x="53" y="65"/>
                  </a:cubicBezTo>
                  <a:cubicBezTo>
                    <a:pt x="53" y="65"/>
                    <a:pt x="53" y="65"/>
                    <a:pt x="54" y="65"/>
                  </a:cubicBezTo>
                  <a:cubicBezTo>
                    <a:pt x="56" y="65"/>
                    <a:pt x="57" y="65"/>
                    <a:pt x="59" y="66"/>
                  </a:cubicBezTo>
                  <a:cubicBezTo>
                    <a:pt x="63" y="66"/>
                    <a:pt x="66" y="67"/>
                    <a:pt x="71" y="63"/>
                  </a:cubicBezTo>
                  <a:cubicBezTo>
                    <a:pt x="74" y="60"/>
                    <a:pt x="75" y="56"/>
                    <a:pt x="75" y="53"/>
                  </a:cubicBezTo>
                  <a:cubicBezTo>
                    <a:pt x="76" y="51"/>
                    <a:pt x="76" y="50"/>
                    <a:pt x="77" y="48"/>
                  </a:cubicBezTo>
                  <a:cubicBezTo>
                    <a:pt x="78" y="46"/>
                    <a:pt x="79" y="44"/>
                    <a:pt x="80" y="43"/>
                  </a:cubicBezTo>
                  <a:cubicBezTo>
                    <a:pt x="81" y="42"/>
                    <a:pt x="82" y="42"/>
                    <a:pt x="83" y="43"/>
                  </a:cubicBezTo>
                  <a:cubicBezTo>
                    <a:pt x="84" y="43"/>
                    <a:pt x="85" y="43"/>
                    <a:pt x="86" y="42"/>
                  </a:cubicBezTo>
                  <a:cubicBezTo>
                    <a:pt x="88" y="42"/>
                    <a:pt x="89" y="40"/>
                    <a:pt x="90" y="39"/>
                  </a:cubicBezTo>
                  <a:cubicBezTo>
                    <a:pt x="92" y="37"/>
                    <a:pt x="93" y="35"/>
                    <a:pt x="97" y="35"/>
                  </a:cubicBezTo>
                  <a:cubicBezTo>
                    <a:pt x="101" y="35"/>
                    <a:pt x="109" y="37"/>
                    <a:pt x="111" y="41"/>
                  </a:cubicBezTo>
                  <a:cubicBezTo>
                    <a:pt x="112" y="43"/>
                    <a:pt x="112" y="45"/>
                    <a:pt x="111" y="47"/>
                  </a:cubicBezTo>
                  <a:cubicBezTo>
                    <a:pt x="110" y="48"/>
                    <a:pt x="108" y="49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5" y="52"/>
                    <a:pt x="103" y="54"/>
                    <a:pt x="102" y="59"/>
                  </a:cubicBezTo>
                  <a:cubicBezTo>
                    <a:pt x="102" y="63"/>
                    <a:pt x="103" y="64"/>
                    <a:pt x="105" y="66"/>
                  </a:cubicBezTo>
                  <a:cubicBezTo>
                    <a:pt x="106" y="67"/>
                    <a:pt x="107" y="68"/>
                    <a:pt x="107" y="70"/>
                  </a:cubicBezTo>
                  <a:cubicBezTo>
                    <a:pt x="108" y="72"/>
                    <a:pt x="107" y="75"/>
                    <a:pt x="106" y="77"/>
                  </a:cubicBezTo>
                  <a:cubicBezTo>
                    <a:pt x="106" y="80"/>
                    <a:pt x="105" y="82"/>
                    <a:pt x="105" y="85"/>
                  </a:cubicBezTo>
                  <a:cubicBezTo>
                    <a:pt x="105" y="86"/>
                    <a:pt x="105" y="87"/>
                    <a:pt x="106" y="88"/>
                  </a:cubicBezTo>
                  <a:cubicBezTo>
                    <a:pt x="106" y="89"/>
                    <a:pt x="107" y="95"/>
                    <a:pt x="109" y="99"/>
                  </a:cubicBezTo>
                  <a:cubicBezTo>
                    <a:pt x="108" y="100"/>
                    <a:pt x="108" y="100"/>
                    <a:pt x="107" y="101"/>
                  </a:cubicBezTo>
                  <a:close/>
                  <a:moveTo>
                    <a:pt x="112" y="94"/>
                  </a:moveTo>
                  <a:cubicBezTo>
                    <a:pt x="111" y="91"/>
                    <a:pt x="110" y="88"/>
                    <a:pt x="110" y="87"/>
                  </a:cubicBezTo>
                  <a:cubicBezTo>
                    <a:pt x="110" y="86"/>
                    <a:pt x="110" y="85"/>
                    <a:pt x="110" y="84"/>
                  </a:cubicBezTo>
                  <a:cubicBezTo>
                    <a:pt x="110" y="83"/>
                    <a:pt x="110" y="81"/>
                    <a:pt x="111" y="79"/>
                  </a:cubicBezTo>
                  <a:cubicBezTo>
                    <a:pt x="112" y="76"/>
                    <a:pt x="113" y="72"/>
                    <a:pt x="112" y="68"/>
                  </a:cubicBezTo>
                  <a:cubicBezTo>
                    <a:pt x="111" y="66"/>
                    <a:pt x="109" y="64"/>
                    <a:pt x="108" y="63"/>
                  </a:cubicBezTo>
                  <a:cubicBezTo>
                    <a:pt x="107" y="62"/>
                    <a:pt x="107" y="61"/>
                    <a:pt x="107" y="59"/>
                  </a:cubicBezTo>
                  <a:cubicBezTo>
                    <a:pt x="107" y="57"/>
                    <a:pt x="108" y="56"/>
                    <a:pt x="110" y="54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1" y="54"/>
                    <a:pt x="111" y="53"/>
                    <a:pt x="111" y="53"/>
                  </a:cubicBezTo>
                  <a:cubicBezTo>
                    <a:pt x="112" y="53"/>
                    <a:pt x="112" y="52"/>
                    <a:pt x="112" y="52"/>
                  </a:cubicBezTo>
                  <a:cubicBezTo>
                    <a:pt x="113" y="52"/>
                    <a:pt x="113" y="51"/>
                    <a:pt x="113" y="51"/>
                  </a:cubicBezTo>
                  <a:cubicBezTo>
                    <a:pt x="114" y="50"/>
                    <a:pt x="114" y="50"/>
                    <a:pt x="114" y="49"/>
                  </a:cubicBezTo>
                  <a:cubicBezTo>
                    <a:pt x="118" y="45"/>
                    <a:pt x="116" y="41"/>
                    <a:pt x="115" y="39"/>
                  </a:cubicBezTo>
                  <a:cubicBezTo>
                    <a:pt x="114" y="37"/>
                    <a:pt x="112" y="35"/>
                    <a:pt x="110" y="34"/>
                  </a:cubicBezTo>
                  <a:cubicBezTo>
                    <a:pt x="106" y="31"/>
                    <a:pt x="100" y="30"/>
                    <a:pt x="96" y="30"/>
                  </a:cubicBezTo>
                  <a:cubicBezTo>
                    <a:pt x="91" y="30"/>
                    <a:pt x="88" y="34"/>
                    <a:pt x="86" y="36"/>
                  </a:cubicBezTo>
                  <a:cubicBezTo>
                    <a:pt x="86" y="37"/>
                    <a:pt x="85" y="38"/>
                    <a:pt x="84" y="38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2" y="38"/>
                    <a:pt x="80" y="37"/>
                    <a:pt x="77" y="39"/>
                  </a:cubicBezTo>
                  <a:cubicBezTo>
                    <a:pt x="75" y="41"/>
                    <a:pt x="73" y="44"/>
                    <a:pt x="72" y="46"/>
                  </a:cubicBezTo>
                  <a:cubicBezTo>
                    <a:pt x="71" y="48"/>
                    <a:pt x="71" y="50"/>
                    <a:pt x="71" y="52"/>
                  </a:cubicBezTo>
                  <a:cubicBezTo>
                    <a:pt x="70" y="55"/>
                    <a:pt x="70" y="57"/>
                    <a:pt x="68" y="59"/>
                  </a:cubicBezTo>
                  <a:cubicBezTo>
                    <a:pt x="65" y="62"/>
                    <a:pt x="63" y="62"/>
                    <a:pt x="59" y="61"/>
                  </a:cubicBezTo>
                  <a:cubicBezTo>
                    <a:pt x="58" y="61"/>
                    <a:pt x="56" y="60"/>
                    <a:pt x="54" y="60"/>
                  </a:cubicBezTo>
                  <a:cubicBezTo>
                    <a:pt x="45" y="60"/>
                    <a:pt x="34" y="63"/>
                    <a:pt x="32" y="75"/>
                  </a:cubicBezTo>
                  <a:cubicBezTo>
                    <a:pt x="30" y="81"/>
                    <a:pt x="33" y="87"/>
                    <a:pt x="38" y="90"/>
                  </a:cubicBezTo>
                  <a:cubicBezTo>
                    <a:pt x="39" y="91"/>
                    <a:pt x="39" y="91"/>
                    <a:pt x="40" y="92"/>
                  </a:cubicBezTo>
                  <a:cubicBezTo>
                    <a:pt x="41" y="92"/>
                    <a:pt x="42" y="92"/>
                    <a:pt x="42" y="93"/>
                  </a:cubicBezTo>
                  <a:cubicBezTo>
                    <a:pt x="44" y="93"/>
                    <a:pt x="45" y="94"/>
                    <a:pt x="47" y="95"/>
                  </a:cubicBezTo>
                  <a:cubicBezTo>
                    <a:pt x="47" y="95"/>
                    <a:pt x="48" y="96"/>
                    <a:pt x="49" y="97"/>
                  </a:cubicBezTo>
                  <a:cubicBezTo>
                    <a:pt x="49" y="97"/>
                    <a:pt x="50" y="98"/>
                    <a:pt x="51" y="99"/>
                  </a:cubicBezTo>
                  <a:cubicBezTo>
                    <a:pt x="52" y="100"/>
                    <a:pt x="53" y="102"/>
                    <a:pt x="55" y="103"/>
                  </a:cubicBezTo>
                  <a:cubicBezTo>
                    <a:pt x="56" y="104"/>
                    <a:pt x="58" y="105"/>
                    <a:pt x="60" y="105"/>
                  </a:cubicBezTo>
                  <a:cubicBezTo>
                    <a:pt x="62" y="106"/>
                    <a:pt x="64" y="107"/>
                    <a:pt x="67" y="108"/>
                  </a:cubicBezTo>
                  <a:cubicBezTo>
                    <a:pt x="71" y="111"/>
                    <a:pt x="75" y="115"/>
                    <a:pt x="78" y="119"/>
                  </a:cubicBezTo>
                  <a:cubicBezTo>
                    <a:pt x="73" y="120"/>
                    <a:pt x="68" y="121"/>
                    <a:pt x="63" y="121"/>
                  </a:cubicBezTo>
                  <a:cubicBezTo>
                    <a:pt x="55" y="121"/>
                    <a:pt x="48" y="119"/>
                    <a:pt x="40" y="116"/>
                  </a:cubicBezTo>
                  <a:cubicBezTo>
                    <a:pt x="40" y="116"/>
                    <a:pt x="40" y="115"/>
                    <a:pt x="41" y="115"/>
                  </a:cubicBezTo>
                  <a:cubicBezTo>
                    <a:pt x="41" y="115"/>
                    <a:pt x="41" y="114"/>
                    <a:pt x="41" y="114"/>
                  </a:cubicBezTo>
                  <a:cubicBezTo>
                    <a:pt x="41" y="114"/>
                    <a:pt x="41" y="113"/>
                    <a:pt x="41" y="113"/>
                  </a:cubicBezTo>
                  <a:cubicBezTo>
                    <a:pt x="41" y="113"/>
                    <a:pt x="41" y="113"/>
                    <a:pt x="41" y="112"/>
                  </a:cubicBezTo>
                  <a:cubicBezTo>
                    <a:pt x="41" y="112"/>
                    <a:pt x="41" y="112"/>
                    <a:pt x="41" y="111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41" y="110"/>
                    <a:pt x="41" y="109"/>
                    <a:pt x="41" y="109"/>
                  </a:cubicBezTo>
                  <a:cubicBezTo>
                    <a:pt x="41" y="109"/>
                    <a:pt x="40" y="108"/>
                    <a:pt x="40" y="108"/>
                  </a:cubicBezTo>
                  <a:cubicBezTo>
                    <a:pt x="40" y="108"/>
                    <a:pt x="40" y="108"/>
                    <a:pt x="40" y="107"/>
                  </a:cubicBezTo>
                  <a:cubicBezTo>
                    <a:pt x="40" y="107"/>
                    <a:pt x="40" y="107"/>
                    <a:pt x="40" y="106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40" y="105"/>
                    <a:pt x="40" y="105"/>
                    <a:pt x="40" y="104"/>
                  </a:cubicBezTo>
                  <a:cubicBezTo>
                    <a:pt x="38" y="99"/>
                    <a:pt x="35" y="97"/>
                    <a:pt x="32" y="95"/>
                  </a:cubicBezTo>
                  <a:cubicBezTo>
                    <a:pt x="31" y="95"/>
                    <a:pt x="30" y="94"/>
                    <a:pt x="28" y="93"/>
                  </a:cubicBezTo>
                  <a:cubicBezTo>
                    <a:pt x="26" y="91"/>
                    <a:pt x="26" y="90"/>
                    <a:pt x="28" y="86"/>
                  </a:cubicBezTo>
                  <a:cubicBezTo>
                    <a:pt x="28" y="84"/>
                    <a:pt x="29" y="83"/>
                    <a:pt x="29" y="81"/>
                  </a:cubicBezTo>
                  <a:cubicBezTo>
                    <a:pt x="31" y="75"/>
                    <a:pt x="28" y="66"/>
                    <a:pt x="23" y="60"/>
                  </a:cubicBezTo>
                  <a:cubicBezTo>
                    <a:pt x="20" y="57"/>
                    <a:pt x="19" y="54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1" y="51"/>
                  </a:cubicBezTo>
                  <a:cubicBezTo>
                    <a:pt x="21" y="51"/>
                    <a:pt x="22" y="51"/>
                    <a:pt x="22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4" y="49"/>
                    <a:pt x="26" y="49"/>
                    <a:pt x="28" y="49"/>
                  </a:cubicBezTo>
                  <a:cubicBezTo>
                    <a:pt x="34" y="48"/>
                    <a:pt x="44" y="46"/>
                    <a:pt x="44" y="37"/>
                  </a:cubicBezTo>
                  <a:cubicBezTo>
                    <a:pt x="43" y="34"/>
                    <a:pt x="42" y="32"/>
                    <a:pt x="40" y="30"/>
                  </a:cubicBezTo>
                  <a:cubicBezTo>
                    <a:pt x="40" y="30"/>
                    <a:pt x="39" y="29"/>
                    <a:pt x="39" y="29"/>
                  </a:cubicBezTo>
                  <a:cubicBezTo>
                    <a:pt x="39" y="28"/>
                    <a:pt x="39" y="27"/>
                    <a:pt x="39" y="25"/>
                  </a:cubicBezTo>
                  <a:cubicBezTo>
                    <a:pt x="39" y="24"/>
                    <a:pt x="39" y="22"/>
                    <a:pt x="39" y="20"/>
                  </a:cubicBezTo>
                  <a:cubicBezTo>
                    <a:pt x="39" y="20"/>
                    <a:pt x="39" y="19"/>
                    <a:pt x="39" y="19"/>
                  </a:cubicBezTo>
                  <a:cubicBezTo>
                    <a:pt x="39" y="19"/>
                    <a:pt x="39" y="18"/>
                    <a:pt x="39" y="18"/>
                  </a:cubicBezTo>
                  <a:cubicBezTo>
                    <a:pt x="38" y="18"/>
                    <a:pt x="38" y="18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6" y="14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5" y="13"/>
                  </a:cubicBezTo>
                  <a:cubicBezTo>
                    <a:pt x="35" y="13"/>
                    <a:pt x="35" y="13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4" y="12"/>
                  </a:cubicBezTo>
                  <a:cubicBezTo>
                    <a:pt x="37" y="11"/>
                    <a:pt x="40" y="9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5" y="9"/>
                    <a:pt x="47" y="11"/>
                    <a:pt x="48" y="14"/>
                  </a:cubicBezTo>
                  <a:cubicBezTo>
                    <a:pt x="50" y="16"/>
                    <a:pt x="52" y="19"/>
                    <a:pt x="55" y="21"/>
                  </a:cubicBezTo>
                  <a:cubicBezTo>
                    <a:pt x="58" y="23"/>
                    <a:pt x="60" y="24"/>
                    <a:pt x="63" y="24"/>
                  </a:cubicBezTo>
                  <a:cubicBezTo>
                    <a:pt x="66" y="24"/>
                    <a:pt x="69" y="23"/>
                    <a:pt x="72" y="22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3" y="21"/>
                    <a:pt x="75" y="21"/>
                    <a:pt x="76" y="20"/>
                  </a:cubicBezTo>
                  <a:cubicBezTo>
                    <a:pt x="82" y="18"/>
                    <a:pt x="87" y="20"/>
                    <a:pt x="93" y="22"/>
                  </a:cubicBezTo>
                  <a:cubicBezTo>
                    <a:pt x="95" y="22"/>
                    <a:pt x="96" y="23"/>
                    <a:pt x="98" y="23"/>
                  </a:cubicBezTo>
                  <a:cubicBezTo>
                    <a:pt x="98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100" y="23"/>
                    <a:pt x="100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3"/>
                    <a:pt x="101" y="24"/>
                    <a:pt x="101" y="24"/>
                  </a:cubicBezTo>
                  <a:cubicBezTo>
                    <a:pt x="101" y="24"/>
                    <a:pt x="101" y="23"/>
                    <a:pt x="101" y="23"/>
                  </a:cubicBezTo>
                  <a:cubicBezTo>
                    <a:pt x="101" y="23"/>
                    <a:pt x="102" y="23"/>
                    <a:pt x="102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3"/>
                    <a:pt x="105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16" y="34"/>
                    <a:pt x="121" y="48"/>
                    <a:pt x="121" y="63"/>
                  </a:cubicBezTo>
                  <a:cubicBezTo>
                    <a:pt x="121" y="74"/>
                    <a:pt x="118" y="85"/>
                    <a:pt x="112" y="94"/>
                  </a:cubicBez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49" name="Freeform 1163"/>
            <p:cNvSpPr>
              <a:spLocks noEditPoints="1"/>
            </p:cNvSpPr>
            <p:nvPr/>
          </p:nvSpPr>
          <p:spPr bwMode="auto">
            <a:xfrm>
              <a:off x="5876131" y="3941762"/>
              <a:ext cx="73025" cy="65088"/>
            </a:xfrm>
            <a:custGeom>
              <a:avLst/>
              <a:gdLst>
                <a:gd name="T0" fmla="*/ 32 w 40"/>
                <a:gd name="T1" fmla="*/ 2 h 36"/>
                <a:gd name="T2" fmla="*/ 20 w 40"/>
                <a:gd name="T3" fmla="*/ 6 h 36"/>
                <a:gd name="T4" fmla="*/ 7 w 40"/>
                <a:gd name="T5" fmla="*/ 2 h 36"/>
                <a:gd name="T6" fmla="*/ 0 w 40"/>
                <a:gd name="T7" fmla="*/ 11 h 36"/>
                <a:gd name="T8" fmla="*/ 19 w 40"/>
                <a:gd name="T9" fmla="*/ 36 h 36"/>
                <a:gd name="T10" fmla="*/ 20 w 40"/>
                <a:gd name="T11" fmla="*/ 36 h 36"/>
                <a:gd name="T12" fmla="*/ 21 w 40"/>
                <a:gd name="T13" fmla="*/ 36 h 36"/>
                <a:gd name="T14" fmla="*/ 40 w 40"/>
                <a:gd name="T15" fmla="*/ 11 h 36"/>
                <a:gd name="T16" fmla="*/ 32 w 40"/>
                <a:gd name="T17" fmla="*/ 2 h 36"/>
                <a:gd name="T18" fmla="*/ 20 w 40"/>
                <a:gd name="T19" fmla="*/ 33 h 36"/>
                <a:gd name="T20" fmla="*/ 3 w 40"/>
                <a:gd name="T21" fmla="*/ 11 h 36"/>
                <a:gd name="T22" fmla="*/ 8 w 40"/>
                <a:gd name="T23" fmla="*/ 5 h 36"/>
                <a:gd name="T24" fmla="*/ 10 w 40"/>
                <a:gd name="T25" fmla="*/ 4 h 36"/>
                <a:gd name="T26" fmla="*/ 18 w 40"/>
                <a:gd name="T27" fmla="*/ 9 h 36"/>
                <a:gd name="T28" fmla="*/ 20 w 40"/>
                <a:gd name="T29" fmla="*/ 11 h 36"/>
                <a:gd name="T30" fmla="*/ 21 w 40"/>
                <a:gd name="T31" fmla="*/ 9 h 36"/>
                <a:gd name="T32" fmla="*/ 31 w 40"/>
                <a:gd name="T33" fmla="*/ 5 h 36"/>
                <a:gd name="T34" fmla="*/ 36 w 40"/>
                <a:gd name="T35" fmla="*/ 11 h 36"/>
                <a:gd name="T36" fmla="*/ 20 w 40"/>
                <a:gd name="T3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36">
                  <a:moveTo>
                    <a:pt x="32" y="2"/>
                  </a:moveTo>
                  <a:cubicBezTo>
                    <a:pt x="27" y="0"/>
                    <a:pt x="23" y="2"/>
                    <a:pt x="20" y="6"/>
                  </a:cubicBezTo>
                  <a:cubicBezTo>
                    <a:pt x="17" y="2"/>
                    <a:pt x="12" y="0"/>
                    <a:pt x="7" y="2"/>
                  </a:cubicBezTo>
                  <a:cubicBezTo>
                    <a:pt x="2" y="3"/>
                    <a:pt x="0" y="7"/>
                    <a:pt x="0" y="11"/>
                  </a:cubicBezTo>
                  <a:cubicBezTo>
                    <a:pt x="0" y="22"/>
                    <a:pt x="18" y="35"/>
                    <a:pt x="19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5"/>
                    <a:pt x="40" y="22"/>
                    <a:pt x="40" y="11"/>
                  </a:cubicBezTo>
                  <a:cubicBezTo>
                    <a:pt x="40" y="7"/>
                    <a:pt x="37" y="3"/>
                    <a:pt x="32" y="2"/>
                  </a:cubicBezTo>
                  <a:close/>
                  <a:moveTo>
                    <a:pt x="20" y="33"/>
                  </a:moveTo>
                  <a:cubicBezTo>
                    <a:pt x="14" y="29"/>
                    <a:pt x="3" y="19"/>
                    <a:pt x="3" y="11"/>
                  </a:cubicBezTo>
                  <a:cubicBezTo>
                    <a:pt x="3" y="8"/>
                    <a:pt x="5" y="5"/>
                    <a:pt x="8" y="5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3" y="4"/>
                    <a:pt x="16" y="6"/>
                    <a:pt x="18" y="9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3" y="5"/>
                    <a:pt x="28" y="4"/>
                    <a:pt x="31" y="5"/>
                  </a:cubicBezTo>
                  <a:cubicBezTo>
                    <a:pt x="33" y="5"/>
                    <a:pt x="36" y="6"/>
                    <a:pt x="36" y="11"/>
                  </a:cubicBezTo>
                  <a:cubicBezTo>
                    <a:pt x="36" y="19"/>
                    <a:pt x="25" y="29"/>
                    <a:pt x="20" y="33"/>
                  </a:cubicBez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50" name="그룹 1549"/>
          <p:cNvGrpSpPr/>
          <p:nvPr/>
        </p:nvGrpSpPr>
        <p:grpSpPr>
          <a:xfrm>
            <a:off x="3480852" y="5552689"/>
            <a:ext cx="260374" cy="228164"/>
            <a:chOff x="1308455" y="8185372"/>
            <a:chExt cx="291298" cy="255262"/>
          </a:xfrm>
          <a:solidFill>
            <a:schemeClr val="bg1"/>
          </a:solidFill>
        </p:grpSpPr>
        <p:sp>
          <p:nvSpPr>
            <p:cNvPr id="1551" name="Freeform 81"/>
            <p:cNvSpPr>
              <a:spLocks noEditPoints="1"/>
            </p:cNvSpPr>
            <p:nvPr/>
          </p:nvSpPr>
          <p:spPr bwMode="auto">
            <a:xfrm>
              <a:off x="1308455" y="8185372"/>
              <a:ext cx="291298" cy="255262"/>
            </a:xfrm>
            <a:custGeom>
              <a:avLst/>
              <a:gdLst>
                <a:gd name="T0" fmla="*/ 64 w 84"/>
                <a:gd name="T1" fmla="*/ 53 h 74"/>
                <a:gd name="T2" fmla="*/ 84 w 84"/>
                <a:gd name="T3" fmla="*/ 23 h 74"/>
                <a:gd name="T4" fmla="*/ 83 w 84"/>
                <a:gd name="T5" fmla="*/ 21 h 74"/>
                <a:gd name="T6" fmla="*/ 23 w 84"/>
                <a:gd name="T7" fmla="*/ 1 h 74"/>
                <a:gd name="T8" fmla="*/ 1 w 84"/>
                <a:gd name="T9" fmla="*/ 0 h 74"/>
                <a:gd name="T10" fmla="*/ 1 w 84"/>
                <a:gd name="T11" fmla="*/ 2 h 74"/>
                <a:gd name="T12" fmla="*/ 31 w 84"/>
                <a:gd name="T13" fmla="*/ 52 h 74"/>
                <a:gd name="T14" fmla="*/ 32 w 84"/>
                <a:gd name="T15" fmla="*/ 74 h 74"/>
                <a:gd name="T16" fmla="*/ 63 w 84"/>
                <a:gd name="T17" fmla="*/ 73 h 74"/>
                <a:gd name="T18" fmla="*/ 34 w 84"/>
                <a:gd name="T19" fmla="*/ 72 h 74"/>
                <a:gd name="T20" fmla="*/ 64 w 84"/>
                <a:gd name="T21" fmla="*/ 53 h 74"/>
                <a:gd name="T22" fmla="*/ 81 w 84"/>
                <a:gd name="T23" fmla="*/ 23 h 74"/>
                <a:gd name="T24" fmla="*/ 76 w 84"/>
                <a:gd name="T25" fmla="*/ 30 h 74"/>
                <a:gd name="T26" fmla="*/ 65 w 84"/>
                <a:gd name="T27" fmla="*/ 23 h 74"/>
                <a:gd name="T28" fmla="*/ 75 w 84"/>
                <a:gd name="T29" fmla="*/ 32 h 74"/>
                <a:gd name="T30" fmla="*/ 65 w 84"/>
                <a:gd name="T31" fmla="*/ 41 h 74"/>
                <a:gd name="T32" fmla="*/ 65 w 84"/>
                <a:gd name="T33" fmla="*/ 44 h 74"/>
                <a:gd name="T34" fmla="*/ 65 w 84"/>
                <a:gd name="T35" fmla="*/ 48 h 74"/>
                <a:gd name="T36" fmla="*/ 48 w 84"/>
                <a:gd name="T37" fmla="*/ 23 h 74"/>
                <a:gd name="T38" fmla="*/ 63 w 84"/>
                <a:gd name="T39" fmla="*/ 30 h 74"/>
                <a:gd name="T40" fmla="*/ 48 w 84"/>
                <a:gd name="T41" fmla="*/ 23 h 74"/>
                <a:gd name="T42" fmla="*/ 63 w 84"/>
                <a:gd name="T43" fmla="*/ 32 h 74"/>
                <a:gd name="T44" fmla="*/ 48 w 84"/>
                <a:gd name="T45" fmla="*/ 41 h 74"/>
                <a:gd name="T46" fmla="*/ 48 w 84"/>
                <a:gd name="T47" fmla="*/ 50 h 74"/>
                <a:gd name="T48" fmla="*/ 63 w 84"/>
                <a:gd name="T49" fmla="*/ 44 h 74"/>
                <a:gd name="T50" fmla="*/ 48 w 84"/>
                <a:gd name="T51" fmla="*/ 50 h 74"/>
                <a:gd name="T52" fmla="*/ 28 w 84"/>
                <a:gd name="T53" fmla="*/ 23 h 74"/>
                <a:gd name="T54" fmla="*/ 45 w 84"/>
                <a:gd name="T55" fmla="*/ 30 h 74"/>
                <a:gd name="T56" fmla="*/ 28 w 84"/>
                <a:gd name="T57" fmla="*/ 23 h 74"/>
                <a:gd name="T58" fmla="*/ 30 w 84"/>
                <a:gd name="T59" fmla="*/ 32 h 74"/>
                <a:gd name="T60" fmla="*/ 45 w 84"/>
                <a:gd name="T61" fmla="*/ 41 h 74"/>
                <a:gd name="T62" fmla="*/ 32 w 84"/>
                <a:gd name="T63" fmla="*/ 42 h 74"/>
                <a:gd name="T64" fmla="*/ 32 w 84"/>
                <a:gd name="T65" fmla="*/ 44 h 74"/>
                <a:gd name="T66" fmla="*/ 45 w 84"/>
                <a:gd name="T67" fmla="*/ 44 h 74"/>
                <a:gd name="T68" fmla="*/ 45 w 84"/>
                <a:gd name="T69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74">
                  <a:moveTo>
                    <a:pt x="64" y="53"/>
                  </a:moveTo>
                  <a:cubicBezTo>
                    <a:pt x="64" y="53"/>
                    <a:pt x="64" y="53"/>
                    <a:pt x="64" y="53"/>
                  </a:cubicBezTo>
                  <a:cubicBezTo>
                    <a:pt x="65" y="53"/>
                    <a:pt x="65" y="52"/>
                    <a:pt x="65" y="52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2"/>
                    <a:pt x="84" y="22"/>
                    <a:pt x="84" y="21"/>
                  </a:cubicBezTo>
                  <a:cubicBezTo>
                    <a:pt x="84" y="21"/>
                    <a:pt x="83" y="21"/>
                    <a:pt x="83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4"/>
                    <a:pt x="32" y="74"/>
                    <a:pt x="3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3" y="74"/>
                    <a:pt x="63" y="73"/>
                  </a:cubicBezTo>
                  <a:cubicBezTo>
                    <a:pt x="63" y="72"/>
                    <a:pt x="63" y="72"/>
                    <a:pt x="62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53"/>
                    <a:pt x="34" y="53"/>
                    <a:pt x="34" y="53"/>
                  </a:cubicBezTo>
                  <a:lnTo>
                    <a:pt x="64" y="53"/>
                  </a:lnTo>
                  <a:close/>
                  <a:moveTo>
                    <a:pt x="65" y="23"/>
                  </a:moveTo>
                  <a:cubicBezTo>
                    <a:pt x="81" y="23"/>
                    <a:pt x="81" y="23"/>
                    <a:pt x="81" y="23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65" y="30"/>
                    <a:pt x="65" y="30"/>
                    <a:pt x="65" y="30"/>
                  </a:cubicBezTo>
                  <a:lnTo>
                    <a:pt x="65" y="23"/>
                  </a:lnTo>
                  <a:close/>
                  <a:moveTo>
                    <a:pt x="65" y="32"/>
                  </a:moveTo>
                  <a:cubicBezTo>
                    <a:pt x="75" y="32"/>
                    <a:pt x="75" y="32"/>
                    <a:pt x="75" y="32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5" y="41"/>
                    <a:pt x="65" y="41"/>
                    <a:pt x="65" y="41"/>
                  </a:cubicBezTo>
                  <a:lnTo>
                    <a:pt x="65" y="32"/>
                  </a:lnTo>
                  <a:close/>
                  <a:moveTo>
                    <a:pt x="65" y="44"/>
                  </a:moveTo>
                  <a:cubicBezTo>
                    <a:pt x="68" y="44"/>
                    <a:pt x="68" y="44"/>
                    <a:pt x="68" y="44"/>
                  </a:cubicBezTo>
                  <a:cubicBezTo>
                    <a:pt x="65" y="48"/>
                    <a:pt x="65" y="48"/>
                    <a:pt x="65" y="48"/>
                  </a:cubicBezTo>
                  <a:lnTo>
                    <a:pt x="65" y="44"/>
                  </a:lnTo>
                  <a:close/>
                  <a:moveTo>
                    <a:pt x="48" y="23"/>
                  </a:moveTo>
                  <a:cubicBezTo>
                    <a:pt x="63" y="23"/>
                    <a:pt x="63" y="23"/>
                    <a:pt x="63" y="23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48" y="30"/>
                    <a:pt x="48" y="30"/>
                    <a:pt x="48" y="30"/>
                  </a:cubicBezTo>
                  <a:lnTo>
                    <a:pt x="48" y="23"/>
                  </a:lnTo>
                  <a:close/>
                  <a:moveTo>
                    <a:pt x="48" y="32"/>
                  </a:moveTo>
                  <a:cubicBezTo>
                    <a:pt x="63" y="32"/>
                    <a:pt x="63" y="32"/>
                    <a:pt x="63" y="3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32"/>
                  </a:lnTo>
                  <a:close/>
                  <a:moveTo>
                    <a:pt x="48" y="50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48" y="50"/>
                    <a:pt x="48" y="50"/>
                  </a:cubicBezTo>
                  <a:close/>
                  <a:moveTo>
                    <a:pt x="28" y="23"/>
                  </a:moveTo>
                  <a:cubicBezTo>
                    <a:pt x="45" y="23"/>
                    <a:pt x="45" y="23"/>
                    <a:pt x="45" y="23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29" y="30"/>
                    <a:pt x="29" y="30"/>
                    <a:pt x="29" y="30"/>
                  </a:cubicBezTo>
                  <a:lnTo>
                    <a:pt x="28" y="23"/>
                  </a:lnTo>
                  <a:close/>
                  <a:moveTo>
                    <a:pt x="32" y="42"/>
                  </a:moveTo>
                  <a:cubicBezTo>
                    <a:pt x="30" y="32"/>
                    <a:pt x="30" y="32"/>
                    <a:pt x="30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2"/>
                    <a:pt x="32" y="42"/>
                  </a:cubicBezTo>
                  <a:close/>
                  <a:moveTo>
                    <a:pt x="33" y="50"/>
                  </a:move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lnTo>
                    <a:pt x="33" y="5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52" name="Freeform 82"/>
            <p:cNvSpPr>
              <a:spLocks/>
            </p:cNvSpPr>
            <p:nvPr/>
          </p:nvSpPr>
          <p:spPr bwMode="auto">
            <a:xfrm>
              <a:off x="1518670" y="8401592"/>
              <a:ext cx="81082" cy="9009"/>
            </a:xfrm>
            <a:custGeom>
              <a:avLst/>
              <a:gdLst>
                <a:gd name="T0" fmla="*/ 23 w 23"/>
                <a:gd name="T1" fmla="*/ 1 h 2"/>
                <a:gd name="T2" fmla="*/ 22 w 23"/>
                <a:gd name="T3" fmla="*/ 0 h 2"/>
                <a:gd name="T4" fmla="*/ 1 w 23"/>
                <a:gd name="T5" fmla="*/ 0 h 2"/>
                <a:gd name="T6" fmla="*/ 0 w 23"/>
                <a:gd name="T7" fmla="*/ 1 h 2"/>
                <a:gd name="T8" fmla="*/ 1 w 23"/>
                <a:gd name="T9" fmla="*/ 2 h 2"/>
                <a:gd name="T10" fmla="*/ 22 w 23"/>
                <a:gd name="T11" fmla="*/ 2 h 2"/>
                <a:gd name="T12" fmla="*/ 23 w 2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">
                  <a:moveTo>
                    <a:pt x="23" y="1"/>
                  </a:moveTo>
                  <a:cubicBezTo>
                    <a:pt x="23" y="1"/>
                    <a:pt x="23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2"/>
                    <a:pt x="23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553" name="Freeform 1446"/>
          <p:cNvSpPr>
            <a:spLocks noEditPoints="1"/>
          </p:cNvSpPr>
          <p:nvPr/>
        </p:nvSpPr>
        <p:spPr bwMode="auto">
          <a:xfrm>
            <a:off x="2001406" y="5481435"/>
            <a:ext cx="382186" cy="370674"/>
          </a:xfrm>
          <a:custGeom>
            <a:avLst/>
            <a:gdLst>
              <a:gd name="T0" fmla="*/ 114 w 146"/>
              <a:gd name="T1" fmla="*/ 84 h 142"/>
              <a:gd name="T2" fmla="*/ 110 w 146"/>
              <a:gd name="T3" fmla="*/ 35 h 142"/>
              <a:gd name="T4" fmla="*/ 134 w 146"/>
              <a:gd name="T5" fmla="*/ 38 h 142"/>
              <a:gd name="T6" fmla="*/ 137 w 146"/>
              <a:gd name="T7" fmla="*/ 36 h 142"/>
              <a:gd name="T8" fmla="*/ 114 w 146"/>
              <a:gd name="T9" fmla="*/ 31 h 142"/>
              <a:gd name="T10" fmla="*/ 120 w 146"/>
              <a:gd name="T11" fmla="*/ 25 h 142"/>
              <a:gd name="T12" fmla="*/ 143 w 146"/>
              <a:gd name="T13" fmla="*/ 28 h 142"/>
              <a:gd name="T14" fmla="*/ 143 w 146"/>
              <a:gd name="T15" fmla="*/ 23 h 142"/>
              <a:gd name="T16" fmla="*/ 136 w 146"/>
              <a:gd name="T17" fmla="*/ 9 h 142"/>
              <a:gd name="T18" fmla="*/ 132 w 146"/>
              <a:gd name="T19" fmla="*/ 6 h 142"/>
              <a:gd name="T20" fmla="*/ 114 w 146"/>
              <a:gd name="T21" fmla="*/ 2 h 142"/>
              <a:gd name="T22" fmla="*/ 110 w 146"/>
              <a:gd name="T23" fmla="*/ 3 h 142"/>
              <a:gd name="T24" fmla="*/ 117 w 146"/>
              <a:gd name="T25" fmla="*/ 21 h 142"/>
              <a:gd name="T26" fmla="*/ 105 w 146"/>
              <a:gd name="T27" fmla="*/ 10 h 142"/>
              <a:gd name="T28" fmla="*/ 101 w 146"/>
              <a:gd name="T29" fmla="*/ 12 h 142"/>
              <a:gd name="T30" fmla="*/ 108 w 146"/>
              <a:gd name="T31" fmla="*/ 30 h 142"/>
              <a:gd name="T32" fmla="*/ 57 w 146"/>
              <a:gd name="T33" fmla="*/ 27 h 142"/>
              <a:gd name="T34" fmla="*/ 57 w 146"/>
              <a:gd name="T35" fmla="*/ 142 h 142"/>
              <a:gd name="T36" fmla="*/ 92 w 146"/>
              <a:gd name="T37" fmla="*/ 46 h 142"/>
              <a:gd name="T38" fmla="*/ 57 w 146"/>
              <a:gd name="T39" fmla="*/ 48 h 142"/>
              <a:gd name="T40" fmla="*/ 57 w 146"/>
              <a:gd name="T41" fmla="*/ 121 h 142"/>
              <a:gd name="T42" fmla="*/ 85 w 146"/>
              <a:gd name="T43" fmla="*/ 60 h 142"/>
              <a:gd name="T44" fmla="*/ 110 w 146"/>
              <a:gd name="T45" fmla="*/ 84 h 142"/>
              <a:gd name="T46" fmla="*/ 5 w 146"/>
              <a:gd name="T47" fmla="*/ 84 h 142"/>
              <a:gd name="T48" fmla="*/ 55 w 146"/>
              <a:gd name="T49" fmla="*/ 86 h 142"/>
              <a:gd name="T50" fmla="*/ 59 w 146"/>
              <a:gd name="T51" fmla="*/ 86 h 142"/>
              <a:gd name="T52" fmla="*/ 68 w 146"/>
              <a:gd name="T53" fmla="*/ 84 h 142"/>
              <a:gd name="T54" fmla="*/ 46 w 146"/>
              <a:gd name="T55" fmla="*/ 84 h 142"/>
              <a:gd name="T56" fmla="*/ 63 w 146"/>
              <a:gd name="T57" fmla="*/ 75 h 142"/>
              <a:gd name="T58" fmla="*/ 55 w 146"/>
              <a:gd name="T59" fmla="*/ 86 h 142"/>
              <a:gd name="T60" fmla="*/ 57 w 146"/>
              <a:gd name="T61" fmla="*/ 69 h 142"/>
              <a:gd name="T62" fmla="*/ 57 w 146"/>
              <a:gd name="T63" fmla="*/ 100 h 142"/>
              <a:gd name="T64" fmla="*/ 70 w 146"/>
              <a:gd name="T65" fmla="*/ 75 h 142"/>
              <a:gd name="T66" fmla="*/ 89 w 146"/>
              <a:gd name="T67" fmla="*/ 84 h 142"/>
              <a:gd name="T68" fmla="*/ 26 w 146"/>
              <a:gd name="T69" fmla="*/ 84 h 142"/>
              <a:gd name="T70" fmla="*/ 78 w 146"/>
              <a:gd name="T71" fmla="*/ 6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142">
                <a:moveTo>
                  <a:pt x="57" y="142"/>
                </a:moveTo>
                <a:cubicBezTo>
                  <a:pt x="89" y="142"/>
                  <a:pt x="114" y="116"/>
                  <a:pt x="114" y="84"/>
                </a:cubicBezTo>
                <a:cubicBezTo>
                  <a:pt x="114" y="70"/>
                  <a:pt x="109" y="56"/>
                  <a:pt x="99" y="46"/>
                </a:cubicBezTo>
                <a:cubicBezTo>
                  <a:pt x="110" y="35"/>
                  <a:pt x="110" y="35"/>
                  <a:pt x="110" y="35"/>
                </a:cubicBezTo>
                <a:cubicBezTo>
                  <a:pt x="110" y="36"/>
                  <a:pt x="111" y="36"/>
                  <a:pt x="112" y="36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38"/>
                  <a:pt x="134" y="38"/>
                  <a:pt x="135" y="38"/>
                </a:cubicBezTo>
                <a:cubicBezTo>
                  <a:pt x="136" y="38"/>
                  <a:pt x="137" y="38"/>
                  <a:pt x="137" y="36"/>
                </a:cubicBezTo>
                <a:cubicBezTo>
                  <a:pt x="137" y="35"/>
                  <a:pt x="136" y="34"/>
                  <a:pt x="135" y="34"/>
                </a:cubicBezTo>
                <a:cubicBezTo>
                  <a:pt x="114" y="31"/>
                  <a:pt x="114" y="31"/>
                  <a:pt x="114" y="31"/>
                </a:cubicBezTo>
                <a:cubicBezTo>
                  <a:pt x="120" y="25"/>
                  <a:pt x="120" y="25"/>
                  <a:pt x="120" y="25"/>
                </a:cubicBezTo>
                <a:cubicBezTo>
                  <a:pt x="120" y="25"/>
                  <a:pt x="120" y="25"/>
                  <a:pt x="120" y="25"/>
                </a:cubicBezTo>
                <a:cubicBezTo>
                  <a:pt x="143" y="28"/>
                  <a:pt x="143" y="28"/>
                  <a:pt x="143" y="28"/>
                </a:cubicBezTo>
                <a:cubicBezTo>
                  <a:pt x="143" y="28"/>
                  <a:pt x="143" y="28"/>
                  <a:pt x="143" y="28"/>
                </a:cubicBezTo>
                <a:cubicBezTo>
                  <a:pt x="144" y="28"/>
                  <a:pt x="145" y="27"/>
                  <a:pt x="145" y="26"/>
                </a:cubicBezTo>
                <a:cubicBezTo>
                  <a:pt x="146" y="24"/>
                  <a:pt x="145" y="23"/>
                  <a:pt x="143" y="23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36" y="9"/>
                  <a:pt x="136" y="9"/>
                  <a:pt x="136" y="9"/>
                </a:cubicBezTo>
                <a:cubicBezTo>
                  <a:pt x="137" y="8"/>
                  <a:pt x="137" y="7"/>
                  <a:pt x="136" y="6"/>
                </a:cubicBezTo>
                <a:cubicBezTo>
                  <a:pt x="135" y="5"/>
                  <a:pt x="133" y="5"/>
                  <a:pt x="132" y="6"/>
                </a:cubicBezTo>
                <a:cubicBezTo>
                  <a:pt x="121" y="18"/>
                  <a:pt x="121" y="18"/>
                  <a:pt x="121" y="18"/>
                </a:cubicBezTo>
                <a:cubicBezTo>
                  <a:pt x="114" y="2"/>
                  <a:pt x="114" y="2"/>
                  <a:pt x="114" y="2"/>
                </a:cubicBezTo>
                <a:cubicBezTo>
                  <a:pt x="114" y="0"/>
                  <a:pt x="112" y="0"/>
                  <a:pt x="111" y="0"/>
                </a:cubicBezTo>
                <a:cubicBezTo>
                  <a:pt x="110" y="1"/>
                  <a:pt x="109" y="2"/>
                  <a:pt x="110" y="3"/>
                </a:cubicBezTo>
                <a:cubicBezTo>
                  <a:pt x="117" y="21"/>
                  <a:pt x="117" y="21"/>
                  <a:pt x="117" y="21"/>
                </a:cubicBezTo>
                <a:cubicBezTo>
                  <a:pt x="117" y="21"/>
                  <a:pt x="117" y="21"/>
                  <a:pt x="117" y="21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05" y="9"/>
                  <a:pt x="104" y="8"/>
                  <a:pt x="102" y="8"/>
                </a:cubicBezTo>
                <a:cubicBezTo>
                  <a:pt x="101" y="9"/>
                  <a:pt x="100" y="10"/>
                  <a:pt x="101" y="12"/>
                </a:cubicBezTo>
                <a:cubicBezTo>
                  <a:pt x="108" y="30"/>
                  <a:pt x="108" y="30"/>
                  <a:pt x="108" y="30"/>
                </a:cubicBezTo>
                <a:cubicBezTo>
                  <a:pt x="108" y="30"/>
                  <a:pt x="108" y="30"/>
                  <a:pt x="108" y="30"/>
                </a:cubicBezTo>
                <a:cubicBezTo>
                  <a:pt x="96" y="42"/>
                  <a:pt x="96" y="42"/>
                  <a:pt x="96" y="42"/>
                </a:cubicBezTo>
                <a:cubicBezTo>
                  <a:pt x="86" y="33"/>
                  <a:pt x="72" y="27"/>
                  <a:pt x="57" y="27"/>
                </a:cubicBezTo>
                <a:cubicBezTo>
                  <a:pt x="26" y="27"/>
                  <a:pt x="0" y="53"/>
                  <a:pt x="0" y="84"/>
                </a:cubicBezTo>
                <a:cubicBezTo>
                  <a:pt x="0" y="116"/>
                  <a:pt x="26" y="142"/>
                  <a:pt x="57" y="142"/>
                </a:cubicBezTo>
                <a:close/>
                <a:moveTo>
                  <a:pt x="57" y="32"/>
                </a:moveTo>
                <a:cubicBezTo>
                  <a:pt x="71" y="32"/>
                  <a:pt x="83" y="37"/>
                  <a:pt x="92" y="46"/>
                </a:cubicBezTo>
                <a:cubicBezTo>
                  <a:pt x="81" y="57"/>
                  <a:pt x="81" y="57"/>
                  <a:pt x="81" y="57"/>
                </a:cubicBezTo>
                <a:cubicBezTo>
                  <a:pt x="75" y="51"/>
                  <a:pt x="66" y="48"/>
                  <a:pt x="57" y="48"/>
                </a:cubicBezTo>
                <a:cubicBezTo>
                  <a:pt x="37" y="48"/>
                  <a:pt x="21" y="64"/>
                  <a:pt x="21" y="84"/>
                </a:cubicBezTo>
                <a:cubicBezTo>
                  <a:pt x="21" y="105"/>
                  <a:pt x="37" y="121"/>
                  <a:pt x="57" y="121"/>
                </a:cubicBezTo>
                <a:cubicBezTo>
                  <a:pt x="77" y="121"/>
                  <a:pt x="94" y="105"/>
                  <a:pt x="94" y="84"/>
                </a:cubicBezTo>
                <a:cubicBezTo>
                  <a:pt x="94" y="75"/>
                  <a:pt x="90" y="67"/>
                  <a:pt x="85" y="60"/>
                </a:cubicBezTo>
                <a:cubicBezTo>
                  <a:pt x="96" y="49"/>
                  <a:pt x="96" y="49"/>
                  <a:pt x="96" y="49"/>
                </a:cubicBezTo>
                <a:cubicBezTo>
                  <a:pt x="104" y="58"/>
                  <a:pt x="110" y="71"/>
                  <a:pt x="110" y="84"/>
                </a:cubicBezTo>
                <a:cubicBezTo>
                  <a:pt x="110" y="113"/>
                  <a:pt x="86" y="137"/>
                  <a:pt x="57" y="137"/>
                </a:cubicBezTo>
                <a:cubicBezTo>
                  <a:pt x="28" y="137"/>
                  <a:pt x="5" y="113"/>
                  <a:pt x="5" y="84"/>
                </a:cubicBezTo>
                <a:cubicBezTo>
                  <a:pt x="5" y="56"/>
                  <a:pt x="28" y="32"/>
                  <a:pt x="57" y="32"/>
                </a:cubicBezTo>
                <a:close/>
                <a:moveTo>
                  <a:pt x="55" y="86"/>
                </a:moveTo>
                <a:cubicBezTo>
                  <a:pt x="56" y="87"/>
                  <a:pt x="57" y="87"/>
                  <a:pt x="57" y="87"/>
                </a:cubicBezTo>
                <a:cubicBezTo>
                  <a:pt x="58" y="87"/>
                  <a:pt x="58" y="87"/>
                  <a:pt x="59" y="86"/>
                </a:cubicBezTo>
                <a:cubicBezTo>
                  <a:pt x="66" y="79"/>
                  <a:pt x="66" y="79"/>
                  <a:pt x="66" y="79"/>
                </a:cubicBezTo>
                <a:cubicBezTo>
                  <a:pt x="67" y="80"/>
                  <a:pt x="68" y="82"/>
                  <a:pt x="68" y="84"/>
                </a:cubicBezTo>
                <a:cubicBezTo>
                  <a:pt x="68" y="90"/>
                  <a:pt x="63" y="95"/>
                  <a:pt x="57" y="95"/>
                </a:cubicBezTo>
                <a:cubicBezTo>
                  <a:pt x="51" y="95"/>
                  <a:pt x="46" y="90"/>
                  <a:pt x="46" y="84"/>
                </a:cubicBezTo>
                <a:cubicBezTo>
                  <a:pt x="46" y="79"/>
                  <a:pt x="51" y="74"/>
                  <a:pt x="57" y="74"/>
                </a:cubicBezTo>
                <a:cubicBezTo>
                  <a:pt x="59" y="74"/>
                  <a:pt x="61" y="74"/>
                  <a:pt x="63" y="75"/>
                </a:cubicBezTo>
                <a:cubicBezTo>
                  <a:pt x="55" y="83"/>
                  <a:pt x="55" y="83"/>
                  <a:pt x="55" y="83"/>
                </a:cubicBezTo>
                <a:cubicBezTo>
                  <a:pt x="55" y="84"/>
                  <a:pt x="55" y="85"/>
                  <a:pt x="55" y="86"/>
                </a:cubicBezTo>
                <a:close/>
                <a:moveTo>
                  <a:pt x="66" y="72"/>
                </a:moveTo>
                <a:cubicBezTo>
                  <a:pt x="64" y="70"/>
                  <a:pt x="61" y="69"/>
                  <a:pt x="57" y="69"/>
                </a:cubicBezTo>
                <a:cubicBezTo>
                  <a:pt x="49" y="69"/>
                  <a:pt x="42" y="76"/>
                  <a:pt x="42" y="84"/>
                </a:cubicBezTo>
                <a:cubicBezTo>
                  <a:pt x="42" y="93"/>
                  <a:pt x="49" y="100"/>
                  <a:pt x="57" y="100"/>
                </a:cubicBezTo>
                <a:cubicBezTo>
                  <a:pt x="66" y="100"/>
                  <a:pt x="73" y="93"/>
                  <a:pt x="73" y="84"/>
                </a:cubicBezTo>
                <a:cubicBezTo>
                  <a:pt x="73" y="81"/>
                  <a:pt x="72" y="78"/>
                  <a:pt x="70" y="75"/>
                </a:cubicBezTo>
                <a:cubicBezTo>
                  <a:pt x="81" y="64"/>
                  <a:pt x="81" y="64"/>
                  <a:pt x="81" y="64"/>
                </a:cubicBezTo>
                <a:cubicBezTo>
                  <a:pt x="86" y="69"/>
                  <a:pt x="89" y="77"/>
                  <a:pt x="89" y="84"/>
                </a:cubicBezTo>
                <a:cubicBezTo>
                  <a:pt x="89" y="102"/>
                  <a:pt x="75" y="116"/>
                  <a:pt x="57" y="116"/>
                </a:cubicBezTo>
                <a:cubicBezTo>
                  <a:pt x="40" y="116"/>
                  <a:pt x="26" y="102"/>
                  <a:pt x="26" y="84"/>
                </a:cubicBezTo>
                <a:cubicBezTo>
                  <a:pt x="26" y="67"/>
                  <a:pt x="40" y="53"/>
                  <a:pt x="57" y="53"/>
                </a:cubicBezTo>
                <a:cubicBezTo>
                  <a:pt x="65" y="53"/>
                  <a:pt x="72" y="56"/>
                  <a:pt x="78" y="60"/>
                </a:cubicBezTo>
                <a:lnTo>
                  <a:pt x="66" y="72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554" name="그룹 1553"/>
          <p:cNvGrpSpPr/>
          <p:nvPr/>
        </p:nvGrpSpPr>
        <p:grpSpPr>
          <a:xfrm>
            <a:off x="2787394" y="5548663"/>
            <a:ext cx="263058" cy="236216"/>
            <a:chOff x="593725" y="8179368"/>
            <a:chExt cx="294301" cy="264270"/>
          </a:xfrm>
          <a:solidFill>
            <a:schemeClr val="bg1"/>
          </a:solidFill>
        </p:grpSpPr>
        <p:sp>
          <p:nvSpPr>
            <p:cNvPr id="1555" name="Freeform 26"/>
            <p:cNvSpPr>
              <a:spLocks noEditPoints="1"/>
            </p:cNvSpPr>
            <p:nvPr/>
          </p:nvSpPr>
          <p:spPr bwMode="auto">
            <a:xfrm>
              <a:off x="593725" y="8179368"/>
              <a:ext cx="294301" cy="258262"/>
            </a:xfrm>
            <a:custGeom>
              <a:avLst/>
              <a:gdLst>
                <a:gd name="T0" fmla="*/ 22 w 85"/>
                <a:gd name="T1" fmla="*/ 2 h 74"/>
                <a:gd name="T2" fmla="*/ 32 w 85"/>
                <a:gd name="T3" fmla="*/ 73 h 74"/>
                <a:gd name="T4" fmla="*/ 63 w 85"/>
                <a:gd name="T5" fmla="*/ 74 h 74"/>
                <a:gd name="T6" fmla="*/ 63 w 85"/>
                <a:gd name="T7" fmla="*/ 72 h 74"/>
                <a:gd name="T8" fmla="*/ 34 w 85"/>
                <a:gd name="T9" fmla="*/ 53 h 74"/>
                <a:gd name="T10" fmla="*/ 65 w 85"/>
                <a:gd name="T11" fmla="*/ 53 h 74"/>
                <a:gd name="T12" fmla="*/ 84 w 85"/>
                <a:gd name="T13" fmla="*/ 23 h 74"/>
                <a:gd name="T14" fmla="*/ 83 w 85"/>
                <a:gd name="T15" fmla="*/ 21 h 74"/>
                <a:gd name="T16" fmla="*/ 24 w 85"/>
                <a:gd name="T17" fmla="*/ 1 h 74"/>
                <a:gd name="T18" fmla="*/ 1 w 85"/>
                <a:gd name="T19" fmla="*/ 0 h 74"/>
                <a:gd name="T20" fmla="*/ 1 w 85"/>
                <a:gd name="T21" fmla="*/ 2 h 74"/>
                <a:gd name="T22" fmla="*/ 81 w 85"/>
                <a:gd name="T23" fmla="*/ 23 h 74"/>
                <a:gd name="T24" fmla="*/ 77 w 85"/>
                <a:gd name="T25" fmla="*/ 30 h 74"/>
                <a:gd name="T26" fmla="*/ 66 w 85"/>
                <a:gd name="T27" fmla="*/ 23 h 74"/>
                <a:gd name="T28" fmla="*/ 76 w 85"/>
                <a:gd name="T29" fmla="*/ 33 h 74"/>
                <a:gd name="T30" fmla="*/ 66 w 85"/>
                <a:gd name="T31" fmla="*/ 42 h 74"/>
                <a:gd name="T32" fmla="*/ 66 w 85"/>
                <a:gd name="T33" fmla="*/ 44 h 74"/>
                <a:gd name="T34" fmla="*/ 66 w 85"/>
                <a:gd name="T35" fmla="*/ 48 h 74"/>
                <a:gd name="T36" fmla="*/ 32 w 85"/>
                <a:gd name="T37" fmla="*/ 42 h 74"/>
                <a:gd name="T38" fmla="*/ 46 w 85"/>
                <a:gd name="T39" fmla="*/ 33 h 74"/>
                <a:gd name="T40" fmla="*/ 33 w 85"/>
                <a:gd name="T41" fmla="*/ 42 h 74"/>
                <a:gd name="T42" fmla="*/ 48 w 85"/>
                <a:gd name="T43" fmla="*/ 23 h 74"/>
                <a:gd name="T44" fmla="*/ 64 w 85"/>
                <a:gd name="T45" fmla="*/ 30 h 74"/>
                <a:gd name="T46" fmla="*/ 48 w 85"/>
                <a:gd name="T47" fmla="*/ 23 h 74"/>
                <a:gd name="T48" fmla="*/ 64 w 85"/>
                <a:gd name="T49" fmla="*/ 33 h 74"/>
                <a:gd name="T50" fmla="*/ 48 w 85"/>
                <a:gd name="T51" fmla="*/ 42 h 74"/>
                <a:gd name="T52" fmla="*/ 48 w 85"/>
                <a:gd name="T53" fmla="*/ 50 h 74"/>
                <a:gd name="T54" fmla="*/ 64 w 85"/>
                <a:gd name="T55" fmla="*/ 44 h 74"/>
                <a:gd name="T56" fmla="*/ 48 w 85"/>
                <a:gd name="T57" fmla="*/ 50 h 74"/>
                <a:gd name="T58" fmla="*/ 34 w 85"/>
                <a:gd name="T59" fmla="*/ 50 h 74"/>
                <a:gd name="T60" fmla="*/ 33 w 85"/>
                <a:gd name="T61" fmla="*/ 44 h 74"/>
                <a:gd name="T62" fmla="*/ 46 w 85"/>
                <a:gd name="T63" fmla="*/ 50 h 74"/>
                <a:gd name="T64" fmla="*/ 34 w 85"/>
                <a:gd name="T65" fmla="*/ 50 h 74"/>
                <a:gd name="T66" fmla="*/ 46 w 85"/>
                <a:gd name="T67" fmla="*/ 30 h 74"/>
                <a:gd name="T68" fmla="*/ 28 w 85"/>
                <a:gd name="T69" fmla="*/ 2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5" h="74">
                  <a:moveTo>
                    <a:pt x="1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2" y="74"/>
                    <a:pt x="32" y="74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4" y="74"/>
                    <a:pt x="64" y="73"/>
                  </a:cubicBezTo>
                  <a:cubicBezTo>
                    <a:pt x="64" y="72"/>
                    <a:pt x="63" y="72"/>
                    <a:pt x="63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5" y="53"/>
                    <a:pt x="66" y="52"/>
                    <a:pt x="66" y="52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2"/>
                    <a:pt x="85" y="22"/>
                    <a:pt x="84" y="22"/>
                  </a:cubicBezTo>
                  <a:cubicBezTo>
                    <a:pt x="84" y="21"/>
                    <a:pt x="84" y="21"/>
                    <a:pt x="83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  <a:moveTo>
                    <a:pt x="66" y="23"/>
                  </a:moveTo>
                  <a:cubicBezTo>
                    <a:pt x="81" y="23"/>
                    <a:pt x="81" y="23"/>
                    <a:pt x="81" y="23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66" y="30"/>
                    <a:pt x="66" y="30"/>
                    <a:pt x="66" y="30"/>
                  </a:cubicBezTo>
                  <a:lnTo>
                    <a:pt x="66" y="23"/>
                  </a:lnTo>
                  <a:close/>
                  <a:moveTo>
                    <a:pt x="66" y="33"/>
                  </a:moveTo>
                  <a:cubicBezTo>
                    <a:pt x="76" y="33"/>
                    <a:pt x="76" y="33"/>
                    <a:pt x="76" y="33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66" y="42"/>
                    <a:pt x="66" y="42"/>
                    <a:pt x="66" y="42"/>
                  </a:cubicBezTo>
                  <a:lnTo>
                    <a:pt x="66" y="33"/>
                  </a:lnTo>
                  <a:close/>
                  <a:moveTo>
                    <a:pt x="66" y="44"/>
                  </a:moveTo>
                  <a:cubicBezTo>
                    <a:pt x="68" y="44"/>
                    <a:pt x="68" y="44"/>
                    <a:pt x="68" y="44"/>
                  </a:cubicBezTo>
                  <a:cubicBezTo>
                    <a:pt x="66" y="48"/>
                    <a:pt x="66" y="48"/>
                    <a:pt x="66" y="48"/>
                  </a:cubicBezTo>
                  <a:lnTo>
                    <a:pt x="66" y="44"/>
                  </a:lnTo>
                  <a:close/>
                  <a:moveTo>
                    <a:pt x="32" y="42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3" y="42"/>
                    <a:pt x="32" y="42"/>
                    <a:pt x="32" y="42"/>
                  </a:cubicBezTo>
                  <a:close/>
                  <a:moveTo>
                    <a:pt x="48" y="23"/>
                  </a:move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48" y="30"/>
                    <a:pt x="48" y="30"/>
                    <a:pt x="48" y="30"/>
                  </a:cubicBezTo>
                  <a:lnTo>
                    <a:pt x="48" y="23"/>
                  </a:lnTo>
                  <a:close/>
                  <a:moveTo>
                    <a:pt x="48" y="33"/>
                  </a:moveTo>
                  <a:cubicBezTo>
                    <a:pt x="64" y="33"/>
                    <a:pt x="64" y="33"/>
                    <a:pt x="64" y="33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33"/>
                  </a:lnTo>
                  <a:close/>
                  <a:moveTo>
                    <a:pt x="48" y="50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48" y="50"/>
                    <a:pt x="48" y="50"/>
                  </a:cubicBezTo>
                  <a:close/>
                  <a:moveTo>
                    <a:pt x="34" y="50"/>
                  </a:moveTo>
                  <a:cubicBezTo>
                    <a:pt x="33" y="44"/>
                    <a:pt x="33" y="44"/>
                    <a:pt x="33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lnTo>
                    <a:pt x="34" y="50"/>
                  </a:lnTo>
                  <a:close/>
                  <a:moveTo>
                    <a:pt x="46" y="23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8" y="23"/>
                    <a:pt x="28" y="23"/>
                    <a:pt x="28" y="23"/>
                  </a:cubicBezTo>
                  <a:lnTo>
                    <a:pt x="46" y="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56" name="Freeform 27"/>
            <p:cNvSpPr>
              <a:spLocks/>
            </p:cNvSpPr>
            <p:nvPr/>
          </p:nvSpPr>
          <p:spPr bwMode="auto">
            <a:xfrm>
              <a:off x="809945" y="8365558"/>
              <a:ext cx="78080" cy="78080"/>
            </a:xfrm>
            <a:custGeom>
              <a:avLst/>
              <a:gdLst>
                <a:gd name="T0" fmla="*/ 11 w 23"/>
                <a:gd name="T1" fmla="*/ 23 h 23"/>
                <a:gd name="T2" fmla="*/ 12 w 23"/>
                <a:gd name="T3" fmla="*/ 22 h 23"/>
                <a:gd name="T4" fmla="*/ 12 w 23"/>
                <a:gd name="T5" fmla="*/ 12 h 23"/>
                <a:gd name="T6" fmla="*/ 22 w 23"/>
                <a:gd name="T7" fmla="*/ 12 h 23"/>
                <a:gd name="T8" fmla="*/ 23 w 23"/>
                <a:gd name="T9" fmla="*/ 11 h 23"/>
                <a:gd name="T10" fmla="*/ 22 w 23"/>
                <a:gd name="T11" fmla="*/ 10 h 23"/>
                <a:gd name="T12" fmla="*/ 12 w 23"/>
                <a:gd name="T13" fmla="*/ 10 h 23"/>
                <a:gd name="T14" fmla="*/ 12 w 23"/>
                <a:gd name="T15" fmla="*/ 1 h 23"/>
                <a:gd name="T16" fmla="*/ 11 w 23"/>
                <a:gd name="T17" fmla="*/ 0 h 23"/>
                <a:gd name="T18" fmla="*/ 10 w 23"/>
                <a:gd name="T19" fmla="*/ 1 h 23"/>
                <a:gd name="T20" fmla="*/ 10 w 23"/>
                <a:gd name="T21" fmla="*/ 10 h 23"/>
                <a:gd name="T22" fmla="*/ 1 w 23"/>
                <a:gd name="T23" fmla="*/ 10 h 23"/>
                <a:gd name="T24" fmla="*/ 0 w 23"/>
                <a:gd name="T25" fmla="*/ 11 h 23"/>
                <a:gd name="T26" fmla="*/ 1 w 23"/>
                <a:gd name="T27" fmla="*/ 12 h 23"/>
                <a:gd name="T28" fmla="*/ 10 w 23"/>
                <a:gd name="T29" fmla="*/ 12 h 23"/>
                <a:gd name="T30" fmla="*/ 10 w 23"/>
                <a:gd name="T31" fmla="*/ 22 h 23"/>
                <a:gd name="T32" fmla="*/ 11 w 23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2" y="23"/>
                    <a:pt x="12" y="22"/>
                    <a:pt x="12" y="2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3" y="12"/>
                    <a:pt x="23" y="11"/>
                  </a:cubicBezTo>
                  <a:cubicBezTo>
                    <a:pt x="23" y="11"/>
                    <a:pt x="22" y="10"/>
                    <a:pt x="2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1" y="23"/>
                    <a:pt x="11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57" name="그룹 1556"/>
          <p:cNvGrpSpPr/>
          <p:nvPr/>
        </p:nvGrpSpPr>
        <p:grpSpPr>
          <a:xfrm>
            <a:off x="5529149" y="5535241"/>
            <a:ext cx="268426" cy="263060"/>
            <a:chOff x="6993261" y="2458525"/>
            <a:chExt cx="300307" cy="294302"/>
          </a:xfrm>
          <a:solidFill>
            <a:schemeClr val="bg1"/>
          </a:solidFill>
        </p:grpSpPr>
        <p:sp>
          <p:nvSpPr>
            <p:cNvPr id="1558" name="Freeform 618"/>
            <p:cNvSpPr>
              <a:spLocks/>
            </p:cNvSpPr>
            <p:nvPr/>
          </p:nvSpPr>
          <p:spPr bwMode="auto">
            <a:xfrm>
              <a:off x="7128397" y="2464531"/>
              <a:ext cx="165171" cy="165171"/>
            </a:xfrm>
            <a:custGeom>
              <a:avLst/>
              <a:gdLst>
                <a:gd name="T0" fmla="*/ 1 w 48"/>
                <a:gd name="T1" fmla="*/ 37 h 48"/>
                <a:gd name="T2" fmla="*/ 2 w 48"/>
                <a:gd name="T3" fmla="*/ 37 h 48"/>
                <a:gd name="T4" fmla="*/ 32 w 48"/>
                <a:gd name="T5" fmla="*/ 9 h 48"/>
                <a:gd name="T6" fmla="*/ 41 w 48"/>
                <a:gd name="T7" fmla="*/ 4 h 48"/>
                <a:gd name="T8" fmla="*/ 41 w 48"/>
                <a:gd name="T9" fmla="*/ 5 h 48"/>
                <a:gd name="T10" fmla="*/ 7 w 48"/>
                <a:gd name="T11" fmla="*/ 46 h 48"/>
                <a:gd name="T12" fmla="*/ 7 w 48"/>
                <a:gd name="T13" fmla="*/ 47 h 48"/>
                <a:gd name="T14" fmla="*/ 9 w 48"/>
                <a:gd name="T15" fmla="*/ 47 h 48"/>
                <a:gd name="T16" fmla="*/ 48 w 48"/>
                <a:gd name="T17" fmla="*/ 0 h 48"/>
                <a:gd name="T18" fmla="*/ 45 w 48"/>
                <a:gd name="T19" fmla="*/ 1 h 48"/>
                <a:gd name="T20" fmla="*/ 1 w 48"/>
                <a:gd name="T21" fmla="*/ 36 h 48"/>
                <a:gd name="T22" fmla="*/ 1 w 48"/>
                <a:gd name="T23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48">
                  <a:moveTo>
                    <a:pt x="1" y="37"/>
                  </a:moveTo>
                  <a:cubicBezTo>
                    <a:pt x="1" y="37"/>
                    <a:pt x="2" y="37"/>
                    <a:pt x="2" y="37"/>
                  </a:cubicBezTo>
                  <a:cubicBezTo>
                    <a:pt x="14" y="21"/>
                    <a:pt x="25" y="13"/>
                    <a:pt x="32" y="9"/>
                  </a:cubicBezTo>
                  <a:cubicBezTo>
                    <a:pt x="36" y="7"/>
                    <a:pt x="39" y="5"/>
                    <a:pt x="41" y="4"/>
                  </a:cubicBezTo>
                  <a:cubicBezTo>
                    <a:pt x="41" y="4"/>
                    <a:pt x="42" y="5"/>
                    <a:pt x="41" y="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7" y="47"/>
                    <a:pt x="7" y="47"/>
                  </a:cubicBezTo>
                  <a:cubicBezTo>
                    <a:pt x="8" y="48"/>
                    <a:pt x="8" y="47"/>
                    <a:pt x="9" y="4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24" y="5"/>
                    <a:pt x="1" y="36"/>
                  </a:cubicBezTo>
                  <a:cubicBezTo>
                    <a:pt x="0" y="36"/>
                    <a:pt x="0" y="37"/>
                    <a:pt x="1" y="3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59" name="Freeform 619"/>
            <p:cNvSpPr>
              <a:spLocks noEditPoints="1"/>
            </p:cNvSpPr>
            <p:nvPr/>
          </p:nvSpPr>
          <p:spPr bwMode="auto">
            <a:xfrm>
              <a:off x="6996265" y="2674747"/>
              <a:ext cx="114117" cy="78080"/>
            </a:xfrm>
            <a:custGeom>
              <a:avLst/>
              <a:gdLst>
                <a:gd name="T0" fmla="*/ 31 w 33"/>
                <a:gd name="T1" fmla="*/ 1 h 23"/>
                <a:gd name="T2" fmla="*/ 23 w 33"/>
                <a:gd name="T3" fmla="*/ 11 h 23"/>
                <a:gd name="T4" fmla="*/ 15 w 33"/>
                <a:gd name="T5" fmla="*/ 1 h 23"/>
                <a:gd name="T6" fmla="*/ 1 w 33"/>
                <a:gd name="T7" fmla="*/ 9 h 23"/>
                <a:gd name="T8" fmla="*/ 9 w 33"/>
                <a:gd name="T9" fmla="*/ 23 h 23"/>
                <a:gd name="T10" fmla="*/ 12 w 33"/>
                <a:gd name="T11" fmla="*/ 23 h 23"/>
                <a:gd name="T12" fmla="*/ 22 w 33"/>
                <a:gd name="T13" fmla="*/ 15 h 23"/>
                <a:gd name="T14" fmla="*/ 22 w 33"/>
                <a:gd name="T15" fmla="*/ 15 h 23"/>
                <a:gd name="T16" fmla="*/ 33 w 33"/>
                <a:gd name="T17" fmla="*/ 3 h 23"/>
                <a:gd name="T18" fmla="*/ 33 w 33"/>
                <a:gd name="T19" fmla="*/ 1 h 23"/>
                <a:gd name="T20" fmla="*/ 31 w 33"/>
                <a:gd name="T21" fmla="*/ 1 h 23"/>
                <a:gd name="T22" fmla="*/ 20 w 33"/>
                <a:gd name="T23" fmla="*/ 14 h 23"/>
                <a:gd name="T24" fmla="*/ 10 w 33"/>
                <a:gd name="T25" fmla="*/ 20 h 23"/>
                <a:gd name="T26" fmla="*/ 3 w 33"/>
                <a:gd name="T27" fmla="*/ 10 h 23"/>
                <a:gd name="T28" fmla="*/ 12 w 33"/>
                <a:gd name="T29" fmla="*/ 3 h 23"/>
                <a:gd name="T30" fmla="*/ 14 w 33"/>
                <a:gd name="T31" fmla="*/ 4 h 23"/>
                <a:gd name="T32" fmla="*/ 20 w 33"/>
                <a:gd name="T33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23">
                  <a:moveTo>
                    <a:pt x="31" y="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2" y="7"/>
                    <a:pt x="19" y="3"/>
                    <a:pt x="15" y="1"/>
                  </a:cubicBezTo>
                  <a:cubicBezTo>
                    <a:pt x="9" y="0"/>
                    <a:pt x="3" y="3"/>
                    <a:pt x="1" y="9"/>
                  </a:cubicBezTo>
                  <a:cubicBezTo>
                    <a:pt x="0" y="15"/>
                    <a:pt x="3" y="21"/>
                    <a:pt x="9" y="23"/>
                  </a:cubicBezTo>
                  <a:cubicBezTo>
                    <a:pt x="10" y="23"/>
                    <a:pt x="11" y="23"/>
                    <a:pt x="12" y="23"/>
                  </a:cubicBezTo>
                  <a:cubicBezTo>
                    <a:pt x="17" y="23"/>
                    <a:pt x="21" y="20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3" y="2"/>
                    <a:pt x="33" y="1"/>
                  </a:cubicBezTo>
                  <a:cubicBezTo>
                    <a:pt x="32" y="1"/>
                    <a:pt x="31" y="1"/>
                    <a:pt x="31" y="1"/>
                  </a:cubicBezTo>
                  <a:close/>
                  <a:moveTo>
                    <a:pt x="20" y="14"/>
                  </a:moveTo>
                  <a:cubicBezTo>
                    <a:pt x="19" y="19"/>
                    <a:pt x="14" y="22"/>
                    <a:pt x="10" y="20"/>
                  </a:cubicBezTo>
                  <a:cubicBezTo>
                    <a:pt x="5" y="19"/>
                    <a:pt x="2" y="14"/>
                    <a:pt x="3" y="10"/>
                  </a:cubicBezTo>
                  <a:cubicBezTo>
                    <a:pt x="4" y="6"/>
                    <a:pt x="8" y="3"/>
                    <a:pt x="12" y="3"/>
                  </a:cubicBezTo>
                  <a:cubicBezTo>
                    <a:pt x="13" y="3"/>
                    <a:pt x="13" y="3"/>
                    <a:pt x="14" y="4"/>
                  </a:cubicBezTo>
                  <a:cubicBezTo>
                    <a:pt x="19" y="5"/>
                    <a:pt x="21" y="10"/>
                    <a:pt x="20" y="1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60" name="Freeform 620"/>
            <p:cNvSpPr>
              <a:spLocks/>
            </p:cNvSpPr>
            <p:nvPr/>
          </p:nvSpPr>
          <p:spPr bwMode="auto">
            <a:xfrm>
              <a:off x="6993261" y="2458525"/>
              <a:ext cx="294301" cy="294301"/>
            </a:xfrm>
            <a:custGeom>
              <a:avLst/>
              <a:gdLst>
                <a:gd name="T0" fmla="*/ 76 w 85"/>
                <a:gd name="T1" fmla="*/ 63 h 85"/>
                <a:gd name="T2" fmla="*/ 75 w 85"/>
                <a:gd name="T3" fmla="*/ 64 h 85"/>
                <a:gd name="T4" fmla="*/ 75 w 85"/>
                <a:gd name="T5" fmla="*/ 65 h 85"/>
                <a:gd name="T6" fmla="*/ 82 w 85"/>
                <a:gd name="T7" fmla="*/ 71 h 85"/>
                <a:gd name="T8" fmla="*/ 81 w 85"/>
                <a:gd name="T9" fmla="*/ 78 h 85"/>
                <a:gd name="T10" fmla="*/ 76 w 85"/>
                <a:gd name="T11" fmla="*/ 82 h 85"/>
                <a:gd name="T12" fmla="*/ 70 w 85"/>
                <a:gd name="T13" fmla="*/ 81 h 85"/>
                <a:gd name="T14" fmla="*/ 66 w 85"/>
                <a:gd name="T15" fmla="*/ 76 h 85"/>
                <a:gd name="T16" fmla="*/ 67 w 85"/>
                <a:gd name="T17" fmla="*/ 68 h 85"/>
                <a:gd name="T18" fmla="*/ 67 w 85"/>
                <a:gd name="T19" fmla="*/ 67 h 85"/>
                <a:gd name="T20" fmla="*/ 67 w 85"/>
                <a:gd name="T21" fmla="*/ 67 h 85"/>
                <a:gd name="T22" fmla="*/ 65 w 85"/>
                <a:gd name="T23" fmla="*/ 67 h 85"/>
                <a:gd name="T24" fmla="*/ 63 w 85"/>
                <a:gd name="T25" fmla="*/ 73 h 85"/>
                <a:gd name="T26" fmla="*/ 1 w 85"/>
                <a:gd name="T27" fmla="*/ 0 h 85"/>
                <a:gd name="T28" fmla="*/ 1 w 85"/>
                <a:gd name="T29" fmla="*/ 2 h 85"/>
                <a:gd name="T30" fmla="*/ 42 w 85"/>
                <a:gd name="T31" fmla="*/ 65 h 85"/>
                <a:gd name="T32" fmla="*/ 43 w 85"/>
                <a:gd name="T33" fmla="*/ 65 h 85"/>
                <a:gd name="T34" fmla="*/ 43 w 85"/>
                <a:gd name="T35" fmla="*/ 63 h 85"/>
                <a:gd name="T36" fmla="*/ 4 w 85"/>
                <a:gd name="T37" fmla="*/ 8 h 85"/>
                <a:gd name="T38" fmla="*/ 5 w 85"/>
                <a:gd name="T39" fmla="*/ 7 h 85"/>
                <a:gd name="T40" fmla="*/ 63 w 85"/>
                <a:gd name="T41" fmla="*/ 77 h 85"/>
                <a:gd name="T42" fmla="*/ 63 w 85"/>
                <a:gd name="T43" fmla="*/ 77 h 85"/>
                <a:gd name="T44" fmla="*/ 68 w 85"/>
                <a:gd name="T45" fmla="*/ 83 h 85"/>
                <a:gd name="T46" fmla="*/ 74 w 85"/>
                <a:gd name="T47" fmla="*/ 85 h 85"/>
                <a:gd name="T48" fmla="*/ 77 w 85"/>
                <a:gd name="T49" fmla="*/ 84 h 85"/>
                <a:gd name="T50" fmla="*/ 83 w 85"/>
                <a:gd name="T51" fmla="*/ 79 h 85"/>
                <a:gd name="T52" fmla="*/ 85 w 85"/>
                <a:gd name="T53" fmla="*/ 71 h 85"/>
                <a:gd name="T54" fmla="*/ 76 w 85"/>
                <a:gd name="T55" fmla="*/ 6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5" h="85">
                  <a:moveTo>
                    <a:pt x="76" y="63"/>
                  </a:moveTo>
                  <a:cubicBezTo>
                    <a:pt x="75" y="63"/>
                    <a:pt x="75" y="63"/>
                    <a:pt x="75" y="64"/>
                  </a:cubicBezTo>
                  <a:cubicBezTo>
                    <a:pt x="75" y="64"/>
                    <a:pt x="75" y="65"/>
                    <a:pt x="75" y="65"/>
                  </a:cubicBezTo>
                  <a:cubicBezTo>
                    <a:pt x="79" y="66"/>
                    <a:pt x="81" y="68"/>
                    <a:pt x="82" y="71"/>
                  </a:cubicBezTo>
                  <a:cubicBezTo>
                    <a:pt x="83" y="74"/>
                    <a:pt x="83" y="76"/>
                    <a:pt x="81" y="78"/>
                  </a:cubicBezTo>
                  <a:cubicBezTo>
                    <a:pt x="80" y="80"/>
                    <a:pt x="78" y="81"/>
                    <a:pt x="76" y="82"/>
                  </a:cubicBezTo>
                  <a:cubicBezTo>
                    <a:pt x="74" y="83"/>
                    <a:pt x="72" y="82"/>
                    <a:pt x="70" y="81"/>
                  </a:cubicBezTo>
                  <a:cubicBezTo>
                    <a:pt x="68" y="80"/>
                    <a:pt x="66" y="78"/>
                    <a:pt x="66" y="76"/>
                  </a:cubicBezTo>
                  <a:cubicBezTo>
                    <a:pt x="65" y="73"/>
                    <a:pt x="65" y="70"/>
                    <a:pt x="67" y="68"/>
                  </a:cubicBezTo>
                  <a:cubicBezTo>
                    <a:pt x="68" y="68"/>
                    <a:pt x="68" y="67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6"/>
                    <a:pt x="66" y="66"/>
                    <a:pt x="65" y="67"/>
                  </a:cubicBezTo>
                  <a:cubicBezTo>
                    <a:pt x="64" y="68"/>
                    <a:pt x="63" y="71"/>
                    <a:pt x="63" y="7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6"/>
                    <a:pt x="13" y="42"/>
                    <a:pt x="42" y="65"/>
                  </a:cubicBezTo>
                  <a:cubicBezTo>
                    <a:pt x="42" y="65"/>
                    <a:pt x="43" y="66"/>
                    <a:pt x="43" y="65"/>
                  </a:cubicBezTo>
                  <a:cubicBezTo>
                    <a:pt x="44" y="64"/>
                    <a:pt x="43" y="63"/>
                    <a:pt x="43" y="63"/>
                  </a:cubicBezTo>
                  <a:cubicBezTo>
                    <a:pt x="21" y="45"/>
                    <a:pt x="8" y="19"/>
                    <a:pt x="4" y="8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4" y="79"/>
                    <a:pt x="66" y="82"/>
                    <a:pt x="68" y="83"/>
                  </a:cubicBezTo>
                  <a:cubicBezTo>
                    <a:pt x="70" y="84"/>
                    <a:pt x="72" y="85"/>
                    <a:pt x="74" y="85"/>
                  </a:cubicBezTo>
                  <a:cubicBezTo>
                    <a:pt x="75" y="85"/>
                    <a:pt x="76" y="84"/>
                    <a:pt x="77" y="84"/>
                  </a:cubicBezTo>
                  <a:cubicBezTo>
                    <a:pt x="80" y="84"/>
                    <a:pt x="82" y="82"/>
                    <a:pt x="83" y="79"/>
                  </a:cubicBezTo>
                  <a:cubicBezTo>
                    <a:pt x="85" y="77"/>
                    <a:pt x="85" y="74"/>
                    <a:pt x="85" y="71"/>
                  </a:cubicBezTo>
                  <a:cubicBezTo>
                    <a:pt x="83" y="67"/>
                    <a:pt x="80" y="64"/>
                    <a:pt x="76" y="6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61" name="그룹 1560"/>
          <p:cNvGrpSpPr/>
          <p:nvPr/>
        </p:nvGrpSpPr>
        <p:grpSpPr>
          <a:xfrm>
            <a:off x="6250664" y="5590270"/>
            <a:ext cx="244264" cy="153004"/>
            <a:chOff x="9143453" y="1887944"/>
            <a:chExt cx="273277" cy="171177"/>
          </a:xfrm>
          <a:solidFill>
            <a:schemeClr val="bg1"/>
          </a:solidFill>
        </p:grpSpPr>
        <p:sp>
          <p:nvSpPr>
            <p:cNvPr id="1562" name="Freeform 811"/>
            <p:cNvSpPr>
              <a:spLocks noEditPoints="1"/>
            </p:cNvSpPr>
            <p:nvPr/>
          </p:nvSpPr>
          <p:spPr bwMode="auto">
            <a:xfrm>
              <a:off x="9143453" y="1887944"/>
              <a:ext cx="252255" cy="144150"/>
            </a:xfrm>
            <a:custGeom>
              <a:avLst/>
              <a:gdLst>
                <a:gd name="T0" fmla="*/ 73 w 73"/>
                <a:gd name="T1" fmla="*/ 40 h 42"/>
                <a:gd name="T2" fmla="*/ 73 w 73"/>
                <a:gd name="T3" fmla="*/ 6 h 42"/>
                <a:gd name="T4" fmla="*/ 72 w 73"/>
                <a:gd name="T5" fmla="*/ 4 h 42"/>
                <a:gd name="T6" fmla="*/ 36 w 73"/>
                <a:gd name="T7" fmla="*/ 0 h 42"/>
                <a:gd name="T8" fmla="*/ 1 w 73"/>
                <a:gd name="T9" fmla="*/ 4 h 42"/>
                <a:gd name="T10" fmla="*/ 0 w 73"/>
                <a:gd name="T11" fmla="*/ 6 h 42"/>
                <a:gd name="T12" fmla="*/ 0 w 73"/>
                <a:gd name="T13" fmla="*/ 39 h 42"/>
                <a:gd name="T14" fmla="*/ 2 w 73"/>
                <a:gd name="T15" fmla="*/ 41 h 42"/>
                <a:gd name="T16" fmla="*/ 36 w 73"/>
                <a:gd name="T17" fmla="*/ 38 h 42"/>
                <a:gd name="T18" fmla="*/ 71 w 73"/>
                <a:gd name="T19" fmla="*/ 42 h 42"/>
                <a:gd name="T20" fmla="*/ 73 w 73"/>
                <a:gd name="T21" fmla="*/ 40 h 42"/>
                <a:gd name="T22" fmla="*/ 2 w 73"/>
                <a:gd name="T23" fmla="*/ 6 h 42"/>
                <a:gd name="T24" fmla="*/ 36 w 73"/>
                <a:gd name="T25" fmla="*/ 2 h 42"/>
                <a:gd name="T26" fmla="*/ 71 w 73"/>
                <a:gd name="T27" fmla="*/ 6 h 42"/>
                <a:gd name="T28" fmla="*/ 71 w 73"/>
                <a:gd name="T29" fmla="*/ 40 h 42"/>
                <a:gd name="T30" fmla="*/ 36 w 73"/>
                <a:gd name="T31" fmla="*/ 36 h 42"/>
                <a:gd name="T32" fmla="*/ 2 w 73"/>
                <a:gd name="T33" fmla="*/ 39 h 42"/>
                <a:gd name="T34" fmla="*/ 2 w 73"/>
                <a:gd name="T35" fmla="*/ 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" h="42">
                  <a:moveTo>
                    <a:pt x="73" y="40"/>
                  </a:moveTo>
                  <a:cubicBezTo>
                    <a:pt x="73" y="6"/>
                    <a:pt x="73" y="6"/>
                    <a:pt x="73" y="6"/>
                  </a:cubicBezTo>
                  <a:cubicBezTo>
                    <a:pt x="73" y="5"/>
                    <a:pt x="73" y="4"/>
                    <a:pt x="72" y="4"/>
                  </a:cubicBezTo>
                  <a:cubicBezTo>
                    <a:pt x="67" y="3"/>
                    <a:pt x="54" y="0"/>
                    <a:pt x="36" y="0"/>
                  </a:cubicBezTo>
                  <a:cubicBezTo>
                    <a:pt x="19" y="0"/>
                    <a:pt x="6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2"/>
                    <a:pt x="2" y="41"/>
                  </a:cubicBezTo>
                  <a:cubicBezTo>
                    <a:pt x="8" y="40"/>
                    <a:pt x="23" y="38"/>
                    <a:pt x="36" y="38"/>
                  </a:cubicBezTo>
                  <a:cubicBezTo>
                    <a:pt x="50" y="38"/>
                    <a:pt x="65" y="41"/>
                    <a:pt x="71" y="42"/>
                  </a:cubicBezTo>
                  <a:cubicBezTo>
                    <a:pt x="72" y="42"/>
                    <a:pt x="73" y="41"/>
                    <a:pt x="73" y="40"/>
                  </a:cubicBezTo>
                  <a:close/>
                  <a:moveTo>
                    <a:pt x="2" y="6"/>
                  </a:moveTo>
                  <a:cubicBezTo>
                    <a:pt x="5" y="5"/>
                    <a:pt x="18" y="2"/>
                    <a:pt x="36" y="2"/>
                  </a:cubicBezTo>
                  <a:cubicBezTo>
                    <a:pt x="55" y="2"/>
                    <a:pt x="68" y="5"/>
                    <a:pt x="71" y="6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39"/>
                    <a:pt x="51" y="36"/>
                    <a:pt x="36" y="36"/>
                  </a:cubicBezTo>
                  <a:cubicBezTo>
                    <a:pt x="22" y="36"/>
                    <a:pt x="6" y="38"/>
                    <a:pt x="2" y="39"/>
                  </a:cubicBezTo>
                  <a:lnTo>
                    <a:pt x="2" y="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63" name="Freeform 812"/>
            <p:cNvSpPr>
              <a:spLocks/>
            </p:cNvSpPr>
            <p:nvPr/>
          </p:nvSpPr>
          <p:spPr bwMode="auto">
            <a:xfrm>
              <a:off x="9164475" y="1929988"/>
              <a:ext cx="252255" cy="129133"/>
            </a:xfrm>
            <a:custGeom>
              <a:avLst/>
              <a:gdLst>
                <a:gd name="T0" fmla="*/ 71 w 73"/>
                <a:gd name="T1" fmla="*/ 1 h 37"/>
                <a:gd name="T2" fmla="*/ 71 w 73"/>
                <a:gd name="T3" fmla="*/ 35 h 37"/>
                <a:gd name="T4" fmla="*/ 36 w 73"/>
                <a:gd name="T5" fmla="*/ 31 h 37"/>
                <a:gd name="T6" fmla="*/ 1 w 73"/>
                <a:gd name="T7" fmla="*/ 34 h 37"/>
                <a:gd name="T8" fmla="*/ 0 w 73"/>
                <a:gd name="T9" fmla="*/ 35 h 37"/>
                <a:gd name="T10" fmla="*/ 0 w 73"/>
                <a:gd name="T11" fmla="*/ 35 h 37"/>
                <a:gd name="T12" fmla="*/ 2 w 73"/>
                <a:gd name="T13" fmla="*/ 36 h 37"/>
                <a:gd name="T14" fmla="*/ 36 w 73"/>
                <a:gd name="T15" fmla="*/ 33 h 37"/>
                <a:gd name="T16" fmla="*/ 71 w 73"/>
                <a:gd name="T17" fmla="*/ 37 h 37"/>
                <a:gd name="T18" fmla="*/ 73 w 73"/>
                <a:gd name="T19" fmla="*/ 35 h 37"/>
                <a:gd name="T20" fmla="*/ 73 w 73"/>
                <a:gd name="T21" fmla="*/ 1 h 37"/>
                <a:gd name="T22" fmla="*/ 72 w 73"/>
                <a:gd name="T23" fmla="*/ 0 h 37"/>
                <a:gd name="T24" fmla="*/ 72 w 73"/>
                <a:gd name="T25" fmla="*/ 0 h 37"/>
                <a:gd name="T26" fmla="*/ 71 w 73"/>
                <a:gd name="T27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37">
                  <a:moveTo>
                    <a:pt x="71" y="1"/>
                  </a:moveTo>
                  <a:cubicBezTo>
                    <a:pt x="71" y="35"/>
                    <a:pt x="71" y="35"/>
                    <a:pt x="71" y="35"/>
                  </a:cubicBezTo>
                  <a:cubicBezTo>
                    <a:pt x="66" y="34"/>
                    <a:pt x="51" y="31"/>
                    <a:pt x="36" y="31"/>
                  </a:cubicBezTo>
                  <a:cubicBezTo>
                    <a:pt x="21" y="31"/>
                    <a:pt x="5" y="33"/>
                    <a:pt x="1" y="34"/>
                  </a:cubicBezTo>
                  <a:cubicBezTo>
                    <a:pt x="1" y="34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1" y="36"/>
                    <a:pt x="2" y="36"/>
                  </a:cubicBezTo>
                  <a:cubicBezTo>
                    <a:pt x="6" y="35"/>
                    <a:pt x="21" y="33"/>
                    <a:pt x="36" y="33"/>
                  </a:cubicBezTo>
                  <a:cubicBezTo>
                    <a:pt x="50" y="33"/>
                    <a:pt x="65" y="36"/>
                    <a:pt x="71" y="37"/>
                  </a:cubicBezTo>
                  <a:cubicBezTo>
                    <a:pt x="72" y="37"/>
                    <a:pt x="73" y="36"/>
                    <a:pt x="73" y="35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1" y="0"/>
                    <a:pt x="71" y="0"/>
                    <a:pt x="71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64" name="Freeform 813"/>
            <p:cNvSpPr>
              <a:spLocks noEditPoints="1"/>
            </p:cNvSpPr>
            <p:nvPr/>
          </p:nvSpPr>
          <p:spPr bwMode="auto">
            <a:xfrm>
              <a:off x="9230543" y="1905962"/>
              <a:ext cx="69074" cy="96098"/>
            </a:xfrm>
            <a:custGeom>
              <a:avLst/>
              <a:gdLst>
                <a:gd name="T0" fmla="*/ 12 w 20"/>
                <a:gd name="T1" fmla="*/ 27 h 28"/>
                <a:gd name="T2" fmla="*/ 12 w 20"/>
                <a:gd name="T3" fmla="*/ 24 h 28"/>
                <a:gd name="T4" fmla="*/ 20 w 20"/>
                <a:gd name="T5" fmla="*/ 14 h 28"/>
                <a:gd name="T6" fmla="*/ 12 w 20"/>
                <a:gd name="T7" fmla="*/ 4 h 28"/>
                <a:gd name="T8" fmla="*/ 12 w 20"/>
                <a:gd name="T9" fmla="*/ 1 h 28"/>
                <a:gd name="T10" fmla="*/ 10 w 20"/>
                <a:gd name="T11" fmla="*/ 0 h 28"/>
                <a:gd name="T12" fmla="*/ 10 w 20"/>
                <a:gd name="T13" fmla="*/ 0 h 28"/>
                <a:gd name="T14" fmla="*/ 9 w 20"/>
                <a:gd name="T15" fmla="*/ 1 h 28"/>
                <a:gd name="T16" fmla="*/ 9 w 20"/>
                <a:gd name="T17" fmla="*/ 3 h 28"/>
                <a:gd name="T18" fmla="*/ 0 w 20"/>
                <a:gd name="T19" fmla="*/ 14 h 28"/>
                <a:gd name="T20" fmla="*/ 9 w 20"/>
                <a:gd name="T21" fmla="*/ 24 h 28"/>
                <a:gd name="T22" fmla="*/ 9 w 20"/>
                <a:gd name="T23" fmla="*/ 27 h 28"/>
                <a:gd name="T24" fmla="*/ 10 w 20"/>
                <a:gd name="T25" fmla="*/ 28 h 28"/>
                <a:gd name="T26" fmla="*/ 10 w 20"/>
                <a:gd name="T27" fmla="*/ 28 h 28"/>
                <a:gd name="T28" fmla="*/ 12 w 20"/>
                <a:gd name="T29" fmla="*/ 27 h 28"/>
                <a:gd name="T30" fmla="*/ 2 w 20"/>
                <a:gd name="T31" fmla="*/ 14 h 28"/>
                <a:gd name="T32" fmla="*/ 10 w 20"/>
                <a:gd name="T33" fmla="*/ 6 h 28"/>
                <a:gd name="T34" fmla="*/ 18 w 20"/>
                <a:gd name="T35" fmla="*/ 14 h 28"/>
                <a:gd name="T36" fmla="*/ 10 w 20"/>
                <a:gd name="T37" fmla="*/ 22 h 28"/>
                <a:gd name="T38" fmla="*/ 2 w 20"/>
                <a:gd name="T3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" h="28">
                  <a:moveTo>
                    <a:pt x="12" y="27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6" y="23"/>
                    <a:pt x="20" y="19"/>
                    <a:pt x="20" y="14"/>
                  </a:cubicBezTo>
                  <a:cubicBezTo>
                    <a:pt x="20" y="9"/>
                    <a:pt x="16" y="4"/>
                    <a:pt x="12" y="4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4"/>
                    <a:pt x="0" y="8"/>
                    <a:pt x="0" y="14"/>
                  </a:cubicBezTo>
                  <a:cubicBezTo>
                    <a:pt x="0" y="19"/>
                    <a:pt x="4" y="24"/>
                    <a:pt x="9" y="24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8"/>
                    <a:pt x="12" y="28"/>
                    <a:pt x="12" y="27"/>
                  </a:cubicBezTo>
                  <a:close/>
                  <a:moveTo>
                    <a:pt x="2" y="14"/>
                  </a:moveTo>
                  <a:cubicBezTo>
                    <a:pt x="2" y="9"/>
                    <a:pt x="5" y="6"/>
                    <a:pt x="10" y="6"/>
                  </a:cubicBezTo>
                  <a:cubicBezTo>
                    <a:pt x="14" y="6"/>
                    <a:pt x="18" y="9"/>
                    <a:pt x="18" y="14"/>
                  </a:cubicBezTo>
                  <a:cubicBezTo>
                    <a:pt x="18" y="18"/>
                    <a:pt x="14" y="22"/>
                    <a:pt x="10" y="22"/>
                  </a:cubicBezTo>
                  <a:cubicBezTo>
                    <a:pt x="5" y="22"/>
                    <a:pt x="2" y="18"/>
                    <a:pt x="2" y="1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65" name="그룹 1564"/>
          <p:cNvGrpSpPr/>
          <p:nvPr/>
        </p:nvGrpSpPr>
        <p:grpSpPr>
          <a:xfrm>
            <a:off x="6921724" y="5588929"/>
            <a:ext cx="263058" cy="155684"/>
            <a:chOff x="12690075" y="3134217"/>
            <a:chExt cx="294303" cy="174176"/>
          </a:xfrm>
          <a:solidFill>
            <a:schemeClr val="bg1"/>
          </a:solidFill>
        </p:grpSpPr>
        <p:sp>
          <p:nvSpPr>
            <p:cNvPr id="1566" name="Freeform 1125"/>
            <p:cNvSpPr>
              <a:spLocks noEditPoints="1"/>
            </p:cNvSpPr>
            <p:nvPr/>
          </p:nvSpPr>
          <p:spPr bwMode="auto">
            <a:xfrm>
              <a:off x="12690075" y="3185265"/>
              <a:ext cx="291298" cy="123128"/>
            </a:xfrm>
            <a:custGeom>
              <a:avLst/>
              <a:gdLst>
                <a:gd name="T0" fmla="*/ 1 w 84"/>
                <a:gd name="T1" fmla="*/ 18 h 36"/>
                <a:gd name="T2" fmla="*/ 0 w 84"/>
                <a:gd name="T3" fmla="*/ 18 h 36"/>
                <a:gd name="T4" fmla="*/ 0 w 84"/>
                <a:gd name="T5" fmla="*/ 19 h 36"/>
                <a:gd name="T6" fmla="*/ 0 w 84"/>
                <a:gd name="T7" fmla="*/ 20 h 36"/>
                <a:gd name="T8" fmla="*/ 42 w 84"/>
                <a:gd name="T9" fmla="*/ 34 h 36"/>
                <a:gd name="T10" fmla="*/ 84 w 84"/>
                <a:gd name="T11" fmla="*/ 20 h 36"/>
                <a:gd name="T12" fmla="*/ 84 w 84"/>
                <a:gd name="T13" fmla="*/ 19 h 36"/>
                <a:gd name="T14" fmla="*/ 84 w 84"/>
                <a:gd name="T15" fmla="*/ 18 h 36"/>
                <a:gd name="T16" fmla="*/ 1 w 84"/>
                <a:gd name="T17" fmla="*/ 18 h 36"/>
                <a:gd name="T18" fmla="*/ 3 w 84"/>
                <a:gd name="T19" fmla="*/ 19 h 36"/>
                <a:gd name="T20" fmla="*/ 81 w 84"/>
                <a:gd name="T21" fmla="*/ 19 h 36"/>
                <a:gd name="T22" fmla="*/ 3 w 84"/>
                <a:gd name="T23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36">
                  <a:moveTo>
                    <a:pt x="1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13" y="29"/>
                    <a:pt x="27" y="34"/>
                    <a:pt x="42" y="34"/>
                  </a:cubicBezTo>
                  <a:cubicBezTo>
                    <a:pt x="57" y="34"/>
                    <a:pt x="71" y="29"/>
                    <a:pt x="84" y="20"/>
                  </a:cubicBezTo>
                  <a:cubicBezTo>
                    <a:pt x="84" y="20"/>
                    <a:pt x="84" y="19"/>
                    <a:pt x="84" y="19"/>
                  </a:cubicBezTo>
                  <a:cubicBezTo>
                    <a:pt x="84" y="19"/>
                    <a:pt x="84" y="18"/>
                    <a:pt x="84" y="18"/>
                  </a:cubicBezTo>
                  <a:cubicBezTo>
                    <a:pt x="59" y="0"/>
                    <a:pt x="26" y="0"/>
                    <a:pt x="1" y="18"/>
                  </a:cubicBezTo>
                  <a:close/>
                  <a:moveTo>
                    <a:pt x="3" y="19"/>
                  </a:moveTo>
                  <a:cubicBezTo>
                    <a:pt x="26" y="2"/>
                    <a:pt x="57" y="2"/>
                    <a:pt x="81" y="19"/>
                  </a:cubicBezTo>
                  <a:cubicBezTo>
                    <a:pt x="58" y="36"/>
                    <a:pt x="26" y="36"/>
                    <a:pt x="3" y="1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67" name="Freeform 1126"/>
            <p:cNvSpPr>
              <a:spLocks noEditPoints="1"/>
            </p:cNvSpPr>
            <p:nvPr/>
          </p:nvSpPr>
          <p:spPr bwMode="auto">
            <a:xfrm>
              <a:off x="12795184" y="3212295"/>
              <a:ext cx="81082" cy="78080"/>
            </a:xfrm>
            <a:custGeom>
              <a:avLst/>
              <a:gdLst>
                <a:gd name="T0" fmla="*/ 0 w 23"/>
                <a:gd name="T1" fmla="*/ 11 h 23"/>
                <a:gd name="T2" fmla="*/ 12 w 23"/>
                <a:gd name="T3" fmla="*/ 23 h 23"/>
                <a:gd name="T4" fmla="*/ 23 w 23"/>
                <a:gd name="T5" fmla="*/ 11 h 23"/>
                <a:gd name="T6" fmla="*/ 12 w 23"/>
                <a:gd name="T7" fmla="*/ 0 h 23"/>
                <a:gd name="T8" fmla="*/ 0 w 23"/>
                <a:gd name="T9" fmla="*/ 11 h 23"/>
                <a:gd name="T10" fmla="*/ 21 w 23"/>
                <a:gd name="T11" fmla="*/ 11 h 23"/>
                <a:gd name="T12" fmla="*/ 12 w 23"/>
                <a:gd name="T13" fmla="*/ 20 h 23"/>
                <a:gd name="T14" fmla="*/ 3 w 23"/>
                <a:gd name="T15" fmla="*/ 11 h 23"/>
                <a:gd name="T16" fmla="*/ 12 w 23"/>
                <a:gd name="T17" fmla="*/ 2 h 23"/>
                <a:gd name="T18" fmla="*/ 21 w 23"/>
                <a:gd name="T1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8"/>
                    <a:pt x="6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lose/>
                  <a:moveTo>
                    <a:pt x="21" y="11"/>
                  </a:moveTo>
                  <a:cubicBezTo>
                    <a:pt x="21" y="16"/>
                    <a:pt x="17" y="20"/>
                    <a:pt x="12" y="20"/>
                  </a:cubicBezTo>
                  <a:cubicBezTo>
                    <a:pt x="7" y="20"/>
                    <a:pt x="3" y="16"/>
                    <a:pt x="3" y="11"/>
                  </a:cubicBezTo>
                  <a:cubicBezTo>
                    <a:pt x="3" y="6"/>
                    <a:pt x="7" y="2"/>
                    <a:pt x="12" y="2"/>
                  </a:cubicBezTo>
                  <a:cubicBezTo>
                    <a:pt x="17" y="2"/>
                    <a:pt x="21" y="6"/>
                    <a:pt x="21" y="1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68" name="Freeform 1127"/>
            <p:cNvSpPr>
              <a:spLocks/>
            </p:cNvSpPr>
            <p:nvPr/>
          </p:nvSpPr>
          <p:spPr bwMode="auto">
            <a:xfrm>
              <a:off x="12690077" y="3134217"/>
              <a:ext cx="294301" cy="87089"/>
            </a:xfrm>
            <a:custGeom>
              <a:avLst/>
              <a:gdLst>
                <a:gd name="T0" fmla="*/ 84 w 85"/>
                <a:gd name="T1" fmla="*/ 23 h 25"/>
                <a:gd name="T2" fmla="*/ 0 w 85"/>
                <a:gd name="T3" fmla="*/ 23 h 25"/>
                <a:gd name="T4" fmla="*/ 0 w 85"/>
                <a:gd name="T5" fmla="*/ 24 h 25"/>
                <a:gd name="T6" fmla="*/ 2 w 85"/>
                <a:gd name="T7" fmla="*/ 25 h 25"/>
                <a:gd name="T8" fmla="*/ 25 w 85"/>
                <a:gd name="T9" fmla="*/ 16 h 25"/>
                <a:gd name="T10" fmla="*/ 83 w 85"/>
                <a:gd name="T11" fmla="*/ 25 h 25"/>
                <a:gd name="T12" fmla="*/ 84 w 85"/>
                <a:gd name="T13" fmla="*/ 25 h 25"/>
                <a:gd name="T14" fmla="*/ 85 w 85"/>
                <a:gd name="T15" fmla="*/ 24 h 25"/>
                <a:gd name="T16" fmla="*/ 84 w 85"/>
                <a:gd name="T1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25">
                  <a:moveTo>
                    <a:pt x="84" y="23"/>
                  </a:moveTo>
                  <a:cubicBezTo>
                    <a:pt x="37" y="0"/>
                    <a:pt x="1" y="23"/>
                    <a:pt x="0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0" y="25"/>
                    <a:pt x="1" y="25"/>
                    <a:pt x="2" y="25"/>
                  </a:cubicBezTo>
                  <a:cubicBezTo>
                    <a:pt x="2" y="25"/>
                    <a:pt x="11" y="19"/>
                    <a:pt x="25" y="16"/>
                  </a:cubicBezTo>
                  <a:cubicBezTo>
                    <a:pt x="38" y="14"/>
                    <a:pt x="59" y="13"/>
                    <a:pt x="83" y="25"/>
                  </a:cubicBezTo>
                  <a:cubicBezTo>
                    <a:pt x="83" y="25"/>
                    <a:pt x="83" y="25"/>
                    <a:pt x="84" y="25"/>
                  </a:cubicBezTo>
                  <a:cubicBezTo>
                    <a:pt x="84" y="25"/>
                    <a:pt x="84" y="25"/>
                    <a:pt x="85" y="24"/>
                  </a:cubicBezTo>
                  <a:cubicBezTo>
                    <a:pt x="85" y="24"/>
                    <a:pt x="85" y="23"/>
                    <a:pt x="84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569" name="Freeform 79"/>
          <p:cNvSpPr>
            <a:spLocks noEditPoints="1"/>
          </p:cNvSpPr>
          <p:nvPr/>
        </p:nvSpPr>
        <p:spPr bwMode="auto">
          <a:xfrm>
            <a:off x="8344568" y="5539268"/>
            <a:ext cx="209374" cy="255006"/>
          </a:xfrm>
          <a:custGeom>
            <a:avLst/>
            <a:gdLst>
              <a:gd name="T0" fmla="*/ 7 w 68"/>
              <a:gd name="T1" fmla="*/ 29 h 82"/>
              <a:gd name="T2" fmla="*/ 0 w 68"/>
              <a:gd name="T3" fmla="*/ 50 h 82"/>
              <a:gd name="T4" fmla="*/ 16 w 68"/>
              <a:gd name="T5" fmla="*/ 66 h 82"/>
              <a:gd name="T6" fmla="*/ 21 w 68"/>
              <a:gd name="T7" fmla="*/ 39 h 82"/>
              <a:gd name="T8" fmla="*/ 11 w 68"/>
              <a:gd name="T9" fmla="*/ 38 h 82"/>
              <a:gd name="T10" fmla="*/ 9 w 68"/>
              <a:gd name="T11" fmla="*/ 29 h 82"/>
              <a:gd name="T12" fmla="*/ 58 w 68"/>
              <a:gd name="T13" fmla="*/ 29 h 82"/>
              <a:gd name="T14" fmla="*/ 56 w 68"/>
              <a:gd name="T15" fmla="*/ 38 h 82"/>
              <a:gd name="T16" fmla="*/ 46 w 68"/>
              <a:gd name="T17" fmla="*/ 39 h 82"/>
              <a:gd name="T18" fmla="*/ 51 w 68"/>
              <a:gd name="T19" fmla="*/ 66 h 82"/>
              <a:gd name="T20" fmla="*/ 62 w 68"/>
              <a:gd name="T21" fmla="*/ 61 h 82"/>
              <a:gd name="T22" fmla="*/ 60 w 68"/>
              <a:gd name="T23" fmla="*/ 77 h 82"/>
              <a:gd name="T24" fmla="*/ 45 w 68"/>
              <a:gd name="T25" fmla="*/ 74 h 82"/>
              <a:gd name="T26" fmla="*/ 43 w 68"/>
              <a:gd name="T27" fmla="*/ 67 h 82"/>
              <a:gd name="T28" fmla="*/ 43 w 68"/>
              <a:gd name="T29" fmla="*/ 75 h 82"/>
              <a:gd name="T30" fmla="*/ 51 w 68"/>
              <a:gd name="T31" fmla="*/ 81 h 82"/>
              <a:gd name="T32" fmla="*/ 61 w 68"/>
              <a:gd name="T33" fmla="*/ 78 h 82"/>
              <a:gd name="T34" fmla="*/ 64 w 68"/>
              <a:gd name="T35" fmla="*/ 59 h 82"/>
              <a:gd name="T36" fmla="*/ 68 w 68"/>
              <a:gd name="T37" fmla="*/ 50 h 82"/>
              <a:gd name="T38" fmla="*/ 61 w 68"/>
              <a:gd name="T39" fmla="*/ 29 h 82"/>
              <a:gd name="T40" fmla="*/ 13 w 68"/>
              <a:gd name="T41" fmla="*/ 39 h 82"/>
              <a:gd name="T42" fmla="*/ 19 w 68"/>
              <a:gd name="T43" fmla="*/ 39 h 82"/>
              <a:gd name="T44" fmla="*/ 16 w 68"/>
              <a:gd name="T45" fmla="*/ 64 h 82"/>
              <a:gd name="T46" fmla="*/ 13 w 68"/>
              <a:gd name="T47" fmla="*/ 39 h 82"/>
              <a:gd name="T48" fmla="*/ 11 w 68"/>
              <a:gd name="T49" fmla="*/ 60 h 82"/>
              <a:gd name="T50" fmla="*/ 11 w 68"/>
              <a:gd name="T51" fmla="*/ 40 h 82"/>
              <a:gd name="T52" fmla="*/ 51 w 68"/>
              <a:gd name="T53" fmla="*/ 64 h 82"/>
              <a:gd name="T54" fmla="*/ 49 w 68"/>
              <a:gd name="T55" fmla="*/ 39 h 82"/>
              <a:gd name="T56" fmla="*/ 54 w 68"/>
              <a:gd name="T57" fmla="*/ 39 h 82"/>
              <a:gd name="T58" fmla="*/ 43 w 68"/>
              <a:gd name="T59" fmla="*/ 73 h 82"/>
              <a:gd name="T60" fmla="*/ 43 w 68"/>
              <a:gd name="T61" fmla="*/ 69 h 82"/>
              <a:gd name="T62" fmla="*/ 43 w 68"/>
              <a:gd name="T63" fmla="*/ 73 h 82"/>
              <a:gd name="T64" fmla="*/ 57 w 68"/>
              <a:gd name="T65" fmla="*/ 60 h 82"/>
              <a:gd name="T66" fmla="*/ 65 w 68"/>
              <a:gd name="T67" fmla="*/ 5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8" h="82">
                <a:moveTo>
                  <a:pt x="34" y="0"/>
                </a:moveTo>
                <a:cubicBezTo>
                  <a:pt x="19" y="0"/>
                  <a:pt x="7" y="13"/>
                  <a:pt x="7" y="29"/>
                </a:cubicBezTo>
                <a:cubicBezTo>
                  <a:pt x="7" y="39"/>
                  <a:pt x="7" y="39"/>
                  <a:pt x="7" y="39"/>
                </a:cubicBezTo>
                <a:cubicBezTo>
                  <a:pt x="3" y="41"/>
                  <a:pt x="0" y="45"/>
                  <a:pt x="0" y="50"/>
                </a:cubicBezTo>
                <a:cubicBezTo>
                  <a:pt x="0" y="57"/>
                  <a:pt x="5" y="62"/>
                  <a:pt x="11" y="62"/>
                </a:cubicBezTo>
                <a:cubicBezTo>
                  <a:pt x="12" y="64"/>
                  <a:pt x="14" y="66"/>
                  <a:pt x="16" y="66"/>
                </a:cubicBezTo>
                <a:cubicBezTo>
                  <a:pt x="19" y="66"/>
                  <a:pt x="21" y="64"/>
                  <a:pt x="21" y="61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6"/>
                  <a:pt x="19" y="34"/>
                  <a:pt x="16" y="34"/>
                </a:cubicBezTo>
                <a:cubicBezTo>
                  <a:pt x="14" y="34"/>
                  <a:pt x="12" y="36"/>
                  <a:pt x="11" y="38"/>
                </a:cubicBezTo>
                <a:cubicBezTo>
                  <a:pt x="11" y="38"/>
                  <a:pt x="10" y="38"/>
                  <a:pt x="9" y="38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14"/>
                  <a:pt x="20" y="3"/>
                  <a:pt x="34" y="3"/>
                </a:cubicBezTo>
                <a:cubicBezTo>
                  <a:pt x="47" y="3"/>
                  <a:pt x="58" y="14"/>
                  <a:pt x="58" y="29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8"/>
                  <a:pt x="57" y="38"/>
                  <a:pt x="56" y="38"/>
                </a:cubicBezTo>
                <a:cubicBezTo>
                  <a:pt x="56" y="36"/>
                  <a:pt x="54" y="34"/>
                  <a:pt x="51" y="34"/>
                </a:cubicBezTo>
                <a:cubicBezTo>
                  <a:pt x="49" y="34"/>
                  <a:pt x="46" y="36"/>
                  <a:pt x="46" y="39"/>
                </a:cubicBezTo>
                <a:cubicBezTo>
                  <a:pt x="46" y="61"/>
                  <a:pt x="46" y="61"/>
                  <a:pt x="46" y="61"/>
                </a:cubicBezTo>
                <a:cubicBezTo>
                  <a:pt x="46" y="64"/>
                  <a:pt x="49" y="66"/>
                  <a:pt x="51" y="66"/>
                </a:cubicBezTo>
                <a:cubicBezTo>
                  <a:pt x="54" y="66"/>
                  <a:pt x="56" y="64"/>
                  <a:pt x="56" y="62"/>
                </a:cubicBezTo>
                <a:cubicBezTo>
                  <a:pt x="58" y="62"/>
                  <a:pt x="60" y="62"/>
                  <a:pt x="62" y="61"/>
                </a:cubicBezTo>
                <a:cubicBezTo>
                  <a:pt x="62" y="71"/>
                  <a:pt x="62" y="71"/>
                  <a:pt x="62" y="71"/>
                </a:cubicBezTo>
                <a:cubicBezTo>
                  <a:pt x="62" y="73"/>
                  <a:pt x="61" y="75"/>
                  <a:pt x="60" y="77"/>
                </a:cubicBezTo>
                <a:cubicBezTo>
                  <a:pt x="58" y="78"/>
                  <a:pt x="54" y="80"/>
                  <a:pt x="51" y="79"/>
                </a:cubicBezTo>
                <a:cubicBezTo>
                  <a:pt x="49" y="79"/>
                  <a:pt x="47" y="77"/>
                  <a:pt x="45" y="74"/>
                </a:cubicBezTo>
                <a:cubicBezTo>
                  <a:pt x="46" y="73"/>
                  <a:pt x="47" y="72"/>
                  <a:pt x="47" y="71"/>
                </a:cubicBezTo>
                <a:cubicBezTo>
                  <a:pt x="47" y="69"/>
                  <a:pt x="45" y="67"/>
                  <a:pt x="43" y="67"/>
                </a:cubicBezTo>
                <a:cubicBezTo>
                  <a:pt x="41" y="67"/>
                  <a:pt x="39" y="69"/>
                  <a:pt x="39" y="71"/>
                </a:cubicBezTo>
                <a:cubicBezTo>
                  <a:pt x="39" y="73"/>
                  <a:pt x="41" y="75"/>
                  <a:pt x="43" y="75"/>
                </a:cubicBezTo>
                <a:cubicBezTo>
                  <a:pt x="43" y="75"/>
                  <a:pt x="43" y="75"/>
                  <a:pt x="43" y="75"/>
                </a:cubicBezTo>
                <a:cubicBezTo>
                  <a:pt x="45" y="80"/>
                  <a:pt x="48" y="81"/>
                  <a:pt x="51" y="81"/>
                </a:cubicBezTo>
                <a:cubicBezTo>
                  <a:pt x="51" y="82"/>
                  <a:pt x="52" y="82"/>
                  <a:pt x="53" y="82"/>
                </a:cubicBezTo>
                <a:cubicBezTo>
                  <a:pt x="56" y="82"/>
                  <a:pt x="59" y="80"/>
                  <a:pt x="61" y="78"/>
                </a:cubicBezTo>
                <a:cubicBezTo>
                  <a:pt x="63" y="76"/>
                  <a:pt x="64" y="74"/>
                  <a:pt x="64" y="71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6" y="56"/>
                  <a:pt x="68" y="53"/>
                  <a:pt x="68" y="50"/>
                </a:cubicBezTo>
                <a:cubicBezTo>
                  <a:pt x="68" y="45"/>
                  <a:pt x="65" y="41"/>
                  <a:pt x="61" y="39"/>
                </a:cubicBezTo>
                <a:cubicBezTo>
                  <a:pt x="61" y="29"/>
                  <a:pt x="61" y="29"/>
                  <a:pt x="61" y="29"/>
                </a:cubicBezTo>
                <a:cubicBezTo>
                  <a:pt x="61" y="13"/>
                  <a:pt x="49" y="0"/>
                  <a:pt x="34" y="0"/>
                </a:cubicBezTo>
                <a:close/>
                <a:moveTo>
                  <a:pt x="13" y="39"/>
                </a:moveTo>
                <a:cubicBezTo>
                  <a:pt x="13" y="38"/>
                  <a:pt x="15" y="36"/>
                  <a:pt x="16" y="36"/>
                </a:cubicBezTo>
                <a:cubicBezTo>
                  <a:pt x="18" y="36"/>
                  <a:pt x="19" y="38"/>
                  <a:pt x="19" y="39"/>
                </a:cubicBezTo>
                <a:cubicBezTo>
                  <a:pt x="19" y="61"/>
                  <a:pt x="19" y="61"/>
                  <a:pt x="19" y="61"/>
                </a:cubicBezTo>
                <a:cubicBezTo>
                  <a:pt x="19" y="62"/>
                  <a:pt x="18" y="64"/>
                  <a:pt x="16" y="64"/>
                </a:cubicBezTo>
                <a:cubicBezTo>
                  <a:pt x="15" y="64"/>
                  <a:pt x="13" y="62"/>
                  <a:pt x="13" y="61"/>
                </a:cubicBezTo>
                <a:lnTo>
                  <a:pt x="13" y="39"/>
                </a:lnTo>
                <a:close/>
                <a:moveTo>
                  <a:pt x="11" y="40"/>
                </a:moveTo>
                <a:cubicBezTo>
                  <a:pt x="11" y="60"/>
                  <a:pt x="11" y="60"/>
                  <a:pt x="11" y="60"/>
                </a:cubicBezTo>
                <a:cubicBezTo>
                  <a:pt x="6" y="60"/>
                  <a:pt x="2" y="55"/>
                  <a:pt x="2" y="50"/>
                </a:cubicBezTo>
                <a:cubicBezTo>
                  <a:pt x="2" y="45"/>
                  <a:pt x="6" y="41"/>
                  <a:pt x="11" y="40"/>
                </a:cubicBezTo>
                <a:close/>
                <a:moveTo>
                  <a:pt x="54" y="61"/>
                </a:moveTo>
                <a:cubicBezTo>
                  <a:pt x="54" y="62"/>
                  <a:pt x="53" y="64"/>
                  <a:pt x="51" y="64"/>
                </a:cubicBezTo>
                <a:cubicBezTo>
                  <a:pt x="50" y="64"/>
                  <a:pt x="49" y="62"/>
                  <a:pt x="49" y="61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8"/>
                  <a:pt x="50" y="36"/>
                  <a:pt x="51" y="36"/>
                </a:cubicBezTo>
                <a:cubicBezTo>
                  <a:pt x="53" y="36"/>
                  <a:pt x="54" y="38"/>
                  <a:pt x="54" y="39"/>
                </a:cubicBezTo>
                <a:lnTo>
                  <a:pt x="54" y="61"/>
                </a:lnTo>
                <a:close/>
                <a:moveTo>
                  <a:pt x="43" y="73"/>
                </a:moveTo>
                <a:cubicBezTo>
                  <a:pt x="42" y="73"/>
                  <a:pt x="41" y="72"/>
                  <a:pt x="41" y="71"/>
                </a:cubicBezTo>
                <a:cubicBezTo>
                  <a:pt x="41" y="70"/>
                  <a:pt x="42" y="69"/>
                  <a:pt x="43" y="69"/>
                </a:cubicBezTo>
                <a:cubicBezTo>
                  <a:pt x="44" y="69"/>
                  <a:pt x="45" y="70"/>
                  <a:pt x="45" y="71"/>
                </a:cubicBezTo>
                <a:cubicBezTo>
                  <a:pt x="45" y="72"/>
                  <a:pt x="44" y="73"/>
                  <a:pt x="43" y="73"/>
                </a:cubicBezTo>
                <a:close/>
                <a:moveTo>
                  <a:pt x="65" y="50"/>
                </a:moveTo>
                <a:cubicBezTo>
                  <a:pt x="65" y="55"/>
                  <a:pt x="62" y="60"/>
                  <a:pt x="57" y="60"/>
                </a:cubicBezTo>
                <a:cubicBezTo>
                  <a:pt x="57" y="40"/>
                  <a:pt x="57" y="40"/>
                  <a:pt x="57" y="40"/>
                </a:cubicBezTo>
                <a:cubicBezTo>
                  <a:pt x="62" y="41"/>
                  <a:pt x="65" y="45"/>
                  <a:pt x="65" y="5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570" name="그룹 1569"/>
          <p:cNvGrpSpPr/>
          <p:nvPr/>
        </p:nvGrpSpPr>
        <p:grpSpPr>
          <a:xfrm>
            <a:off x="9030583" y="5536584"/>
            <a:ext cx="265742" cy="260374"/>
            <a:chOff x="2014178" y="6263409"/>
            <a:chExt cx="297304" cy="291298"/>
          </a:xfrm>
          <a:solidFill>
            <a:schemeClr val="bg1"/>
          </a:solidFill>
        </p:grpSpPr>
        <p:sp>
          <p:nvSpPr>
            <p:cNvPr id="1571" name="Freeform 135"/>
            <p:cNvSpPr>
              <a:spLocks/>
            </p:cNvSpPr>
            <p:nvPr/>
          </p:nvSpPr>
          <p:spPr bwMode="auto">
            <a:xfrm>
              <a:off x="2014178" y="6263409"/>
              <a:ext cx="297304" cy="291298"/>
            </a:xfrm>
            <a:custGeom>
              <a:avLst/>
              <a:gdLst>
                <a:gd name="T0" fmla="*/ 85 w 86"/>
                <a:gd name="T1" fmla="*/ 41 h 84"/>
                <a:gd name="T2" fmla="*/ 45 w 86"/>
                <a:gd name="T3" fmla="*/ 41 h 84"/>
                <a:gd name="T4" fmla="*/ 45 w 86"/>
                <a:gd name="T5" fmla="*/ 1 h 84"/>
                <a:gd name="T6" fmla="*/ 44 w 86"/>
                <a:gd name="T7" fmla="*/ 0 h 84"/>
                <a:gd name="T8" fmla="*/ 43 w 86"/>
                <a:gd name="T9" fmla="*/ 1 h 84"/>
                <a:gd name="T10" fmla="*/ 43 w 86"/>
                <a:gd name="T11" fmla="*/ 41 h 84"/>
                <a:gd name="T12" fmla="*/ 1 w 86"/>
                <a:gd name="T13" fmla="*/ 41 h 84"/>
                <a:gd name="T14" fmla="*/ 0 w 86"/>
                <a:gd name="T15" fmla="*/ 42 h 84"/>
                <a:gd name="T16" fmla="*/ 1 w 86"/>
                <a:gd name="T17" fmla="*/ 44 h 84"/>
                <a:gd name="T18" fmla="*/ 43 w 86"/>
                <a:gd name="T19" fmla="*/ 44 h 84"/>
                <a:gd name="T20" fmla="*/ 43 w 86"/>
                <a:gd name="T21" fmla="*/ 83 h 84"/>
                <a:gd name="T22" fmla="*/ 44 w 86"/>
                <a:gd name="T23" fmla="*/ 84 h 84"/>
                <a:gd name="T24" fmla="*/ 45 w 86"/>
                <a:gd name="T25" fmla="*/ 83 h 84"/>
                <a:gd name="T26" fmla="*/ 45 w 86"/>
                <a:gd name="T27" fmla="*/ 44 h 84"/>
                <a:gd name="T28" fmla="*/ 85 w 86"/>
                <a:gd name="T29" fmla="*/ 44 h 84"/>
                <a:gd name="T30" fmla="*/ 86 w 86"/>
                <a:gd name="T31" fmla="*/ 42 h 84"/>
                <a:gd name="T32" fmla="*/ 85 w 86"/>
                <a:gd name="T33" fmla="*/ 4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84">
                  <a:moveTo>
                    <a:pt x="8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43" y="0"/>
                    <a:pt x="43" y="0"/>
                    <a:pt x="43" y="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1"/>
                    <a:pt x="0" y="42"/>
                    <a:pt x="0" y="42"/>
                  </a:cubicBezTo>
                  <a:cubicBezTo>
                    <a:pt x="0" y="43"/>
                    <a:pt x="1" y="44"/>
                    <a:pt x="1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3" y="84"/>
                    <a:pt x="43" y="84"/>
                    <a:pt x="44" y="84"/>
                  </a:cubicBezTo>
                  <a:cubicBezTo>
                    <a:pt x="44" y="84"/>
                    <a:pt x="45" y="84"/>
                    <a:pt x="45" y="8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85" y="44"/>
                    <a:pt x="85" y="44"/>
                    <a:pt x="85" y="44"/>
                  </a:cubicBezTo>
                  <a:cubicBezTo>
                    <a:pt x="86" y="44"/>
                    <a:pt x="86" y="43"/>
                    <a:pt x="86" y="42"/>
                  </a:cubicBezTo>
                  <a:cubicBezTo>
                    <a:pt x="86" y="42"/>
                    <a:pt x="86" y="41"/>
                    <a:pt x="85" y="4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72" name="Freeform 136"/>
            <p:cNvSpPr>
              <a:spLocks/>
            </p:cNvSpPr>
            <p:nvPr/>
          </p:nvSpPr>
          <p:spPr bwMode="auto">
            <a:xfrm>
              <a:off x="2050216" y="6302451"/>
              <a:ext cx="78080" cy="81082"/>
            </a:xfrm>
            <a:custGeom>
              <a:avLst/>
              <a:gdLst>
                <a:gd name="T0" fmla="*/ 0 w 23"/>
                <a:gd name="T1" fmla="*/ 0 h 23"/>
                <a:gd name="T2" fmla="*/ 0 w 23"/>
                <a:gd name="T3" fmla="*/ 2 h 23"/>
                <a:gd name="T4" fmla="*/ 20 w 23"/>
                <a:gd name="T5" fmla="*/ 22 h 23"/>
                <a:gd name="T6" fmla="*/ 21 w 23"/>
                <a:gd name="T7" fmla="*/ 23 h 23"/>
                <a:gd name="T8" fmla="*/ 22 w 23"/>
                <a:gd name="T9" fmla="*/ 22 h 23"/>
                <a:gd name="T10" fmla="*/ 22 w 23"/>
                <a:gd name="T11" fmla="*/ 21 h 23"/>
                <a:gd name="T12" fmla="*/ 2 w 23"/>
                <a:gd name="T13" fmla="*/ 0 h 23"/>
                <a:gd name="T14" fmla="*/ 0 w 2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2"/>
                  </a:cubicBezTo>
                  <a:cubicBezTo>
                    <a:pt x="23" y="22"/>
                    <a:pt x="23" y="21"/>
                    <a:pt x="22" y="2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73" name="Freeform 137"/>
            <p:cNvSpPr>
              <a:spLocks/>
            </p:cNvSpPr>
            <p:nvPr/>
          </p:nvSpPr>
          <p:spPr bwMode="auto">
            <a:xfrm>
              <a:off x="2206374" y="6302451"/>
              <a:ext cx="78080" cy="81082"/>
            </a:xfrm>
            <a:custGeom>
              <a:avLst/>
              <a:gdLst>
                <a:gd name="T0" fmla="*/ 22 w 23"/>
                <a:gd name="T1" fmla="*/ 0 h 23"/>
                <a:gd name="T2" fmla="*/ 22 w 23"/>
                <a:gd name="T3" fmla="*/ 2 h 23"/>
                <a:gd name="T4" fmla="*/ 2 w 23"/>
                <a:gd name="T5" fmla="*/ 22 h 23"/>
                <a:gd name="T6" fmla="*/ 1 w 23"/>
                <a:gd name="T7" fmla="*/ 23 h 23"/>
                <a:gd name="T8" fmla="*/ 0 w 23"/>
                <a:gd name="T9" fmla="*/ 22 h 23"/>
                <a:gd name="T10" fmla="*/ 0 w 23"/>
                <a:gd name="T11" fmla="*/ 21 h 23"/>
                <a:gd name="T12" fmla="*/ 21 w 23"/>
                <a:gd name="T13" fmla="*/ 0 h 23"/>
                <a:gd name="T14" fmla="*/ 22 w 2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2" y="0"/>
                  </a:moveTo>
                  <a:cubicBezTo>
                    <a:pt x="23" y="1"/>
                    <a:pt x="23" y="2"/>
                    <a:pt x="22" y="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1" y="23"/>
                    <a:pt x="0" y="23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74" name="Freeform 138"/>
            <p:cNvSpPr>
              <a:spLocks/>
            </p:cNvSpPr>
            <p:nvPr/>
          </p:nvSpPr>
          <p:spPr bwMode="auto">
            <a:xfrm>
              <a:off x="2050216" y="6440592"/>
              <a:ext cx="78080" cy="81082"/>
            </a:xfrm>
            <a:custGeom>
              <a:avLst/>
              <a:gdLst>
                <a:gd name="T0" fmla="*/ 0 w 23"/>
                <a:gd name="T1" fmla="*/ 22 h 23"/>
                <a:gd name="T2" fmla="*/ 0 w 23"/>
                <a:gd name="T3" fmla="*/ 21 h 23"/>
                <a:gd name="T4" fmla="*/ 20 w 23"/>
                <a:gd name="T5" fmla="*/ 0 h 23"/>
                <a:gd name="T6" fmla="*/ 21 w 23"/>
                <a:gd name="T7" fmla="*/ 0 h 23"/>
                <a:gd name="T8" fmla="*/ 22 w 23"/>
                <a:gd name="T9" fmla="*/ 0 h 23"/>
                <a:gd name="T10" fmla="*/ 22 w 23"/>
                <a:gd name="T11" fmla="*/ 2 h 23"/>
                <a:gd name="T12" fmla="*/ 2 w 23"/>
                <a:gd name="T13" fmla="*/ 22 h 23"/>
                <a:gd name="T14" fmla="*/ 0 w 23"/>
                <a:gd name="T15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0" y="22"/>
                  </a:moveTo>
                  <a:cubicBezTo>
                    <a:pt x="0" y="22"/>
                    <a:pt x="0" y="21"/>
                    <a:pt x="0" y="2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3"/>
                    <a:pt x="1" y="23"/>
                    <a:pt x="0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75" name="Freeform 139"/>
            <p:cNvSpPr>
              <a:spLocks/>
            </p:cNvSpPr>
            <p:nvPr/>
          </p:nvSpPr>
          <p:spPr bwMode="auto">
            <a:xfrm>
              <a:off x="2206374" y="6440592"/>
              <a:ext cx="78080" cy="81082"/>
            </a:xfrm>
            <a:custGeom>
              <a:avLst/>
              <a:gdLst>
                <a:gd name="T0" fmla="*/ 22 w 23"/>
                <a:gd name="T1" fmla="*/ 22 h 23"/>
                <a:gd name="T2" fmla="*/ 22 w 23"/>
                <a:gd name="T3" fmla="*/ 21 h 23"/>
                <a:gd name="T4" fmla="*/ 2 w 23"/>
                <a:gd name="T5" fmla="*/ 0 h 23"/>
                <a:gd name="T6" fmla="*/ 1 w 23"/>
                <a:gd name="T7" fmla="*/ 0 h 23"/>
                <a:gd name="T8" fmla="*/ 0 w 23"/>
                <a:gd name="T9" fmla="*/ 0 h 23"/>
                <a:gd name="T10" fmla="*/ 0 w 23"/>
                <a:gd name="T11" fmla="*/ 2 h 23"/>
                <a:gd name="T12" fmla="*/ 21 w 23"/>
                <a:gd name="T13" fmla="*/ 22 h 23"/>
                <a:gd name="T14" fmla="*/ 22 w 23"/>
                <a:gd name="T15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2" y="22"/>
                  </a:moveTo>
                  <a:cubicBezTo>
                    <a:pt x="23" y="22"/>
                    <a:pt x="23" y="21"/>
                    <a:pt x="22" y="2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3"/>
                    <a:pt x="22" y="23"/>
                    <a:pt x="22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576" name="Freeform 930"/>
          <p:cNvSpPr>
            <a:spLocks noEditPoints="1"/>
          </p:cNvSpPr>
          <p:nvPr/>
        </p:nvSpPr>
        <p:spPr bwMode="auto">
          <a:xfrm>
            <a:off x="9704522" y="5541432"/>
            <a:ext cx="366582" cy="250678"/>
          </a:xfrm>
          <a:custGeom>
            <a:avLst/>
            <a:gdLst>
              <a:gd name="T0" fmla="*/ 120 w 120"/>
              <a:gd name="T1" fmla="*/ 57 h 81"/>
              <a:gd name="T2" fmla="*/ 95 w 120"/>
              <a:gd name="T3" fmla="*/ 33 h 81"/>
              <a:gd name="T4" fmla="*/ 92 w 120"/>
              <a:gd name="T5" fmla="*/ 33 h 81"/>
              <a:gd name="T6" fmla="*/ 92 w 120"/>
              <a:gd name="T7" fmla="*/ 31 h 81"/>
              <a:gd name="T8" fmla="*/ 61 w 120"/>
              <a:gd name="T9" fmla="*/ 0 h 81"/>
              <a:gd name="T10" fmla="*/ 40 w 120"/>
              <a:gd name="T11" fmla="*/ 8 h 81"/>
              <a:gd name="T12" fmla="*/ 30 w 120"/>
              <a:gd name="T13" fmla="*/ 28 h 81"/>
              <a:gd name="T14" fmla="*/ 26 w 120"/>
              <a:gd name="T15" fmla="*/ 28 h 81"/>
              <a:gd name="T16" fmla="*/ 0 w 120"/>
              <a:gd name="T17" fmla="*/ 54 h 81"/>
              <a:gd name="T18" fmla="*/ 26 w 120"/>
              <a:gd name="T19" fmla="*/ 81 h 81"/>
              <a:gd name="T20" fmla="*/ 52 w 120"/>
              <a:gd name="T21" fmla="*/ 81 h 81"/>
              <a:gd name="T22" fmla="*/ 54 w 120"/>
              <a:gd name="T23" fmla="*/ 80 h 81"/>
              <a:gd name="T24" fmla="*/ 55 w 120"/>
              <a:gd name="T25" fmla="*/ 78 h 81"/>
              <a:gd name="T26" fmla="*/ 55 w 120"/>
              <a:gd name="T27" fmla="*/ 78 h 81"/>
              <a:gd name="T28" fmla="*/ 55 w 120"/>
              <a:gd name="T29" fmla="*/ 58 h 81"/>
              <a:gd name="T30" fmla="*/ 52 w 120"/>
              <a:gd name="T31" fmla="*/ 56 h 81"/>
              <a:gd name="T32" fmla="*/ 49 w 120"/>
              <a:gd name="T33" fmla="*/ 56 h 81"/>
              <a:gd name="T34" fmla="*/ 60 w 120"/>
              <a:gd name="T35" fmla="*/ 43 h 81"/>
              <a:gd name="T36" fmla="*/ 60 w 120"/>
              <a:gd name="T37" fmla="*/ 43 h 81"/>
              <a:gd name="T38" fmla="*/ 71 w 120"/>
              <a:gd name="T39" fmla="*/ 56 h 81"/>
              <a:gd name="T40" fmla="*/ 67 w 120"/>
              <a:gd name="T41" fmla="*/ 56 h 81"/>
              <a:gd name="T42" fmla="*/ 65 w 120"/>
              <a:gd name="T43" fmla="*/ 58 h 81"/>
              <a:gd name="T44" fmla="*/ 65 w 120"/>
              <a:gd name="T45" fmla="*/ 78 h 81"/>
              <a:gd name="T46" fmla="*/ 65 w 120"/>
              <a:gd name="T47" fmla="*/ 78 h 81"/>
              <a:gd name="T48" fmla="*/ 67 w 120"/>
              <a:gd name="T49" fmla="*/ 81 h 81"/>
              <a:gd name="T50" fmla="*/ 94 w 120"/>
              <a:gd name="T51" fmla="*/ 81 h 81"/>
              <a:gd name="T52" fmla="*/ 95 w 120"/>
              <a:gd name="T53" fmla="*/ 81 h 81"/>
              <a:gd name="T54" fmla="*/ 120 w 120"/>
              <a:gd name="T55" fmla="*/ 57 h 81"/>
              <a:gd name="T56" fmla="*/ 95 w 120"/>
              <a:gd name="T57" fmla="*/ 76 h 81"/>
              <a:gd name="T58" fmla="*/ 70 w 120"/>
              <a:gd name="T59" fmla="*/ 76 h 81"/>
              <a:gd name="T60" fmla="*/ 70 w 120"/>
              <a:gd name="T61" fmla="*/ 61 h 81"/>
              <a:gd name="T62" fmla="*/ 72 w 120"/>
              <a:gd name="T63" fmla="*/ 61 h 81"/>
              <a:gd name="T64" fmla="*/ 76 w 120"/>
              <a:gd name="T65" fmla="*/ 59 h 81"/>
              <a:gd name="T66" fmla="*/ 75 w 120"/>
              <a:gd name="T67" fmla="*/ 54 h 81"/>
              <a:gd name="T68" fmla="*/ 64 w 120"/>
              <a:gd name="T69" fmla="*/ 40 h 81"/>
              <a:gd name="T70" fmla="*/ 60 w 120"/>
              <a:gd name="T71" fmla="*/ 38 h 81"/>
              <a:gd name="T72" fmla="*/ 56 w 120"/>
              <a:gd name="T73" fmla="*/ 40 h 81"/>
              <a:gd name="T74" fmla="*/ 44 w 120"/>
              <a:gd name="T75" fmla="*/ 54 h 81"/>
              <a:gd name="T76" fmla="*/ 44 w 120"/>
              <a:gd name="T77" fmla="*/ 59 h 81"/>
              <a:gd name="T78" fmla="*/ 48 w 120"/>
              <a:gd name="T79" fmla="*/ 61 h 81"/>
              <a:gd name="T80" fmla="*/ 50 w 120"/>
              <a:gd name="T81" fmla="*/ 61 h 81"/>
              <a:gd name="T82" fmla="*/ 50 w 120"/>
              <a:gd name="T83" fmla="*/ 76 h 81"/>
              <a:gd name="T84" fmla="*/ 27 w 120"/>
              <a:gd name="T85" fmla="*/ 76 h 81"/>
              <a:gd name="T86" fmla="*/ 26 w 120"/>
              <a:gd name="T87" fmla="*/ 76 h 81"/>
              <a:gd name="T88" fmla="*/ 5 w 120"/>
              <a:gd name="T89" fmla="*/ 54 h 81"/>
              <a:gd name="T90" fmla="*/ 26 w 120"/>
              <a:gd name="T91" fmla="*/ 33 h 81"/>
              <a:gd name="T92" fmla="*/ 29 w 120"/>
              <a:gd name="T93" fmla="*/ 33 h 81"/>
              <a:gd name="T94" fmla="*/ 32 w 120"/>
              <a:gd name="T95" fmla="*/ 33 h 81"/>
              <a:gd name="T96" fmla="*/ 34 w 120"/>
              <a:gd name="T97" fmla="*/ 33 h 81"/>
              <a:gd name="T98" fmla="*/ 34 w 120"/>
              <a:gd name="T99" fmla="*/ 31 h 81"/>
              <a:gd name="T100" fmla="*/ 35 w 120"/>
              <a:gd name="T101" fmla="*/ 29 h 81"/>
              <a:gd name="T102" fmla="*/ 43 w 120"/>
              <a:gd name="T103" fmla="*/ 12 h 81"/>
              <a:gd name="T104" fmla="*/ 61 w 120"/>
              <a:gd name="T105" fmla="*/ 5 h 81"/>
              <a:gd name="T106" fmla="*/ 87 w 120"/>
              <a:gd name="T107" fmla="*/ 31 h 81"/>
              <a:gd name="T108" fmla="*/ 87 w 120"/>
              <a:gd name="T109" fmla="*/ 33 h 81"/>
              <a:gd name="T110" fmla="*/ 87 w 120"/>
              <a:gd name="T111" fmla="*/ 35 h 81"/>
              <a:gd name="T112" fmla="*/ 88 w 120"/>
              <a:gd name="T113" fmla="*/ 37 h 81"/>
              <a:gd name="T114" fmla="*/ 90 w 120"/>
              <a:gd name="T115" fmla="*/ 38 h 81"/>
              <a:gd name="T116" fmla="*/ 92 w 120"/>
              <a:gd name="T117" fmla="*/ 38 h 81"/>
              <a:gd name="T118" fmla="*/ 95 w 120"/>
              <a:gd name="T119" fmla="*/ 38 h 81"/>
              <a:gd name="T120" fmla="*/ 115 w 120"/>
              <a:gd name="T121" fmla="*/ 57 h 81"/>
              <a:gd name="T122" fmla="*/ 95 w 120"/>
              <a:gd name="T123" fmla="*/ 76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0" h="81">
                <a:moveTo>
                  <a:pt x="120" y="57"/>
                </a:moveTo>
                <a:cubicBezTo>
                  <a:pt x="120" y="44"/>
                  <a:pt x="108" y="33"/>
                  <a:pt x="95" y="33"/>
                </a:cubicBezTo>
                <a:cubicBezTo>
                  <a:pt x="94" y="33"/>
                  <a:pt x="93" y="33"/>
                  <a:pt x="92" y="33"/>
                </a:cubicBezTo>
                <a:cubicBezTo>
                  <a:pt x="92" y="32"/>
                  <a:pt x="92" y="32"/>
                  <a:pt x="92" y="31"/>
                </a:cubicBezTo>
                <a:cubicBezTo>
                  <a:pt x="92" y="14"/>
                  <a:pt x="78" y="0"/>
                  <a:pt x="61" y="0"/>
                </a:cubicBezTo>
                <a:cubicBezTo>
                  <a:pt x="53" y="0"/>
                  <a:pt x="45" y="3"/>
                  <a:pt x="40" y="8"/>
                </a:cubicBezTo>
                <a:cubicBezTo>
                  <a:pt x="34" y="13"/>
                  <a:pt x="30" y="21"/>
                  <a:pt x="30" y="28"/>
                </a:cubicBezTo>
                <a:cubicBezTo>
                  <a:pt x="29" y="28"/>
                  <a:pt x="28" y="28"/>
                  <a:pt x="26" y="28"/>
                </a:cubicBezTo>
                <a:cubicBezTo>
                  <a:pt x="12" y="28"/>
                  <a:pt x="0" y="40"/>
                  <a:pt x="0" y="54"/>
                </a:cubicBezTo>
                <a:cubicBezTo>
                  <a:pt x="0" y="69"/>
                  <a:pt x="12" y="81"/>
                  <a:pt x="26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3" y="81"/>
                  <a:pt x="54" y="80"/>
                  <a:pt x="54" y="80"/>
                </a:cubicBezTo>
                <a:cubicBezTo>
                  <a:pt x="55" y="79"/>
                  <a:pt x="55" y="79"/>
                  <a:pt x="55" y="78"/>
                </a:cubicBezTo>
                <a:cubicBezTo>
                  <a:pt x="55" y="78"/>
                  <a:pt x="55" y="78"/>
                  <a:pt x="55" y="78"/>
                </a:cubicBezTo>
                <a:cubicBezTo>
                  <a:pt x="55" y="58"/>
                  <a:pt x="55" y="58"/>
                  <a:pt x="55" y="58"/>
                </a:cubicBezTo>
                <a:cubicBezTo>
                  <a:pt x="55" y="57"/>
                  <a:pt x="54" y="56"/>
                  <a:pt x="52" y="56"/>
                </a:cubicBezTo>
                <a:cubicBezTo>
                  <a:pt x="49" y="56"/>
                  <a:pt x="49" y="56"/>
                  <a:pt x="49" y="56"/>
                </a:cubicBezTo>
                <a:cubicBezTo>
                  <a:pt x="60" y="43"/>
                  <a:pt x="60" y="43"/>
                  <a:pt x="60" y="43"/>
                </a:cubicBezTo>
                <a:cubicBezTo>
                  <a:pt x="60" y="43"/>
                  <a:pt x="60" y="43"/>
                  <a:pt x="60" y="43"/>
                </a:cubicBezTo>
                <a:cubicBezTo>
                  <a:pt x="71" y="56"/>
                  <a:pt x="71" y="56"/>
                  <a:pt x="71" y="56"/>
                </a:cubicBezTo>
                <a:cubicBezTo>
                  <a:pt x="67" y="56"/>
                  <a:pt x="67" y="56"/>
                  <a:pt x="67" y="56"/>
                </a:cubicBezTo>
                <a:cubicBezTo>
                  <a:pt x="66" y="56"/>
                  <a:pt x="65" y="57"/>
                  <a:pt x="65" y="58"/>
                </a:cubicBezTo>
                <a:cubicBezTo>
                  <a:pt x="65" y="78"/>
                  <a:pt x="65" y="78"/>
                  <a:pt x="65" y="78"/>
                </a:cubicBezTo>
                <a:cubicBezTo>
                  <a:pt x="65" y="78"/>
                  <a:pt x="65" y="78"/>
                  <a:pt x="65" y="78"/>
                </a:cubicBezTo>
                <a:cubicBezTo>
                  <a:pt x="65" y="80"/>
                  <a:pt x="66" y="81"/>
                  <a:pt x="67" y="81"/>
                </a:cubicBezTo>
                <a:cubicBezTo>
                  <a:pt x="94" y="81"/>
                  <a:pt x="94" y="81"/>
                  <a:pt x="94" y="81"/>
                </a:cubicBezTo>
                <a:cubicBezTo>
                  <a:pt x="95" y="81"/>
                  <a:pt x="95" y="81"/>
                  <a:pt x="95" y="81"/>
                </a:cubicBezTo>
                <a:cubicBezTo>
                  <a:pt x="109" y="81"/>
                  <a:pt x="120" y="70"/>
                  <a:pt x="120" y="57"/>
                </a:cubicBezTo>
                <a:close/>
                <a:moveTo>
                  <a:pt x="95" y="76"/>
                </a:moveTo>
                <a:cubicBezTo>
                  <a:pt x="70" y="76"/>
                  <a:pt x="70" y="76"/>
                  <a:pt x="70" y="76"/>
                </a:cubicBezTo>
                <a:cubicBezTo>
                  <a:pt x="70" y="61"/>
                  <a:pt x="70" y="61"/>
                  <a:pt x="70" y="61"/>
                </a:cubicBezTo>
                <a:cubicBezTo>
                  <a:pt x="72" y="61"/>
                  <a:pt x="72" y="61"/>
                  <a:pt x="72" y="61"/>
                </a:cubicBezTo>
                <a:cubicBezTo>
                  <a:pt x="75" y="61"/>
                  <a:pt x="76" y="59"/>
                  <a:pt x="76" y="59"/>
                </a:cubicBezTo>
                <a:cubicBezTo>
                  <a:pt x="77" y="58"/>
                  <a:pt x="77" y="56"/>
                  <a:pt x="75" y="54"/>
                </a:cubicBezTo>
                <a:cubicBezTo>
                  <a:pt x="64" y="40"/>
                  <a:pt x="64" y="40"/>
                  <a:pt x="64" y="40"/>
                </a:cubicBezTo>
                <a:cubicBezTo>
                  <a:pt x="63" y="39"/>
                  <a:pt x="61" y="38"/>
                  <a:pt x="60" y="38"/>
                </a:cubicBezTo>
                <a:cubicBezTo>
                  <a:pt x="58" y="38"/>
                  <a:pt x="57" y="39"/>
                  <a:pt x="56" y="40"/>
                </a:cubicBezTo>
                <a:cubicBezTo>
                  <a:pt x="44" y="54"/>
                  <a:pt x="44" y="54"/>
                  <a:pt x="44" y="54"/>
                </a:cubicBezTo>
                <a:cubicBezTo>
                  <a:pt x="43" y="56"/>
                  <a:pt x="43" y="58"/>
                  <a:pt x="44" y="59"/>
                </a:cubicBezTo>
                <a:cubicBezTo>
                  <a:pt x="44" y="59"/>
                  <a:pt x="45" y="61"/>
                  <a:pt x="48" y="61"/>
                </a:cubicBezTo>
                <a:cubicBezTo>
                  <a:pt x="50" y="61"/>
                  <a:pt x="50" y="61"/>
                  <a:pt x="50" y="61"/>
                </a:cubicBezTo>
                <a:cubicBezTo>
                  <a:pt x="50" y="76"/>
                  <a:pt x="50" y="76"/>
                  <a:pt x="50" y="76"/>
                </a:cubicBezTo>
                <a:cubicBezTo>
                  <a:pt x="27" y="76"/>
                  <a:pt x="27" y="76"/>
                  <a:pt x="27" y="76"/>
                </a:cubicBezTo>
                <a:cubicBezTo>
                  <a:pt x="26" y="76"/>
                  <a:pt x="26" y="76"/>
                  <a:pt x="26" y="76"/>
                </a:cubicBezTo>
                <a:cubicBezTo>
                  <a:pt x="14" y="76"/>
                  <a:pt x="5" y="66"/>
                  <a:pt x="5" y="54"/>
                </a:cubicBezTo>
                <a:cubicBezTo>
                  <a:pt x="5" y="43"/>
                  <a:pt x="15" y="33"/>
                  <a:pt x="26" y="33"/>
                </a:cubicBezTo>
                <a:cubicBezTo>
                  <a:pt x="27" y="33"/>
                  <a:pt x="28" y="33"/>
                  <a:pt x="29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3" y="33"/>
                  <a:pt x="34" y="33"/>
                </a:cubicBezTo>
                <a:cubicBezTo>
                  <a:pt x="34" y="32"/>
                  <a:pt x="34" y="32"/>
                  <a:pt x="34" y="31"/>
                </a:cubicBezTo>
                <a:cubicBezTo>
                  <a:pt x="35" y="29"/>
                  <a:pt x="35" y="29"/>
                  <a:pt x="35" y="29"/>
                </a:cubicBezTo>
                <a:cubicBezTo>
                  <a:pt x="35" y="22"/>
                  <a:pt x="38" y="16"/>
                  <a:pt x="43" y="12"/>
                </a:cubicBezTo>
                <a:cubicBezTo>
                  <a:pt x="48" y="7"/>
                  <a:pt x="54" y="5"/>
                  <a:pt x="61" y="5"/>
                </a:cubicBezTo>
                <a:cubicBezTo>
                  <a:pt x="75" y="5"/>
                  <a:pt x="87" y="16"/>
                  <a:pt x="87" y="31"/>
                </a:cubicBezTo>
                <a:cubicBezTo>
                  <a:pt x="87" y="31"/>
                  <a:pt x="87" y="32"/>
                  <a:pt x="87" y="33"/>
                </a:cubicBezTo>
                <a:cubicBezTo>
                  <a:pt x="87" y="35"/>
                  <a:pt x="87" y="35"/>
                  <a:pt x="87" y="35"/>
                </a:cubicBezTo>
                <a:cubicBezTo>
                  <a:pt x="87" y="36"/>
                  <a:pt x="87" y="37"/>
                  <a:pt x="88" y="37"/>
                </a:cubicBezTo>
                <a:cubicBezTo>
                  <a:pt x="88" y="38"/>
                  <a:pt x="89" y="38"/>
                  <a:pt x="90" y="38"/>
                </a:cubicBezTo>
                <a:cubicBezTo>
                  <a:pt x="92" y="38"/>
                  <a:pt x="92" y="38"/>
                  <a:pt x="92" y="38"/>
                </a:cubicBezTo>
                <a:cubicBezTo>
                  <a:pt x="93" y="38"/>
                  <a:pt x="94" y="38"/>
                  <a:pt x="95" y="38"/>
                </a:cubicBezTo>
                <a:cubicBezTo>
                  <a:pt x="106" y="38"/>
                  <a:pt x="115" y="46"/>
                  <a:pt x="115" y="57"/>
                </a:cubicBezTo>
                <a:cubicBezTo>
                  <a:pt x="115" y="67"/>
                  <a:pt x="106" y="76"/>
                  <a:pt x="95" y="76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577" name="그룹 1576"/>
          <p:cNvGrpSpPr/>
          <p:nvPr/>
        </p:nvGrpSpPr>
        <p:grpSpPr>
          <a:xfrm>
            <a:off x="4153990" y="4406462"/>
            <a:ext cx="257688" cy="222794"/>
            <a:chOff x="11981352" y="5017137"/>
            <a:chExt cx="288294" cy="249256"/>
          </a:xfrm>
          <a:solidFill>
            <a:schemeClr val="bg1"/>
          </a:solidFill>
        </p:grpSpPr>
        <p:sp>
          <p:nvSpPr>
            <p:cNvPr id="1578" name="Freeform 1076"/>
            <p:cNvSpPr>
              <a:spLocks noEditPoints="1"/>
            </p:cNvSpPr>
            <p:nvPr/>
          </p:nvSpPr>
          <p:spPr bwMode="auto">
            <a:xfrm>
              <a:off x="11981352" y="5017137"/>
              <a:ext cx="288294" cy="249256"/>
            </a:xfrm>
            <a:custGeom>
              <a:avLst/>
              <a:gdLst>
                <a:gd name="T0" fmla="*/ 82 w 83"/>
                <a:gd name="T1" fmla="*/ 30 h 72"/>
                <a:gd name="T2" fmla="*/ 57 w 83"/>
                <a:gd name="T3" fmla="*/ 30 h 72"/>
                <a:gd name="T4" fmla="*/ 57 w 83"/>
                <a:gd name="T5" fmla="*/ 1 h 72"/>
                <a:gd name="T6" fmla="*/ 56 w 83"/>
                <a:gd name="T7" fmla="*/ 0 h 72"/>
                <a:gd name="T8" fmla="*/ 2 w 83"/>
                <a:gd name="T9" fmla="*/ 0 h 72"/>
                <a:gd name="T10" fmla="*/ 0 w 83"/>
                <a:gd name="T11" fmla="*/ 1 h 72"/>
                <a:gd name="T12" fmla="*/ 0 w 83"/>
                <a:gd name="T13" fmla="*/ 42 h 72"/>
                <a:gd name="T14" fmla="*/ 2 w 83"/>
                <a:gd name="T15" fmla="*/ 44 h 72"/>
                <a:gd name="T16" fmla="*/ 14 w 83"/>
                <a:gd name="T17" fmla="*/ 44 h 72"/>
                <a:gd name="T18" fmla="*/ 14 w 83"/>
                <a:gd name="T19" fmla="*/ 55 h 72"/>
                <a:gd name="T20" fmla="*/ 15 w 83"/>
                <a:gd name="T21" fmla="*/ 56 h 72"/>
                <a:gd name="T22" fmla="*/ 15 w 83"/>
                <a:gd name="T23" fmla="*/ 56 h 72"/>
                <a:gd name="T24" fmla="*/ 16 w 83"/>
                <a:gd name="T25" fmla="*/ 56 h 72"/>
                <a:gd name="T26" fmla="*/ 29 w 83"/>
                <a:gd name="T27" fmla="*/ 44 h 72"/>
                <a:gd name="T28" fmla="*/ 41 w 83"/>
                <a:gd name="T29" fmla="*/ 44 h 72"/>
                <a:gd name="T30" fmla="*/ 41 w 83"/>
                <a:gd name="T31" fmla="*/ 61 h 72"/>
                <a:gd name="T32" fmla="*/ 42 w 83"/>
                <a:gd name="T33" fmla="*/ 63 h 72"/>
                <a:gd name="T34" fmla="*/ 61 w 83"/>
                <a:gd name="T35" fmla="*/ 63 h 72"/>
                <a:gd name="T36" fmla="*/ 71 w 83"/>
                <a:gd name="T37" fmla="*/ 72 h 72"/>
                <a:gd name="T38" fmla="*/ 72 w 83"/>
                <a:gd name="T39" fmla="*/ 72 h 72"/>
                <a:gd name="T40" fmla="*/ 73 w 83"/>
                <a:gd name="T41" fmla="*/ 72 h 72"/>
                <a:gd name="T42" fmla="*/ 73 w 83"/>
                <a:gd name="T43" fmla="*/ 71 h 72"/>
                <a:gd name="T44" fmla="*/ 73 w 83"/>
                <a:gd name="T45" fmla="*/ 63 h 72"/>
                <a:gd name="T46" fmla="*/ 82 w 83"/>
                <a:gd name="T47" fmla="*/ 63 h 72"/>
                <a:gd name="T48" fmla="*/ 83 w 83"/>
                <a:gd name="T49" fmla="*/ 61 h 72"/>
                <a:gd name="T50" fmla="*/ 83 w 83"/>
                <a:gd name="T51" fmla="*/ 31 h 72"/>
                <a:gd name="T52" fmla="*/ 82 w 83"/>
                <a:gd name="T53" fmla="*/ 30 h 72"/>
                <a:gd name="T54" fmla="*/ 29 w 83"/>
                <a:gd name="T55" fmla="*/ 41 h 72"/>
                <a:gd name="T56" fmla="*/ 28 w 83"/>
                <a:gd name="T57" fmla="*/ 42 h 72"/>
                <a:gd name="T58" fmla="*/ 16 w 83"/>
                <a:gd name="T59" fmla="*/ 52 h 72"/>
                <a:gd name="T60" fmla="*/ 16 w 83"/>
                <a:gd name="T61" fmla="*/ 42 h 72"/>
                <a:gd name="T62" fmla="*/ 15 w 83"/>
                <a:gd name="T63" fmla="*/ 41 h 72"/>
                <a:gd name="T64" fmla="*/ 3 w 83"/>
                <a:gd name="T65" fmla="*/ 41 h 72"/>
                <a:gd name="T66" fmla="*/ 3 w 83"/>
                <a:gd name="T67" fmla="*/ 3 h 72"/>
                <a:gd name="T68" fmla="*/ 55 w 83"/>
                <a:gd name="T69" fmla="*/ 3 h 72"/>
                <a:gd name="T70" fmla="*/ 55 w 83"/>
                <a:gd name="T71" fmla="*/ 30 h 72"/>
                <a:gd name="T72" fmla="*/ 42 w 83"/>
                <a:gd name="T73" fmla="*/ 30 h 72"/>
                <a:gd name="T74" fmla="*/ 41 w 83"/>
                <a:gd name="T75" fmla="*/ 31 h 72"/>
                <a:gd name="T76" fmla="*/ 41 w 83"/>
                <a:gd name="T77" fmla="*/ 41 h 72"/>
                <a:gd name="T78" fmla="*/ 29 w 83"/>
                <a:gd name="T79" fmla="*/ 41 h 72"/>
                <a:gd name="T80" fmla="*/ 81 w 83"/>
                <a:gd name="T81" fmla="*/ 60 h 72"/>
                <a:gd name="T82" fmla="*/ 72 w 83"/>
                <a:gd name="T83" fmla="*/ 60 h 72"/>
                <a:gd name="T84" fmla="*/ 71 w 83"/>
                <a:gd name="T85" fmla="*/ 61 h 72"/>
                <a:gd name="T86" fmla="*/ 71 w 83"/>
                <a:gd name="T87" fmla="*/ 68 h 72"/>
                <a:gd name="T88" fmla="*/ 63 w 83"/>
                <a:gd name="T89" fmla="*/ 61 h 72"/>
                <a:gd name="T90" fmla="*/ 62 w 83"/>
                <a:gd name="T91" fmla="*/ 60 h 72"/>
                <a:gd name="T92" fmla="*/ 43 w 83"/>
                <a:gd name="T93" fmla="*/ 60 h 72"/>
                <a:gd name="T94" fmla="*/ 43 w 83"/>
                <a:gd name="T95" fmla="*/ 32 h 72"/>
                <a:gd name="T96" fmla="*/ 56 w 83"/>
                <a:gd name="T97" fmla="*/ 32 h 72"/>
                <a:gd name="T98" fmla="*/ 56 w 83"/>
                <a:gd name="T99" fmla="*/ 32 h 72"/>
                <a:gd name="T100" fmla="*/ 56 w 83"/>
                <a:gd name="T101" fmla="*/ 32 h 72"/>
                <a:gd name="T102" fmla="*/ 81 w 83"/>
                <a:gd name="T103" fmla="*/ 32 h 72"/>
                <a:gd name="T104" fmla="*/ 81 w 83"/>
                <a:gd name="T10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" h="72">
                  <a:moveTo>
                    <a:pt x="82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6" y="0"/>
                    <a:pt x="5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5"/>
                    <a:pt x="14" y="56"/>
                    <a:pt x="15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6"/>
                    <a:pt x="16" y="56"/>
                    <a:pt x="16" y="56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62"/>
                    <a:pt x="41" y="63"/>
                    <a:pt x="42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72"/>
                    <a:pt x="73" y="72"/>
                  </a:cubicBezTo>
                  <a:cubicBezTo>
                    <a:pt x="73" y="72"/>
                    <a:pt x="73" y="71"/>
                    <a:pt x="73" y="71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3" y="63"/>
                    <a:pt x="83" y="62"/>
                    <a:pt x="83" y="6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0"/>
                    <a:pt x="83" y="30"/>
                    <a:pt x="82" y="30"/>
                  </a:cubicBezTo>
                  <a:close/>
                  <a:moveTo>
                    <a:pt x="29" y="41"/>
                  </a:moveTo>
                  <a:cubicBezTo>
                    <a:pt x="28" y="41"/>
                    <a:pt x="28" y="41"/>
                    <a:pt x="28" y="4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1"/>
                    <a:pt x="15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29" y="41"/>
                  </a:lnTo>
                  <a:close/>
                  <a:moveTo>
                    <a:pt x="81" y="60"/>
                  </a:moveTo>
                  <a:cubicBezTo>
                    <a:pt x="72" y="60"/>
                    <a:pt x="72" y="60"/>
                    <a:pt x="72" y="60"/>
                  </a:cubicBezTo>
                  <a:cubicBezTo>
                    <a:pt x="71" y="60"/>
                    <a:pt x="71" y="61"/>
                    <a:pt x="71" y="61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81" y="6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79" name="Freeform 1077"/>
            <p:cNvSpPr>
              <a:spLocks/>
            </p:cNvSpPr>
            <p:nvPr/>
          </p:nvSpPr>
          <p:spPr bwMode="auto">
            <a:xfrm>
              <a:off x="12158533" y="5140264"/>
              <a:ext cx="75079" cy="72073"/>
            </a:xfrm>
            <a:custGeom>
              <a:avLst/>
              <a:gdLst>
                <a:gd name="T0" fmla="*/ 10 w 22"/>
                <a:gd name="T1" fmla="*/ 9 h 20"/>
                <a:gd name="T2" fmla="*/ 1 w 22"/>
                <a:gd name="T3" fmla="*/ 9 h 20"/>
                <a:gd name="T4" fmla="*/ 0 w 22"/>
                <a:gd name="T5" fmla="*/ 11 h 20"/>
                <a:gd name="T6" fmla="*/ 1 w 22"/>
                <a:gd name="T7" fmla="*/ 12 h 20"/>
                <a:gd name="T8" fmla="*/ 10 w 22"/>
                <a:gd name="T9" fmla="*/ 12 h 20"/>
                <a:gd name="T10" fmla="*/ 10 w 22"/>
                <a:gd name="T11" fmla="*/ 19 h 20"/>
                <a:gd name="T12" fmla="*/ 11 w 22"/>
                <a:gd name="T13" fmla="*/ 20 h 20"/>
                <a:gd name="T14" fmla="*/ 12 w 22"/>
                <a:gd name="T15" fmla="*/ 19 h 20"/>
                <a:gd name="T16" fmla="*/ 12 w 22"/>
                <a:gd name="T17" fmla="*/ 12 h 20"/>
                <a:gd name="T18" fmla="*/ 21 w 22"/>
                <a:gd name="T19" fmla="*/ 12 h 20"/>
                <a:gd name="T20" fmla="*/ 22 w 22"/>
                <a:gd name="T21" fmla="*/ 11 h 20"/>
                <a:gd name="T22" fmla="*/ 21 w 22"/>
                <a:gd name="T23" fmla="*/ 9 h 20"/>
                <a:gd name="T24" fmla="*/ 12 w 22"/>
                <a:gd name="T25" fmla="*/ 9 h 20"/>
                <a:gd name="T26" fmla="*/ 12 w 22"/>
                <a:gd name="T27" fmla="*/ 1 h 20"/>
                <a:gd name="T28" fmla="*/ 11 w 22"/>
                <a:gd name="T29" fmla="*/ 0 h 20"/>
                <a:gd name="T30" fmla="*/ 10 w 22"/>
                <a:gd name="T31" fmla="*/ 1 h 20"/>
                <a:gd name="T32" fmla="*/ 10 w 22"/>
                <a:gd name="T3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0">
                  <a:moveTo>
                    <a:pt x="1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1" y="20"/>
                  </a:cubicBezTo>
                  <a:cubicBezTo>
                    <a:pt x="12" y="20"/>
                    <a:pt x="12" y="20"/>
                    <a:pt x="12" y="19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1"/>
                    <a:pt x="22" y="11"/>
                  </a:cubicBezTo>
                  <a:cubicBezTo>
                    <a:pt x="22" y="10"/>
                    <a:pt x="22" y="9"/>
                    <a:pt x="2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0"/>
                    <a:pt x="10" y="0"/>
                    <a:pt x="10" y="1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80" name="그룹 1579"/>
          <p:cNvGrpSpPr/>
          <p:nvPr/>
        </p:nvGrpSpPr>
        <p:grpSpPr>
          <a:xfrm>
            <a:off x="4845436" y="4393041"/>
            <a:ext cx="252320" cy="249636"/>
            <a:chOff x="10563906" y="11344598"/>
            <a:chExt cx="282289" cy="279286"/>
          </a:xfrm>
          <a:solidFill>
            <a:schemeClr val="bg1"/>
          </a:solidFill>
        </p:grpSpPr>
        <p:sp>
          <p:nvSpPr>
            <p:cNvPr id="1581" name="Freeform 960"/>
            <p:cNvSpPr>
              <a:spLocks noEditPoints="1"/>
            </p:cNvSpPr>
            <p:nvPr/>
          </p:nvSpPr>
          <p:spPr bwMode="auto">
            <a:xfrm>
              <a:off x="10563906" y="11344598"/>
              <a:ext cx="126129" cy="129133"/>
            </a:xfrm>
            <a:custGeom>
              <a:avLst/>
              <a:gdLst>
                <a:gd name="T0" fmla="*/ 35 w 36"/>
                <a:gd name="T1" fmla="*/ 37 h 37"/>
                <a:gd name="T2" fmla="*/ 1 w 36"/>
                <a:gd name="T3" fmla="*/ 37 h 37"/>
                <a:gd name="T4" fmla="*/ 0 w 36"/>
                <a:gd name="T5" fmla="*/ 36 h 37"/>
                <a:gd name="T6" fmla="*/ 0 w 36"/>
                <a:gd name="T7" fmla="*/ 1 h 37"/>
                <a:gd name="T8" fmla="*/ 1 w 36"/>
                <a:gd name="T9" fmla="*/ 0 h 37"/>
                <a:gd name="T10" fmla="*/ 35 w 36"/>
                <a:gd name="T11" fmla="*/ 0 h 37"/>
                <a:gd name="T12" fmla="*/ 36 w 36"/>
                <a:gd name="T13" fmla="*/ 1 h 37"/>
                <a:gd name="T14" fmla="*/ 36 w 36"/>
                <a:gd name="T15" fmla="*/ 36 h 37"/>
                <a:gd name="T16" fmla="*/ 35 w 36"/>
                <a:gd name="T17" fmla="*/ 37 h 37"/>
                <a:gd name="T18" fmla="*/ 2 w 36"/>
                <a:gd name="T19" fmla="*/ 35 h 37"/>
                <a:gd name="T20" fmla="*/ 34 w 36"/>
                <a:gd name="T21" fmla="*/ 35 h 37"/>
                <a:gd name="T22" fmla="*/ 34 w 36"/>
                <a:gd name="T23" fmla="*/ 2 h 37"/>
                <a:gd name="T24" fmla="*/ 2 w 36"/>
                <a:gd name="T25" fmla="*/ 2 h 37"/>
                <a:gd name="T26" fmla="*/ 2 w 36"/>
                <a:gd name="T2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7">
                  <a:moveTo>
                    <a:pt x="35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6" y="1"/>
                    <a:pt x="36" y="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7"/>
                    <a:pt x="35" y="37"/>
                  </a:cubicBezTo>
                  <a:close/>
                  <a:moveTo>
                    <a:pt x="2" y="35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82" name="Freeform 961"/>
            <p:cNvSpPr>
              <a:spLocks noEditPoints="1"/>
            </p:cNvSpPr>
            <p:nvPr/>
          </p:nvSpPr>
          <p:spPr bwMode="auto">
            <a:xfrm>
              <a:off x="10717062" y="11344598"/>
              <a:ext cx="129133" cy="129133"/>
            </a:xfrm>
            <a:custGeom>
              <a:avLst/>
              <a:gdLst>
                <a:gd name="T0" fmla="*/ 35 w 37"/>
                <a:gd name="T1" fmla="*/ 37 h 37"/>
                <a:gd name="T2" fmla="*/ 1 w 37"/>
                <a:gd name="T3" fmla="*/ 37 h 37"/>
                <a:gd name="T4" fmla="*/ 0 w 37"/>
                <a:gd name="T5" fmla="*/ 36 h 37"/>
                <a:gd name="T6" fmla="*/ 0 w 37"/>
                <a:gd name="T7" fmla="*/ 1 h 37"/>
                <a:gd name="T8" fmla="*/ 1 w 37"/>
                <a:gd name="T9" fmla="*/ 0 h 37"/>
                <a:gd name="T10" fmla="*/ 35 w 37"/>
                <a:gd name="T11" fmla="*/ 0 h 37"/>
                <a:gd name="T12" fmla="*/ 37 w 37"/>
                <a:gd name="T13" fmla="*/ 1 h 37"/>
                <a:gd name="T14" fmla="*/ 37 w 37"/>
                <a:gd name="T15" fmla="*/ 36 h 37"/>
                <a:gd name="T16" fmla="*/ 35 w 37"/>
                <a:gd name="T17" fmla="*/ 37 h 37"/>
                <a:gd name="T18" fmla="*/ 2 w 37"/>
                <a:gd name="T19" fmla="*/ 35 h 37"/>
                <a:gd name="T20" fmla="*/ 34 w 37"/>
                <a:gd name="T21" fmla="*/ 35 h 37"/>
                <a:gd name="T22" fmla="*/ 34 w 37"/>
                <a:gd name="T23" fmla="*/ 2 h 37"/>
                <a:gd name="T24" fmla="*/ 2 w 37"/>
                <a:gd name="T25" fmla="*/ 2 h 37"/>
                <a:gd name="T26" fmla="*/ 2 w 37"/>
                <a:gd name="T2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37">
                  <a:moveTo>
                    <a:pt x="35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7" y="1"/>
                    <a:pt x="37" y="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6" y="37"/>
                    <a:pt x="35" y="37"/>
                  </a:cubicBezTo>
                  <a:close/>
                  <a:moveTo>
                    <a:pt x="2" y="35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83" name="Freeform 962"/>
            <p:cNvSpPr>
              <a:spLocks noEditPoints="1"/>
            </p:cNvSpPr>
            <p:nvPr/>
          </p:nvSpPr>
          <p:spPr bwMode="auto">
            <a:xfrm>
              <a:off x="10563906" y="11497755"/>
              <a:ext cx="126129" cy="126129"/>
            </a:xfrm>
            <a:custGeom>
              <a:avLst/>
              <a:gdLst>
                <a:gd name="T0" fmla="*/ 35 w 36"/>
                <a:gd name="T1" fmla="*/ 37 h 37"/>
                <a:gd name="T2" fmla="*/ 1 w 36"/>
                <a:gd name="T3" fmla="*/ 37 h 37"/>
                <a:gd name="T4" fmla="*/ 0 w 36"/>
                <a:gd name="T5" fmla="*/ 36 h 37"/>
                <a:gd name="T6" fmla="*/ 0 w 36"/>
                <a:gd name="T7" fmla="*/ 1 h 37"/>
                <a:gd name="T8" fmla="*/ 1 w 36"/>
                <a:gd name="T9" fmla="*/ 0 h 37"/>
                <a:gd name="T10" fmla="*/ 35 w 36"/>
                <a:gd name="T11" fmla="*/ 0 h 37"/>
                <a:gd name="T12" fmla="*/ 36 w 36"/>
                <a:gd name="T13" fmla="*/ 1 h 37"/>
                <a:gd name="T14" fmla="*/ 36 w 36"/>
                <a:gd name="T15" fmla="*/ 36 h 37"/>
                <a:gd name="T16" fmla="*/ 35 w 36"/>
                <a:gd name="T17" fmla="*/ 37 h 37"/>
                <a:gd name="T18" fmla="*/ 2 w 36"/>
                <a:gd name="T19" fmla="*/ 34 h 37"/>
                <a:gd name="T20" fmla="*/ 34 w 36"/>
                <a:gd name="T21" fmla="*/ 34 h 37"/>
                <a:gd name="T22" fmla="*/ 34 w 36"/>
                <a:gd name="T23" fmla="*/ 2 h 37"/>
                <a:gd name="T24" fmla="*/ 2 w 36"/>
                <a:gd name="T25" fmla="*/ 2 h 37"/>
                <a:gd name="T26" fmla="*/ 2 w 36"/>
                <a:gd name="T2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7">
                  <a:moveTo>
                    <a:pt x="35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7"/>
                    <a:pt x="35" y="37"/>
                  </a:cubicBezTo>
                  <a:close/>
                  <a:moveTo>
                    <a:pt x="2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84" name="Freeform 963"/>
            <p:cNvSpPr>
              <a:spLocks noEditPoints="1"/>
            </p:cNvSpPr>
            <p:nvPr/>
          </p:nvSpPr>
          <p:spPr bwMode="auto">
            <a:xfrm>
              <a:off x="10717062" y="11497755"/>
              <a:ext cx="129133" cy="126129"/>
            </a:xfrm>
            <a:custGeom>
              <a:avLst/>
              <a:gdLst>
                <a:gd name="T0" fmla="*/ 35 w 37"/>
                <a:gd name="T1" fmla="*/ 37 h 37"/>
                <a:gd name="T2" fmla="*/ 1 w 37"/>
                <a:gd name="T3" fmla="*/ 37 h 37"/>
                <a:gd name="T4" fmla="*/ 0 w 37"/>
                <a:gd name="T5" fmla="*/ 36 h 37"/>
                <a:gd name="T6" fmla="*/ 0 w 37"/>
                <a:gd name="T7" fmla="*/ 1 h 37"/>
                <a:gd name="T8" fmla="*/ 1 w 37"/>
                <a:gd name="T9" fmla="*/ 0 h 37"/>
                <a:gd name="T10" fmla="*/ 35 w 37"/>
                <a:gd name="T11" fmla="*/ 0 h 37"/>
                <a:gd name="T12" fmla="*/ 37 w 37"/>
                <a:gd name="T13" fmla="*/ 1 h 37"/>
                <a:gd name="T14" fmla="*/ 37 w 37"/>
                <a:gd name="T15" fmla="*/ 36 h 37"/>
                <a:gd name="T16" fmla="*/ 35 w 37"/>
                <a:gd name="T17" fmla="*/ 37 h 37"/>
                <a:gd name="T18" fmla="*/ 2 w 37"/>
                <a:gd name="T19" fmla="*/ 34 h 37"/>
                <a:gd name="T20" fmla="*/ 34 w 37"/>
                <a:gd name="T21" fmla="*/ 34 h 37"/>
                <a:gd name="T22" fmla="*/ 34 w 37"/>
                <a:gd name="T23" fmla="*/ 2 h 37"/>
                <a:gd name="T24" fmla="*/ 2 w 37"/>
                <a:gd name="T25" fmla="*/ 2 h 37"/>
                <a:gd name="T26" fmla="*/ 2 w 37"/>
                <a:gd name="T2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37">
                  <a:moveTo>
                    <a:pt x="35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7" y="0"/>
                    <a:pt x="37" y="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6" y="37"/>
                    <a:pt x="35" y="37"/>
                  </a:cubicBezTo>
                  <a:close/>
                  <a:moveTo>
                    <a:pt x="2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85" name="그룹 1584"/>
          <p:cNvGrpSpPr/>
          <p:nvPr/>
        </p:nvGrpSpPr>
        <p:grpSpPr>
          <a:xfrm>
            <a:off x="7619513" y="1422062"/>
            <a:ext cx="260374" cy="257688"/>
            <a:chOff x="10557900" y="12614894"/>
            <a:chExt cx="291298" cy="288294"/>
          </a:xfrm>
          <a:solidFill>
            <a:schemeClr val="bg1"/>
          </a:solidFill>
        </p:grpSpPr>
        <p:sp>
          <p:nvSpPr>
            <p:cNvPr id="1586" name="Freeform 967"/>
            <p:cNvSpPr>
              <a:spLocks noEditPoints="1"/>
            </p:cNvSpPr>
            <p:nvPr/>
          </p:nvSpPr>
          <p:spPr bwMode="auto">
            <a:xfrm>
              <a:off x="10557900" y="12614894"/>
              <a:ext cx="291298" cy="288294"/>
            </a:xfrm>
            <a:custGeom>
              <a:avLst/>
              <a:gdLst>
                <a:gd name="T0" fmla="*/ 42 w 84"/>
                <a:gd name="T1" fmla="*/ 83 h 83"/>
                <a:gd name="T2" fmla="*/ 0 w 84"/>
                <a:gd name="T3" fmla="*/ 42 h 83"/>
                <a:gd name="T4" fmla="*/ 42 w 84"/>
                <a:gd name="T5" fmla="*/ 0 h 83"/>
                <a:gd name="T6" fmla="*/ 84 w 84"/>
                <a:gd name="T7" fmla="*/ 42 h 83"/>
                <a:gd name="T8" fmla="*/ 42 w 84"/>
                <a:gd name="T9" fmla="*/ 83 h 83"/>
                <a:gd name="T10" fmla="*/ 42 w 84"/>
                <a:gd name="T11" fmla="*/ 2 h 83"/>
                <a:gd name="T12" fmla="*/ 3 w 84"/>
                <a:gd name="T13" fmla="*/ 42 h 83"/>
                <a:gd name="T14" fmla="*/ 42 w 84"/>
                <a:gd name="T15" fmla="*/ 81 h 83"/>
                <a:gd name="T16" fmla="*/ 82 w 84"/>
                <a:gd name="T17" fmla="*/ 42 h 83"/>
                <a:gd name="T18" fmla="*/ 42 w 84"/>
                <a:gd name="T1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42" y="83"/>
                  </a:moveTo>
                  <a:cubicBezTo>
                    <a:pt x="19" y="83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lose/>
                  <a:moveTo>
                    <a:pt x="42" y="2"/>
                  </a:moveTo>
                  <a:cubicBezTo>
                    <a:pt x="20" y="2"/>
                    <a:pt x="3" y="20"/>
                    <a:pt x="3" y="42"/>
                  </a:cubicBezTo>
                  <a:cubicBezTo>
                    <a:pt x="3" y="63"/>
                    <a:pt x="20" y="81"/>
                    <a:pt x="42" y="81"/>
                  </a:cubicBezTo>
                  <a:cubicBezTo>
                    <a:pt x="64" y="81"/>
                    <a:pt x="82" y="63"/>
                    <a:pt x="82" y="42"/>
                  </a:cubicBezTo>
                  <a:cubicBezTo>
                    <a:pt x="82" y="20"/>
                    <a:pt x="64" y="2"/>
                    <a:pt x="4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87" name="Freeform 968"/>
            <p:cNvSpPr>
              <a:spLocks noEditPoints="1"/>
            </p:cNvSpPr>
            <p:nvPr/>
          </p:nvSpPr>
          <p:spPr bwMode="auto">
            <a:xfrm>
              <a:off x="10629974" y="12695976"/>
              <a:ext cx="81082" cy="132137"/>
            </a:xfrm>
            <a:custGeom>
              <a:avLst/>
              <a:gdLst>
                <a:gd name="T0" fmla="*/ 22 w 23"/>
                <a:gd name="T1" fmla="*/ 38 h 38"/>
                <a:gd name="T2" fmla="*/ 21 w 23"/>
                <a:gd name="T3" fmla="*/ 37 h 38"/>
                <a:gd name="T4" fmla="*/ 0 w 23"/>
                <a:gd name="T5" fmla="*/ 20 h 38"/>
                <a:gd name="T6" fmla="*/ 0 w 23"/>
                <a:gd name="T7" fmla="*/ 19 h 38"/>
                <a:gd name="T8" fmla="*/ 0 w 23"/>
                <a:gd name="T9" fmla="*/ 18 h 38"/>
                <a:gd name="T10" fmla="*/ 21 w 23"/>
                <a:gd name="T11" fmla="*/ 0 h 38"/>
                <a:gd name="T12" fmla="*/ 22 w 23"/>
                <a:gd name="T13" fmla="*/ 0 h 38"/>
                <a:gd name="T14" fmla="*/ 23 w 23"/>
                <a:gd name="T15" fmla="*/ 1 h 38"/>
                <a:gd name="T16" fmla="*/ 23 w 23"/>
                <a:gd name="T17" fmla="*/ 37 h 38"/>
                <a:gd name="T18" fmla="*/ 22 w 23"/>
                <a:gd name="T19" fmla="*/ 38 h 38"/>
                <a:gd name="T20" fmla="*/ 22 w 23"/>
                <a:gd name="T21" fmla="*/ 38 h 38"/>
                <a:gd name="T22" fmla="*/ 3 w 23"/>
                <a:gd name="T23" fmla="*/ 19 h 38"/>
                <a:gd name="T24" fmla="*/ 21 w 23"/>
                <a:gd name="T25" fmla="*/ 34 h 38"/>
                <a:gd name="T26" fmla="*/ 21 w 23"/>
                <a:gd name="T27" fmla="*/ 3 h 38"/>
                <a:gd name="T28" fmla="*/ 3 w 23"/>
                <a:gd name="T2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38">
                  <a:moveTo>
                    <a:pt x="22" y="38"/>
                  </a:moveTo>
                  <a:cubicBezTo>
                    <a:pt x="22" y="38"/>
                    <a:pt x="21" y="38"/>
                    <a:pt x="21" y="3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0"/>
                  </a:cubicBezTo>
                  <a:cubicBezTo>
                    <a:pt x="23" y="0"/>
                    <a:pt x="23" y="0"/>
                    <a:pt x="23" y="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lose/>
                  <a:moveTo>
                    <a:pt x="3" y="19"/>
                  </a:moveTo>
                  <a:cubicBezTo>
                    <a:pt x="21" y="34"/>
                    <a:pt x="21" y="34"/>
                    <a:pt x="21" y="34"/>
                  </a:cubicBezTo>
                  <a:cubicBezTo>
                    <a:pt x="21" y="3"/>
                    <a:pt x="21" y="3"/>
                    <a:pt x="21" y="3"/>
                  </a:cubicBezTo>
                  <a:lnTo>
                    <a:pt x="3" y="1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88" name="Freeform 969"/>
            <p:cNvSpPr>
              <a:spLocks/>
            </p:cNvSpPr>
            <p:nvPr/>
          </p:nvSpPr>
          <p:spPr bwMode="auto">
            <a:xfrm>
              <a:off x="10735080" y="12695976"/>
              <a:ext cx="9009" cy="135139"/>
            </a:xfrm>
            <a:custGeom>
              <a:avLst/>
              <a:gdLst>
                <a:gd name="T0" fmla="*/ 2 w 3"/>
                <a:gd name="T1" fmla="*/ 39 h 39"/>
                <a:gd name="T2" fmla="*/ 0 w 3"/>
                <a:gd name="T3" fmla="*/ 38 h 39"/>
                <a:gd name="T4" fmla="*/ 0 w 3"/>
                <a:gd name="T5" fmla="*/ 1 h 39"/>
                <a:gd name="T6" fmla="*/ 2 w 3"/>
                <a:gd name="T7" fmla="*/ 0 h 39"/>
                <a:gd name="T8" fmla="*/ 3 w 3"/>
                <a:gd name="T9" fmla="*/ 1 h 39"/>
                <a:gd name="T10" fmla="*/ 3 w 3"/>
                <a:gd name="T11" fmla="*/ 38 h 39"/>
                <a:gd name="T12" fmla="*/ 2 w 3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9">
                  <a:moveTo>
                    <a:pt x="2" y="39"/>
                  </a:moveTo>
                  <a:cubicBezTo>
                    <a:pt x="1" y="39"/>
                    <a:pt x="0" y="38"/>
                    <a:pt x="0" y="3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2" y="39"/>
                    <a:pt x="2" y="3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89" name="그룹 1588"/>
          <p:cNvGrpSpPr/>
          <p:nvPr/>
        </p:nvGrpSpPr>
        <p:grpSpPr>
          <a:xfrm>
            <a:off x="7674543" y="1992601"/>
            <a:ext cx="150316" cy="252320"/>
            <a:chOff x="14176593" y="12614891"/>
            <a:chExt cx="168171" cy="282291"/>
          </a:xfrm>
          <a:solidFill>
            <a:schemeClr val="bg1"/>
          </a:solidFill>
        </p:grpSpPr>
        <p:sp>
          <p:nvSpPr>
            <p:cNvPr id="1590" name="Freeform 1294"/>
            <p:cNvSpPr>
              <a:spLocks noEditPoints="1"/>
            </p:cNvSpPr>
            <p:nvPr/>
          </p:nvSpPr>
          <p:spPr bwMode="auto">
            <a:xfrm>
              <a:off x="14212629" y="12614891"/>
              <a:ext cx="96098" cy="171176"/>
            </a:xfrm>
            <a:custGeom>
              <a:avLst/>
              <a:gdLst>
                <a:gd name="T0" fmla="*/ 14 w 28"/>
                <a:gd name="T1" fmla="*/ 49 h 49"/>
                <a:gd name="T2" fmla="*/ 0 w 28"/>
                <a:gd name="T3" fmla="*/ 35 h 49"/>
                <a:gd name="T4" fmla="*/ 0 w 28"/>
                <a:gd name="T5" fmla="*/ 14 h 49"/>
                <a:gd name="T6" fmla="*/ 14 w 28"/>
                <a:gd name="T7" fmla="*/ 0 h 49"/>
                <a:gd name="T8" fmla="*/ 28 w 28"/>
                <a:gd name="T9" fmla="*/ 14 h 49"/>
                <a:gd name="T10" fmla="*/ 28 w 28"/>
                <a:gd name="T11" fmla="*/ 35 h 49"/>
                <a:gd name="T12" fmla="*/ 14 w 28"/>
                <a:gd name="T13" fmla="*/ 49 h 49"/>
                <a:gd name="T14" fmla="*/ 14 w 28"/>
                <a:gd name="T15" fmla="*/ 2 h 49"/>
                <a:gd name="T16" fmla="*/ 2 w 28"/>
                <a:gd name="T17" fmla="*/ 14 h 49"/>
                <a:gd name="T18" fmla="*/ 2 w 28"/>
                <a:gd name="T19" fmla="*/ 35 h 49"/>
                <a:gd name="T20" fmla="*/ 14 w 28"/>
                <a:gd name="T21" fmla="*/ 47 h 49"/>
                <a:gd name="T22" fmla="*/ 26 w 28"/>
                <a:gd name="T23" fmla="*/ 35 h 49"/>
                <a:gd name="T24" fmla="*/ 26 w 28"/>
                <a:gd name="T25" fmla="*/ 14 h 49"/>
                <a:gd name="T26" fmla="*/ 14 w 28"/>
                <a:gd name="T2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49">
                  <a:moveTo>
                    <a:pt x="14" y="49"/>
                  </a:moveTo>
                  <a:cubicBezTo>
                    <a:pt x="6" y="49"/>
                    <a:pt x="0" y="43"/>
                    <a:pt x="0" y="3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43"/>
                    <a:pt x="22" y="49"/>
                    <a:pt x="14" y="49"/>
                  </a:cubicBezTo>
                  <a:close/>
                  <a:moveTo>
                    <a:pt x="14" y="2"/>
                  </a:moveTo>
                  <a:cubicBezTo>
                    <a:pt x="7" y="2"/>
                    <a:pt x="2" y="7"/>
                    <a:pt x="2" y="1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41"/>
                    <a:pt x="7" y="47"/>
                    <a:pt x="14" y="47"/>
                  </a:cubicBezTo>
                  <a:cubicBezTo>
                    <a:pt x="21" y="47"/>
                    <a:pt x="26" y="41"/>
                    <a:pt x="26" y="35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7"/>
                    <a:pt x="21" y="2"/>
                    <a:pt x="1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91" name="Freeform 1295"/>
            <p:cNvSpPr>
              <a:spLocks/>
            </p:cNvSpPr>
            <p:nvPr/>
          </p:nvSpPr>
          <p:spPr bwMode="auto">
            <a:xfrm>
              <a:off x="14176593" y="12735014"/>
              <a:ext cx="168171" cy="84085"/>
            </a:xfrm>
            <a:custGeom>
              <a:avLst/>
              <a:gdLst>
                <a:gd name="T0" fmla="*/ 24 w 48"/>
                <a:gd name="T1" fmla="*/ 25 h 25"/>
                <a:gd name="T2" fmla="*/ 0 w 48"/>
                <a:gd name="T3" fmla="*/ 1 h 25"/>
                <a:gd name="T4" fmla="*/ 2 w 48"/>
                <a:gd name="T5" fmla="*/ 0 h 25"/>
                <a:gd name="T6" fmla="*/ 3 w 48"/>
                <a:gd name="T7" fmla="*/ 1 h 25"/>
                <a:gd name="T8" fmla="*/ 24 w 48"/>
                <a:gd name="T9" fmla="*/ 23 h 25"/>
                <a:gd name="T10" fmla="*/ 45 w 48"/>
                <a:gd name="T11" fmla="*/ 1 h 25"/>
                <a:gd name="T12" fmla="*/ 47 w 48"/>
                <a:gd name="T13" fmla="*/ 0 h 25"/>
                <a:gd name="T14" fmla="*/ 48 w 48"/>
                <a:gd name="T15" fmla="*/ 1 h 25"/>
                <a:gd name="T16" fmla="*/ 24 w 48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5">
                  <a:moveTo>
                    <a:pt x="24" y="25"/>
                  </a:moveTo>
                  <a:cubicBezTo>
                    <a:pt x="11" y="25"/>
                    <a:pt x="0" y="14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3"/>
                    <a:pt x="12" y="23"/>
                    <a:pt x="24" y="23"/>
                  </a:cubicBezTo>
                  <a:cubicBezTo>
                    <a:pt x="36" y="23"/>
                    <a:pt x="45" y="13"/>
                    <a:pt x="45" y="1"/>
                  </a:cubicBezTo>
                  <a:cubicBezTo>
                    <a:pt x="45" y="1"/>
                    <a:pt x="46" y="0"/>
                    <a:pt x="47" y="0"/>
                  </a:cubicBezTo>
                  <a:cubicBezTo>
                    <a:pt x="47" y="0"/>
                    <a:pt x="48" y="1"/>
                    <a:pt x="48" y="1"/>
                  </a:cubicBezTo>
                  <a:cubicBezTo>
                    <a:pt x="48" y="14"/>
                    <a:pt x="37" y="25"/>
                    <a:pt x="24" y="2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92" name="Freeform 1296"/>
            <p:cNvSpPr>
              <a:spLocks/>
            </p:cNvSpPr>
            <p:nvPr/>
          </p:nvSpPr>
          <p:spPr bwMode="auto">
            <a:xfrm>
              <a:off x="14257676" y="12813097"/>
              <a:ext cx="6006" cy="84085"/>
            </a:xfrm>
            <a:custGeom>
              <a:avLst/>
              <a:gdLst>
                <a:gd name="T0" fmla="*/ 1 w 2"/>
                <a:gd name="T1" fmla="*/ 24 h 24"/>
                <a:gd name="T2" fmla="*/ 0 w 2"/>
                <a:gd name="T3" fmla="*/ 23 h 24"/>
                <a:gd name="T4" fmla="*/ 0 w 2"/>
                <a:gd name="T5" fmla="*/ 1 h 24"/>
                <a:gd name="T6" fmla="*/ 1 w 2"/>
                <a:gd name="T7" fmla="*/ 0 h 24"/>
                <a:gd name="T8" fmla="*/ 2 w 2"/>
                <a:gd name="T9" fmla="*/ 1 h 24"/>
                <a:gd name="T10" fmla="*/ 2 w 2"/>
                <a:gd name="T11" fmla="*/ 23 h 24"/>
                <a:gd name="T12" fmla="*/ 1 w 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4">
                  <a:moveTo>
                    <a:pt x="1" y="24"/>
                  </a:moveTo>
                  <a:cubicBezTo>
                    <a:pt x="0" y="24"/>
                    <a:pt x="0" y="23"/>
                    <a:pt x="0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4"/>
                    <a:pt x="1" y="2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93" name="Freeform 1297"/>
            <p:cNvSpPr>
              <a:spLocks/>
            </p:cNvSpPr>
            <p:nvPr/>
          </p:nvSpPr>
          <p:spPr bwMode="auto">
            <a:xfrm>
              <a:off x="14206623" y="12885168"/>
              <a:ext cx="108111" cy="12012"/>
            </a:xfrm>
            <a:custGeom>
              <a:avLst/>
              <a:gdLst>
                <a:gd name="T0" fmla="*/ 31 w 32"/>
                <a:gd name="T1" fmla="*/ 3 h 3"/>
                <a:gd name="T2" fmla="*/ 1 w 32"/>
                <a:gd name="T3" fmla="*/ 3 h 3"/>
                <a:gd name="T4" fmla="*/ 0 w 32"/>
                <a:gd name="T5" fmla="*/ 2 h 3"/>
                <a:gd name="T6" fmla="*/ 1 w 32"/>
                <a:gd name="T7" fmla="*/ 0 h 3"/>
                <a:gd name="T8" fmla="*/ 31 w 32"/>
                <a:gd name="T9" fmla="*/ 0 h 3"/>
                <a:gd name="T10" fmla="*/ 32 w 32"/>
                <a:gd name="T11" fmla="*/ 2 h 3"/>
                <a:gd name="T12" fmla="*/ 31 w 3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">
                  <a:moveTo>
                    <a:pt x="3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32" y="2"/>
                    <a:pt x="32" y="3"/>
                    <a:pt x="3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94" name="Freeform 1298"/>
            <p:cNvSpPr>
              <a:spLocks/>
            </p:cNvSpPr>
            <p:nvPr/>
          </p:nvSpPr>
          <p:spPr bwMode="auto">
            <a:xfrm>
              <a:off x="14212632" y="12677960"/>
              <a:ext cx="93096" cy="6006"/>
            </a:xfrm>
            <a:custGeom>
              <a:avLst/>
              <a:gdLst>
                <a:gd name="T0" fmla="*/ 26 w 27"/>
                <a:gd name="T1" fmla="*/ 2 h 2"/>
                <a:gd name="T2" fmla="*/ 1 w 27"/>
                <a:gd name="T3" fmla="*/ 2 h 2"/>
                <a:gd name="T4" fmla="*/ 0 w 27"/>
                <a:gd name="T5" fmla="*/ 1 h 2"/>
                <a:gd name="T6" fmla="*/ 1 w 27"/>
                <a:gd name="T7" fmla="*/ 0 h 2"/>
                <a:gd name="T8" fmla="*/ 26 w 27"/>
                <a:gd name="T9" fmla="*/ 0 h 2"/>
                <a:gd name="T10" fmla="*/ 27 w 27"/>
                <a:gd name="T11" fmla="*/ 1 h 2"/>
                <a:gd name="T12" fmla="*/ 26 w 27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">
                  <a:moveTo>
                    <a:pt x="26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1"/>
                  </a:cubicBezTo>
                  <a:cubicBezTo>
                    <a:pt x="27" y="2"/>
                    <a:pt x="27" y="2"/>
                    <a:pt x="26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95" name="그룹 1594"/>
          <p:cNvGrpSpPr/>
          <p:nvPr/>
        </p:nvGrpSpPr>
        <p:grpSpPr>
          <a:xfrm>
            <a:off x="7666488" y="2583331"/>
            <a:ext cx="166424" cy="252320"/>
            <a:chOff x="14167583" y="13242536"/>
            <a:chExt cx="186190" cy="282289"/>
          </a:xfrm>
          <a:solidFill>
            <a:schemeClr val="bg1"/>
          </a:solidFill>
        </p:grpSpPr>
        <p:sp>
          <p:nvSpPr>
            <p:cNvPr id="1596" name="Freeform 1299"/>
            <p:cNvSpPr>
              <a:spLocks noEditPoints="1"/>
            </p:cNvSpPr>
            <p:nvPr/>
          </p:nvSpPr>
          <p:spPr bwMode="auto">
            <a:xfrm>
              <a:off x="14188604" y="13260552"/>
              <a:ext cx="144150" cy="123128"/>
            </a:xfrm>
            <a:custGeom>
              <a:avLst/>
              <a:gdLst>
                <a:gd name="T0" fmla="*/ 21 w 42"/>
                <a:gd name="T1" fmla="*/ 36 h 36"/>
                <a:gd name="T2" fmla="*/ 20 w 42"/>
                <a:gd name="T3" fmla="*/ 36 h 36"/>
                <a:gd name="T4" fmla="*/ 0 w 42"/>
                <a:gd name="T5" fmla="*/ 17 h 36"/>
                <a:gd name="T6" fmla="*/ 0 w 42"/>
                <a:gd name="T7" fmla="*/ 16 h 36"/>
                <a:gd name="T8" fmla="*/ 0 w 42"/>
                <a:gd name="T9" fmla="*/ 1 h 36"/>
                <a:gd name="T10" fmla="*/ 1 w 42"/>
                <a:gd name="T11" fmla="*/ 0 h 36"/>
                <a:gd name="T12" fmla="*/ 41 w 42"/>
                <a:gd name="T13" fmla="*/ 0 h 36"/>
                <a:gd name="T14" fmla="*/ 42 w 42"/>
                <a:gd name="T15" fmla="*/ 1 h 36"/>
                <a:gd name="T16" fmla="*/ 42 w 42"/>
                <a:gd name="T17" fmla="*/ 16 h 36"/>
                <a:gd name="T18" fmla="*/ 42 w 42"/>
                <a:gd name="T19" fmla="*/ 17 h 36"/>
                <a:gd name="T20" fmla="*/ 22 w 42"/>
                <a:gd name="T21" fmla="*/ 36 h 36"/>
                <a:gd name="T22" fmla="*/ 21 w 42"/>
                <a:gd name="T23" fmla="*/ 36 h 36"/>
                <a:gd name="T24" fmla="*/ 2 w 42"/>
                <a:gd name="T25" fmla="*/ 16 h 36"/>
                <a:gd name="T26" fmla="*/ 21 w 42"/>
                <a:gd name="T27" fmla="*/ 33 h 36"/>
                <a:gd name="T28" fmla="*/ 40 w 42"/>
                <a:gd name="T29" fmla="*/ 16 h 36"/>
                <a:gd name="T30" fmla="*/ 40 w 42"/>
                <a:gd name="T31" fmla="*/ 3 h 36"/>
                <a:gd name="T32" fmla="*/ 2 w 42"/>
                <a:gd name="T33" fmla="*/ 3 h 36"/>
                <a:gd name="T34" fmla="*/ 2 w 42"/>
                <a:gd name="T35" fmla="*/ 16 h 36"/>
                <a:gd name="T36" fmla="*/ 41 w 42"/>
                <a:gd name="T37" fmla="*/ 16 h 36"/>
                <a:gd name="T38" fmla="*/ 41 w 42"/>
                <a:gd name="T3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36">
                  <a:moveTo>
                    <a:pt x="21" y="36"/>
                  </a:moveTo>
                  <a:cubicBezTo>
                    <a:pt x="21" y="36"/>
                    <a:pt x="20" y="36"/>
                    <a:pt x="20" y="3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2" y="1"/>
                    <a:pt x="42" y="1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1" y="36"/>
                    <a:pt x="21" y="36"/>
                  </a:cubicBezTo>
                  <a:close/>
                  <a:moveTo>
                    <a:pt x="2" y="16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16"/>
                  </a:lnTo>
                  <a:close/>
                  <a:moveTo>
                    <a:pt x="41" y="16"/>
                  </a:moveTo>
                  <a:cubicBezTo>
                    <a:pt x="41" y="16"/>
                    <a:pt x="41" y="16"/>
                    <a:pt x="41" y="1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97" name="Freeform 1300"/>
            <p:cNvSpPr>
              <a:spLocks noEditPoints="1"/>
            </p:cNvSpPr>
            <p:nvPr/>
          </p:nvSpPr>
          <p:spPr bwMode="auto">
            <a:xfrm>
              <a:off x="14188604" y="13374669"/>
              <a:ext cx="144150" cy="129133"/>
            </a:xfrm>
            <a:custGeom>
              <a:avLst/>
              <a:gdLst>
                <a:gd name="T0" fmla="*/ 41 w 42"/>
                <a:gd name="T1" fmla="*/ 37 h 37"/>
                <a:gd name="T2" fmla="*/ 1 w 42"/>
                <a:gd name="T3" fmla="*/ 37 h 37"/>
                <a:gd name="T4" fmla="*/ 0 w 42"/>
                <a:gd name="T5" fmla="*/ 36 h 37"/>
                <a:gd name="T6" fmla="*/ 0 w 42"/>
                <a:gd name="T7" fmla="*/ 20 h 37"/>
                <a:gd name="T8" fmla="*/ 0 w 42"/>
                <a:gd name="T9" fmla="*/ 19 h 37"/>
                <a:gd name="T10" fmla="*/ 20 w 42"/>
                <a:gd name="T11" fmla="*/ 1 h 37"/>
                <a:gd name="T12" fmla="*/ 22 w 42"/>
                <a:gd name="T13" fmla="*/ 1 h 37"/>
                <a:gd name="T14" fmla="*/ 42 w 42"/>
                <a:gd name="T15" fmla="*/ 19 h 37"/>
                <a:gd name="T16" fmla="*/ 42 w 42"/>
                <a:gd name="T17" fmla="*/ 20 h 37"/>
                <a:gd name="T18" fmla="*/ 42 w 42"/>
                <a:gd name="T19" fmla="*/ 36 h 37"/>
                <a:gd name="T20" fmla="*/ 41 w 42"/>
                <a:gd name="T21" fmla="*/ 37 h 37"/>
                <a:gd name="T22" fmla="*/ 2 w 42"/>
                <a:gd name="T23" fmla="*/ 35 h 37"/>
                <a:gd name="T24" fmla="*/ 40 w 42"/>
                <a:gd name="T25" fmla="*/ 35 h 37"/>
                <a:gd name="T26" fmla="*/ 40 w 42"/>
                <a:gd name="T27" fmla="*/ 21 h 37"/>
                <a:gd name="T28" fmla="*/ 21 w 42"/>
                <a:gd name="T29" fmla="*/ 3 h 37"/>
                <a:gd name="T30" fmla="*/ 2 w 42"/>
                <a:gd name="T31" fmla="*/ 21 h 37"/>
                <a:gd name="T32" fmla="*/ 2 w 42"/>
                <a:gd name="T3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37">
                  <a:moveTo>
                    <a:pt x="41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7"/>
                    <a:pt x="0" y="3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0"/>
                    <a:pt x="21" y="0"/>
                    <a:pt x="22" y="1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7"/>
                    <a:pt x="42" y="37"/>
                    <a:pt x="41" y="37"/>
                  </a:cubicBezTo>
                  <a:close/>
                  <a:moveTo>
                    <a:pt x="2" y="3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" y="21"/>
                    <a:pt x="2" y="21"/>
                    <a:pt x="2" y="21"/>
                  </a:cubicBezTo>
                  <a:lnTo>
                    <a:pt x="2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98" name="Freeform 1301"/>
            <p:cNvSpPr>
              <a:spLocks/>
            </p:cNvSpPr>
            <p:nvPr/>
          </p:nvSpPr>
          <p:spPr bwMode="auto">
            <a:xfrm>
              <a:off x="14167583" y="13242536"/>
              <a:ext cx="186190" cy="6006"/>
            </a:xfrm>
            <a:custGeom>
              <a:avLst/>
              <a:gdLst>
                <a:gd name="T0" fmla="*/ 53 w 54"/>
                <a:gd name="T1" fmla="*/ 2 h 2"/>
                <a:gd name="T2" fmla="*/ 1 w 54"/>
                <a:gd name="T3" fmla="*/ 2 h 2"/>
                <a:gd name="T4" fmla="*/ 0 w 54"/>
                <a:gd name="T5" fmla="*/ 1 h 2"/>
                <a:gd name="T6" fmla="*/ 1 w 54"/>
                <a:gd name="T7" fmla="*/ 0 h 2"/>
                <a:gd name="T8" fmla="*/ 53 w 54"/>
                <a:gd name="T9" fmla="*/ 0 h 2"/>
                <a:gd name="T10" fmla="*/ 54 w 54"/>
                <a:gd name="T11" fmla="*/ 1 h 2"/>
                <a:gd name="T12" fmla="*/ 53 w 54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">
                  <a:moveTo>
                    <a:pt x="53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0"/>
                    <a:pt x="54" y="1"/>
                  </a:cubicBezTo>
                  <a:cubicBezTo>
                    <a:pt x="54" y="1"/>
                    <a:pt x="54" y="2"/>
                    <a:pt x="53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99" name="Freeform 1302"/>
            <p:cNvSpPr>
              <a:spLocks/>
            </p:cNvSpPr>
            <p:nvPr/>
          </p:nvSpPr>
          <p:spPr bwMode="auto">
            <a:xfrm>
              <a:off x="14167583" y="13515816"/>
              <a:ext cx="186190" cy="9009"/>
            </a:xfrm>
            <a:custGeom>
              <a:avLst/>
              <a:gdLst>
                <a:gd name="T0" fmla="*/ 53 w 54"/>
                <a:gd name="T1" fmla="*/ 2 h 2"/>
                <a:gd name="T2" fmla="*/ 1 w 54"/>
                <a:gd name="T3" fmla="*/ 2 h 2"/>
                <a:gd name="T4" fmla="*/ 0 w 54"/>
                <a:gd name="T5" fmla="*/ 1 h 2"/>
                <a:gd name="T6" fmla="*/ 1 w 54"/>
                <a:gd name="T7" fmla="*/ 0 h 2"/>
                <a:gd name="T8" fmla="*/ 53 w 54"/>
                <a:gd name="T9" fmla="*/ 0 h 2"/>
                <a:gd name="T10" fmla="*/ 54 w 54"/>
                <a:gd name="T11" fmla="*/ 1 h 2"/>
                <a:gd name="T12" fmla="*/ 53 w 54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">
                  <a:moveTo>
                    <a:pt x="53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0"/>
                    <a:pt x="54" y="1"/>
                  </a:cubicBezTo>
                  <a:cubicBezTo>
                    <a:pt x="54" y="1"/>
                    <a:pt x="54" y="2"/>
                    <a:pt x="53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00" name="Freeform 1303"/>
            <p:cNvSpPr>
              <a:spLocks/>
            </p:cNvSpPr>
            <p:nvPr/>
          </p:nvSpPr>
          <p:spPr bwMode="auto">
            <a:xfrm>
              <a:off x="14284705" y="13284578"/>
              <a:ext cx="30031" cy="9009"/>
            </a:xfrm>
            <a:custGeom>
              <a:avLst/>
              <a:gdLst>
                <a:gd name="T0" fmla="*/ 8 w 9"/>
                <a:gd name="T1" fmla="*/ 3 h 3"/>
                <a:gd name="T2" fmla="*/ 1 w 9"/>
                <a:gd name="T3" fmla="*/ 3 h 3"/>
                <a:gd name="T4" fmla="*/ 0 w 9"/>
                <a:gd name="T5" fmla="*/ 2 h 3"/>
                <a:gd name="T6" fmla="*/ 1 w 9"/>
                <a:gd name="T7" fmla="*/ 0 h 3"/>
                <a:gd name="T8" fmla="*/ 8 w 9"/>
                <a:gd name="T9" fmla="*/ 0 h 3"/>
                <a:gd name="T10" fmla="*/ 9 w 9"/>
                <a:gd name="T11" fmla="*/ 2 h 3"/>
                <a:gd name="T12" fmla="*/ 8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2"/>
                    <a:pt x="8" y="3"/>
                    <a:pt x="8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01" name="그룹 1600"/>
          <p:cNvGrpSpPr/>
          <p:nvPr/>
        </p:nvGrpSpPr>
        <p:grpSpPr>
          <a:xfrm>
            <a:off x="7623540" y="3172620"/>
            <a:ext cx="252320" cy="257690"/>
            <a:chOff x="12696083" y="11978242"/>
            <a:chExt cx="282288" cy="288296"/>
          </a:xfrm>
          <a:solidFill>
            <a:schemeClr val="bg1"/>
          </a:solidFill>
        </p:grpSpPr>
        <p:sp>
          <p:nvSpPr>
            <p:cNvPr id="1602" name="Freeform 1156"/>
            <p:cNvSpPr>
              <a:spLocks/>
            </p:cNvSpPr>
            <p:nvPr/>
          </p:nvSpPr>
          <p:spPr bwMode="auto">
            <a:xfrm>
              <a:off x="12696083" y="12116385"/>
              <a:ext cx="282288" cy="150153"/>
            </a:xfrm>
            <a:custGeom>
              <a:avLst/>
              <a:gdLst>
                <a:gd name="T0" fmla="*/ 81 w 82"/>
                <a:gd name="T1" fmla="*/ 43 h 43"/>
                <a:gd name="T2" fmla="*/ 2 w 82"/>
                <a:gd name="T3" fmla="*/ 43 h 43"/>
                <a:gd name="T4" fmla="*/ 0 w 82"/>
                <a:gd name="T5" fmla="*/ 41 h 43"/>
                <a:gd name="T6" fmla="*/ 0 w 82"/>
                <a:gd name="T7" fmla="*/ 2 h 43"/>
                <a:gd name="T8" fmla="*/ 2 w 82"/>
                <a:gd name="T9" fmla="*/ 0 h 43"/>
                <a:gd name="T10" fmla="*/ 3 w 82"/>
                <a:gd name="T11" fmla="*/ 2 h 43"/>
                <a:gd name="T12" fmla="*/ 3 w 82"/>
                <a:gd name="T13" fmla="*/ 40 h 43"/>
                <a:gd name="T14" fmla="*/ 80 w 82"/>
                <a:gd name="T15" fmla="*/ 40 h 43"/>
                <a:gd name="T16" fmla="*/ 80 w 82"/>
                <a:gd name="T17" fmla="*/ 2 h 43"/>
                <a:gd name="T18" fmla="*/ 81 w 82"/>
                <a:gd name="T19" fmla="*/ 0 h 43"/>
                <a:gd name="T20" fmla="*/ 82 w 82"/>
                <a:gd name="T21" fmla="*/ 2 h 43"/>
                <a:gd name="T22" fmla="*/ 82 w 82"/>
                <a:gd name="T23" fmla="*/ 41 h 43"/>
                <a:gd name="T24" fmla="*/ 81 w 82"/>
                <a:gd name="T2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43">
                  <a:moveTo>
                    <a:pt x="81" y="43"/>
                  </a:moveTo>
                  <a:cubicBezTo>
                    <a:pt x="2" y="43"/>
                    <a:pt x="2" y="43"/>
                    <a:pt x="2" y="43"/>
                  </a:cubicBezTo>
                  <a:cubicBezTo>
                    <a:pt x="1" y="43"/>
                    <a:pt x="0" y="42"/>
                    <a:pt x="0" y="4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80" y="0"/>
                    <a:pt x="81" y="0"/>
                  </a:cubicBezTo>
                  <a:cubicBezTo>
                    <a:pt x="82" y="0"/>
                    <a:pt x="82" y="1"/>
                    <a:pt x="82" y="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42"/>
                    <a:pt x="82" y="43"/>
                    <a:pt x="81" y="4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03" name="Freeform 1157"/>
            <p:cNvSpPr>
              <a:spLocks/>
            </p:cNvSpPr>
            <p:nvPr/>
          </p:nvSpPr>
          <p:spPr bwMode="auto">
            <a:xfrm>
              <a:off x="12834225" y="11978242"/>
              <a:ext cx="6006" cy="219225"/>
            </a:xfrm>
            <a:custGeom>
              <a:avLst/>
              <a:gdLst>
                <a:gd name="T0" fmla="*/ 1 w 2"/>
                <a:gd name="T1" fmla="*/ 63 h 63"/>
                <a:gd name="T2" fmla="*/ 0 w 2"/>
                <a:gd name="T3" fmla="*/ 62 h 63"/>
                <a:gd name="T4" fmla="*/ 0 w 2"/>
                <a:gd name="T5" fmla="*/ 1 h 63"/>
                <a:gd name="T6" fmla="*/ 1 w 2"/>
                <a:gd name="T7" fmla="*/ 0 h 63"/>
                <a:gd name="T8" fmla="*/ 2 w 2"/>
                <a:gd name="T9" fmla="*/ 1 h 63"/>
                <a:gd name="T10" fmla="*/ 2 w 2"/>
                <a:gd name="T11" fmla="*/ 62 h 63"/>
                <a:gd name="T12" fmla="*/ 1 w 2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3">
                  <a:moveTo>
                    <a:pt x="1" y="63"/>
                  </a:moveTo>
                  <a:cubicBezTo>
                    <a:pt x="1" y="63"/>
                    <a:pt x="0" y="63"/>
                    <a:pt x="0" y="6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3"/>
                    <a:pt x="2" y="63"/>
                    <a:pt x="1" y="6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04" name="Freeform 1158"/>
            <p:cNvSpPr>
              <a:spLocks/>
            </p:cNvSpPr>
            <p:nvPr/>
          </p:nvSpPr>
          <p:spPr bwMode="auto">
            <a:xfrm>
              <a:off x="12804194" y="12155422"/>
              <a:ext cx="66065" cy="48051"/>
            </a:xfrm>
            <a:custGeom>
              <a:avLst/>
              <a:gdLst>
                <a:gd name="T0" fmla="*/ 9 w 19"/>
                <a:gd name="T1" fmla="*/ 14 h 14"/>
                <a:gd name="T2" fmla="*/ 9 w 19"/>
                <a:gd name="T3" fmla="*/ 14 h 14"/>
                <a:gd name="T4" fmla="*/ 8 w 19"/>
                <a:gd name="T5" fmla="*/ 14 h 14"/>
                <a:gd name="T6" fmla="*/ 0 w 19"/>
                <a:gd name="T7" fmla="*/ 2 h 14"/>
                <a:gd name="T8" fmla="*/ 0 w 19"/>
                <a:gd name="T9" fmla="*/ 0 h 14"/>
                <a:gd name="T10" fmla="*/ 2 w 19"/>
                <a:gd name="T11" fmla="*/ 0 h 14"/>
                <a:gd name="T12" fmla="*/ 9 w 19"/>
                <a:gd name="T13" fmla="*/ 11 h 14"/>
                <a:gd name="T14" fmla="*/ 17 w 19"/>
                <a:gd name="T15" fmla="*/ 0 h 14"/>
                <a:gd name="T16" fmla="*/ 18 w 19"/>
                <a:gd name="T17" fmla="*/ 0 h 14"/>
                <a:gd name="T18" fmla="*/ 19 w 19"/>
                <a:gd name="T19" fmla="*/ 2 h 14"/>
                <a:gd name="T20" fmla="*/ 10 w 19"/>
                <a:gd name="T21" fmla="*/ 14 h 14"/>
                <a:gd name="T22" fmla="*/ 9 w 19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4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0"/>
                  </a:cubicBezTo>
                  <a:cubicBezTo>
                    <a:pt x="19" y="1"/>
                    <a:pt x="19" y="1"/>
                    <a:pt x="19" y="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9" y="1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05" name="그룹 1604"/>
          <p:cNvGrpSpPr/>
          <p:nvPr/>
        </p:nvGrpSpPr>
        <p:grpSpPr>
          <a:xfrm>
            <a:off x="7620856" y="3807578"/>
            <a:ext cx="257688" cy="190582"/>
            <a:chOff x="9137447" y="11374628"/>
            <a:chExt cx="288294" cy="213219"/>
          </a:xfrm>
          <a:solidFill>
            <a:schemeClr val="bg1"/>
          </a:solidFill>
        </p:grpSpPr>
        <p:sp>
          <p:nvSpPr>
            <p:cNvPr id="1606" name="Freeform 828"/>
            <p:cNvSpPr>
              <a:spLocks noEditPoints="1"/>
            </p:cNvSpPr>
            <p:nvPr/>
          </p:nvSpPr>
          <p:spPr bwMode="auto">
            <a:xfrm>
              <a:off x="9137447" y="11374628"/>
              <a:ext cx="288294" cy="213219"/>
            </a:xfrm>
            <a:custGeom>
              <a:avLst/>
              <a:gdLst>
                <a:gd name="T0" fmla="*/ 82 w 83"/>
                <a:gd name="T1" fmla="*/ 61 h 61"/>
                <a:gd name="T2" fmla="*/ 1 w 83"/>
                <a:gd name="T3" fmla="*/ 61 h 61"/>
                <a:gd name="T4" fmla="*/ 0 w 83"/>
                <a:gd name="T5" fmla="*/ 60 h 61"/>
                <a:gd name="T6" fmla="*/ 0 w 83"/>
                <a:gd name="T7" fmla="*/ 1 h 61"/>
                <a:gd name="T8" fmla="*/ 1 w 83"/>
                <a:gd name="T9" fmla="*/ 0 h 61"/>
                <a:gd name="T10" fmla="*/ 82 w 83"/>
                <a:gd name="T11" fmla="*/ 0 h 61"/>
                <a:gd name="T12" fmla="*/ 83 w 83"/>
                <a:gd name="T13" fmla="*/ 1 h 61"/>
                <a:gd name="T14" fmla="*/ 83 w 83"/>
                <a:gd name="T15" fmla="*/ 60 h 61"/>
                <a:gd name="T16" fmla="*/ 82 w 83"/>
                <a:gd name="T17" fmla="*/ 61 h 61"/>
                <a:gd name="T18" fmla="*/ 2 w 83"/>
                <a:gd name="T19" fmla="*/ 59 h 61"/>
                <a:gd name="T20" fmla="*/ 81 w 83"/>
                <a:gd name="T21" fmla="*/ 59 h 61"/>
                <a:gd name="T22" fmla="*/ 81 w 83"/>
                <a:gd name="T23" fmla="*/ 2 h 61"/>
                <a:gd name="T24" fmla="*/ 2 w 83"/>
                <a:gd name="T25" fmla="*/ 2 h 61"/>
                <a:gd name="T26" fmla="*/ 2 w 83"/>
                <a:gd name="T2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61">
                  <a:moveTo>
                    <a:pt x="82" y="61"/>
                  </a:moveTo>
                  <a:cubicBezTo>
                    <a:pt x="1" y="61"/>
                    <a:pt x="1" y="61"/>
                    <a:pt x="1" y="61"/>
                  </a:cubicBezTo>
                  <a:cubicBezTo>
                    <a:pt x="0" y="61"/>
                    <a:pt x="0" y="61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3" y="0"/>
                    <a:pt x="83" y="1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1"/>
                    <a:pt x="82" y="61"/>
                    <a:pt x="82" y="61"/>
                  </a:cubicBezTo>
                  <a:close/>
                  <a:moveTo>
                    <a:pt x="2" y="59"/>
                  </a:moveTo>
                  <a:cubicBezTo>
                    <a:pt x="81" y="59"/>
                    <a:pt x="81" y="59"/>
                    <a:pt x="81" y="59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5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07" name="Freeform 829"/>
            <p:cNvSpPr>
              <a:spLocks/>
            </p:cNvSpPr>
            <p:nvPr/>
          </p:nvSpPr>
          <p:spPr bwMode="auto">
            <a:xfrm>
              <a:off x="9137447" y="11374628"/>
              <a:ext cx="288294" cy="135139"/>
            </a:xfrm>
            <a:custGeom>
              <a:avLst/>
              <a:gdLst>
                <a:gd name="T0" fmla="*/ 41 w 83"/>
                <a:gd name="T1" fmla="*/ 39 h 39"/>
                <a:gd name="T2" fmla="*/ 40 w 83"/>
                <a:gd name="T3" fmla="*/ 39 h 39"/>
                <a:gd name="T4" fmla="*/ 0 w 83"/>
                <a:gd name="T5" fmla="*/ 2 h 39"/>
                <a:gd name="T6" fmla="*/ 0 w 83"/>
                <a:gd name="T7" fmla="*/ 0 h 39"/>
                <a:gd name="T8" fmla="*/ 2 w 83"/>
                <a:gd name="T9" fmla="*/ 0 h 39"/>
                <a:gd name="T10" fmla="*/ 41 w 83"/>
                <a:gd name="T11" fmla="*/ 37 h 39"/>
                <a:gd name="T12" fmla="*/ 81 w 83"/>
                <a:gd name="T13" fmla="*/ 0 h 39"/>
                <a:gd name="T14" fmla="*/ 83 w 83"/>
                <a:gd name="T15" fmla="*/ 0 h 39"/>
                <a:gd name="T16" fmla="*/ 82 w 83"/>
                <a:gd name="T17" fmla="*/ 2 h 39"/>
                <a:gd name="T18" fmla="*/ 42 w 83"/>
                <a:gd name="T19" fmla="*/ 39 h 39"/>
                <a:gd name="T20" fmla="*/ 41 w 83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39">
                  <a:moveTo>
                    <a:pt x="41" y="39"/>
                  </a:moveTo>
                  <a:cubicBezTo>
                    <a:pt x="41" y="39"/>
                    <a:pt x="41" y="39"/>
                    <a:pt x="40" y="3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2" y="0"/>
                    <a:pt x="83" y="0"/>
                  </a:cubicBezTo>
                  <a:cubicBezTo>
                    <a:pt x="83" y="0"/>
                    <a:pt x="83" y="1"/>
                    <a:pt x="82" y="2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9"/>
                    <a:pt x="42" y="39"/>
                    <a:pt x="41" y="3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08" name="그룹 1607"/>
          <p:cNvGrpSpPr/>
          <p:nvPr/>
        </p:nvGrpSpPr>
        <p:grpSpPr>
          <a:xfrm>
            <a:off x="7589282" y="4977105"/>
            <a:ext cx="320836" cy="223950"/>
            <a:chOff x="9913501" y="8651013"/>
            <a:chExt cx="609151" cy="425200"/>
          </a:xfrm>
          <a:solidFill>
            <a:schemeClr val="bg1"/>
          </a:solidFill>
        </p:grpSpPr>
        <p:sp>
          <p:nvSpPr>
            <p:cNvPr id="1609" name="Freeform 954"/>
            <p:cNvSpPr>
              <a:spLocks noEditPoints="1"/>
            </p:cNvSpPr>
            <p:nvPr/>
          </p:nvSpPr>
          <p:spPr bwMode="auto">
            <a:xfrm>
              <a:off x="10043169" y="8693233"/>
              <a:ext cx="346795" cy="244265"/>
            </a:xfrm>
            <a:custGeom>
              <a:avLst/>
              <a:gdLst>
                <a:gd name="T0" fmla="*/ 98 w 101"/>
                <a:gd name="T1" fmla="*/ 0 h 71"/>
                <a:gd name="T2" fmla="*/ 2 w 101"/>
                <a:gd name="T3" fmla="*/ 0 h 71"/>
                <a:gd name="T4" fmla="*/ 0 w 101"/>
                <a:gd name="T5" fmla="*/ 3 h 71"/>
                <a:gd name="T6" fmla="*/ 0 w 101"/>
                <a:gd name="T7" fmla="*/ 68 h 71"/>
                <a:gd name="T8" fmla="*/ 2 w 101"/>
                <a:gd name="T9" fmla="*/ 71 h 71"/>
                <a:gd name="T10" fmla="*/ 98 w 101"/>
                <a:gd name="T11" fmla="*/ 71 h 71"/>
                <a:gd name="T12" fmla="*/ 101 w 101"/>
                <a:gd name="T13" fmla="*/ 68 h 71"/>
                <a:gd name="T14" fmla="*/ 101 w 101"/>
                <a:gd name="T15" fmla="*/ 3 h 71"/>
                <a:gd name="T16" fmla="*/ 98 w 101"/>
                <a:gd name="T17" fmla="*/ 0 h 71"/>
                <a:gd name="T18" fmla="*/ 96 w 101"/>
                <a:gd name="T19" fmla="*/ 65 h 71"/>
                <a:gd name="T20" fmla="*/ 5 w 101"/>
                <a:gd name="T21" fmla="*/ 65 h 71"/>
                <a:gd name="T22" fmla="*/ 5 w 101"/>
                <a:gd name="T23" fmla="*/ 6 h 71"/>
                <a:gd name="T24" fmla="*/ 96 w 101"/>
                <a:gd name="T25" fmla="*/ 6 h 71"/>
                <a:gd name="T26" fmla="*/ 96 w 101"/>
                <a:gd name="T27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71">
                  <a:moveTo>
                    <a:pt x="9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1" y="71"/>
                    <a:pt x="2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100" y="71"/>
                    <a:pt x="101" y="69"/>
                    <a:pt x="101" y="68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100" y="0"/>
                    <a:pt x="98" y="0"/>
                  </a:cubicBezTo>
                  <a:close/>
                  <a:moveTo>
                    <a:pt x="96" y="65"/>
                  </a:moveTo>
                  <a:cubicBezTo>
                    <a:pt x="5" y="65"/>
                    <a:pt x="5" y="65"/>
                    <a:pt x="5" y="6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96" y="6"/>
                    <a:pt x="96" y="6"/>
                    <a:pt x="96" y="6"/>
                  </a:cubicBezTo>
                  <a:lnTo>
                    <a:pt x="96" y="65"/>
                  </a:ln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10" name="Freeform 955"/>
            <p:cNvSpPr>
              <a:spLocks noEditPoints="1"/>
            </p:cNvSpPr>
            <p:nvPr/>
          </p:nvSpPr>
          <p:spPr bwMode="auto">
            <a:xfrm>
              <a:off x="9913501" y="8651013"/>
              <a:ext cx="609151" cy="425200"/>
            </a:xfrm>
            <a:custGeom>
              <a:avLst/>
              <a:gdLst>
                <a:gd name="T0" fmla="*/ 178 w 178"/>
                <a:gd name="T1" fmla="*/ 113 h 124"/>
                <a:gd name="T2" fmla="*/ 178 w 178"/>
                <a:gd name="T3" fmla="*/ 113 h 124"/>
                <a:gd name="T4" fmla="*/ 178 w 178"/>
                <a:gd name="T5" fmla="*/ 112 h 124"/>
                <a:gd name="T6" fmla="*/ 178 w 178"/>
                <a:gd name="T7" fmla="*/ 112 h 124"/>
                <a:gd name="T8" fmla="*/ 177 w 178"/>
                <a:gd name="T9" fmla="*/ 112 h 124"/>
                <a:gd name="T10" fmla="*/ 177 w 178"/>
                <a:gd name="T11" fmla="*/ 112 h 124"/>
                <a:gd name="T12" fmla="*/ 177 w 178"/>
                <a:gd name="T13" fmla="*/ 111 h 124"/>
                <a:gd name="T14" fmla="*/ 177 w 178"/>
                <a:gd name="T15" fmla="*/ 111 h 124"/>
                <a:gd name="T16" fmla="*/ 177 w 178"/>
                <a:gd name="T17" fmla="*/ 111 h 124"/>
                <a:gd name="T18" fmla="*/ 176 w 178"/>
                <a:gd name="T19" fmla="*/ 111 h 124"/>
                <a:gd name="T20" fmla="*/ 176 w 178"/>
                <a:gd name="T21" fmla="*/ 111 h 124"/>
                <a:gd name="T22" fmla="*/ 155 w 178"/>
                <a:gd name="T23" fmla="*/ 100 h 124"/>
                <a:gd name="T24" fmla="*/ 155 w 178"/>
                <a:gd name="T25" fmla="*/ 3 h 124"/>
                <a:gd name="T26" fmla="*/ 152 w 178"/>
                <a:gd name="T27" fmla="*/ 0 h 124"/>
                <a:gd name="T28" fmla="*/ 25 w 178"/>
                <a:gd name="T29" fmla="*/ 0 h 124"/>
                <a:gd name="T30" fmla="*/ 22 w 178"/>
                <a:gd name="T31" fmla="*/ 3 h 124"/>
                <a:gd name="T32" fmla="*/ 22 w 178"/>
                <a:gd name="T33" fmla="*/ 100 h 124"/>
                <a:gd name="T34" fmla="*/ 1 w 178"/>
                <a:gd name="T35" fmla="*/ 111 h 124"/>
                <a:gd name="T36" fmla="*/ 1 w 178"/>
                <a:gd name="T37" fmla="*/ 111 h 124"/>
                <a:gd name="T38" fmla="*/ 1 w 178"/>
                <a:gd name="T39" fmla="*/ 111 h 124"/>
                <a:gd name="T40" fmla="*/ 1 w 178"/>
                <a:gd name="T41" fmla="*/ 111 h 124"/>
                <a:gd name="T42" fmla="*/ 1 w 178"/>
                <a:gd name="T43" fmla="*/ 111 h 124"/>
                <a:gd name="T44" fmla="*/ 0 w 178"/>
                <a:gd name="T45" fmla="*/ 112 h 124"/>
                <a:gd name="T46" fmla="*/ 0 w 178"/>
                <a:gd name="T47" fmla="*/ 112 h 124"/>
                <a:gd name="T48" fmla="*/ 0 w 178"/>
                <a:gd name="T49" fmla="*/ 112 h 124"/>
                <a:gd name="T50" fmla="*/ 0 w 178"/>
                <a:gd name="T51" fmla="*/ 112 h 124"/>
                <a:gd name="T52" fmla="*/ 0 w 178"/>
                <a:gd name="T53" fmla="*/ 113 h 124"/>
                <a:gd name="T54" fmla="*/ 0 w 178"/>
                <a:gd name="T55" fmla="*/ 113 h 124"/>
                <a:gd name="T56" fmla="*/ 0 w 178"/>
                <a:gd name="T57" fmla="*/ 113 h 124"/>
                <a:gd name="T58" fmla="*/ 0 w 178"/>
                <a:gd name="T59" fmla="*/ 113 h 124"/>
                <a:gd name="T60" fmla="*/ 0 w 178"/>
                <a:gd name="T61" fmla="*/ 121 h 124"/>
                <a:gd name="T62" fmla="*/ 3 w 178"/>
                <a:gd name="T63" fmla="*/ 124 h 124"/>
                <a:gd name="T64" fmla="*/ 175 w 178"/>
                <a:gd name="T65" fmla="*/ 124 h 124"/>
                <a:gd name="T66" fmla="*/ 178 w 178"/>
                <a:gd name="T67" fmla="*/ 121 h 124"/>
                <a:gd name="T68" fmla="*/ 178 w 178"/>
                <a:gd name="T69" fmla="*/ 113 h 124"/>
                <a:gd name="T70" fmla="*/ 178 w 178"/>
                <a:gd name="T71" fmla="*/ 113 h 124"/>
                <a:gd name="T72" fmla="*/ 178 w 178"/>
                <a:gd name="T73" fmla="*/ 113 h 124"/>
                <a:gd name="T74" fmla="*/ 28 w 178"/>
                <a:gd name="T75" fmla="*/ 6 h 124"/>
                <a:gd name="T76" fmla="*/ 149 w 178"/>
                <a:gd name="T77" fmla="*/ 6 h 124"/>
                <a:gd name="T78" fmla="*/ 149 w 178"/>
                <a:gd name="T79" fmla="*/ 99 h 124"/>
                <a:gd name="T80" fmla="*/ 28 w 178"/>
                <a:gd name="T81" fmla="*/ 99 h 124"/>
                <a:gd name="T82" fmla="*/ 28 w 178"/>
                <a:gd name="T83" fmla="*/ 6 h 124"/>
                <a:gd name="T84" fmla="*/ 26 w 178"/>
                <a:gd name="T85" fmla="*/ 105 h 124"/>
                <a:gd name="T86" fmla="*/ 151 w 178"/>
                <a:gd name="T87" fmla="*/ 105 h 124"/>
                <a:gd name="T88" fmla="*/ 163 w 178"/>
                <a:gd name="T89" fmla="*/ 111 h 124"/>
                <a:gd name="T90" fmla="*/ 15 w 178"/>
                <a:gd name="T91" fmla="*/ 111 h 124"/>
                <a:gd name="T92" fmla="*/ 26 w 178"/>
                <a:gd name="T93" fmla="*/ 105 h 124"/>
                <a:gd name="T94" fmla="*/ 172 w 178"/>
                <a:gd name="T95" fmla="*/ 118 h 124"/>
                <a:gd name="T96" fmla="*/ 6 w 178"/>
                <a:gd name="T97" fmla="*/ 118 h 124"/>
                <a:gd name="T98" fmla="*/ 6 w 178"/>
                <a:gd name="T99" fmla="*/ 116 h 124"/>
                <a:gd name="T100" fmla="*/ 172 w 178"/>
                <a:gd name="T101" fmla="*/ 116 h 124"/>
                <a:gd name="T102" fmla="*/ 172 w 178"/>
                <a:gd name="T103" fmla="*/ 11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8" h="124">
                  <a:moveTo>
                    <a:pt x="178" y="113"/>
                  </a:move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2"/>
                  </a:cubicBezTo>
                  <a:cubicBezTo>
                    <a:pt x="178" y="112"/>
                    <a:pt x="178" y="112"/>
                    <a:pt x="178" y="112"/>
                  </a:cubicBezTo>
                  <a:cubicBezTo>
                    <a:pt x="178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1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1"/>
                    <a:pt x="177" y="111"/>
                    <a:pt x="176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55" y="2"/>
                    <a:pt x="153" y="0"/>
                    <a:pt x="15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2" y="2"/>
                    <a:pt x="22" y="3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3"/>
                    <a:pt x="1" y="124"/>
                    <a:pt x="3" y="124"/>
                  </a:cubicBezTo>
                  <a:cubicBezTo>
                    <a:pt x="175" y="124"/>
                    <a:pt x="175" y="124"/>
                    <a:pt x="175" y="124"/>
                  </a:cubicBezTo>
                  <a:cubicBezTo>
                    <a:pt x="177" y="124"/>
                    <a:pt x="178" y="123"/>
                    <a:pt x="178" y="121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lose/>
                  <a:moveTo>
                    <a:pt x="28" y="6"/>
                  </a:moveTo>
                  <a:cubicBezTo>
                    <a:pt x="149" y="6"/>
                    <a:pt x="149" y="6"/>
                    <a:pt x="149" y="6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28" y="99"/>
                    <a:pt x="28" y="99"/>
                    <a:pt x="28" y="99"/>
                  </a:cubicBezTo>
                  <a:lnTo>
                    <a:pt x="28" y="6"/>
                  </a:lnTo>
                  <a:close/>
                  <a:moveTo>
                    <a:pt x="26" y="105"/>
                  </a:moveTo>
                  <a:cubicBezTo>
                    <a:pt x="151" y="105"/>
                    <a:pt x="151" y="105"/>
                    <a:pt x="151" y="105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5" y="111"/>
                    <a:pt x="15" y="111"/>
                    <a:pt x="15" y="111"/>
                  </a:cubicBezTo>
                  <a:lnTo>
                    <a:pt x="26" y="105"/>
                  </a:lnTo>
                  <a:close/>
                  <a:moveTo>
                    <a:pt x="172" y="118"/>
                  </a:moveTo>
                  <a:cubicBezTo>
                    <a:pt x="6" y="118"/>
                    <a:pt x="6" y="118"/>
                    <a:pt x="6" y="118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172" y="116"/>
                    <a:pt x="172" y="116"/>
                    <a:pt x="172" y="116"/>
                  </a:cubicBezTo>
                  <a:lnTo>
                    <a:pt x="172" y="118"/>
                  </a:ln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11" name="Freeform 956"/>
            <p:cNvSpPr>
              <a:spLocks noEditPoints="1"/>
            </p:cNvSpPr>
            <p:nvPr/>
          </p:nvSpPr>
          <p:spPr bwMode="auto">
            <a:xfrm>
              <a:off x="10196966" y="8940514"/>
              <a:ext cx="45235" cy="45235"/>
            </a:xfrm>
            <a:custGeom>
              <a:avLst/>
              <a:gdLst>
                <a:gd name="T0" fmla="*/ 7 w 13"/>
                <a:gd name="T1" fmla="*/ 0 h 13"/>
                <a:gd name="T2" fmla="*/ 0 w 13"/>
                <a:gd name="T3" fmla="*/ 6 h 13"/>
                <a:gd name="T4" fmla="*/ 7 w 13"/>
                <a:gd name="T5" fmla="*/ 13 h 13"/>
                <a:gd name="T6" fmla="*/ 13 w 13"/>
                <a:gd name="T7" fmla="*/ 6 h 13"/>
                <a:gd name="T8" fmla="*/ 7 w 13"/>
                <a:gd name="T9" fmla="*/ 0 h 13"/>
                <a:gd name="T10" fmla="*/ 7 w 13"/>
                <a:gd name="T11" fmla="*/ 9 h 13"/>
                <a:gd name="T12" fmla="*/ 4 w 13"/>
                <a:gd name="T13" fmla="*/ 6 h 13"/>
                <a:gd name="T14" fmla="*/ 7 w 13"/>
                <a:gd name="T15" fmla="*/ 4 h 13"/>
                <a:gd name="T16" fmla="*/ 9 w 13"/>
                <a:gd name="T17" fmla="*/ 6 h 13"/>
                <a:gd name="T18" fmla="*/ 7 w 13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3">
                  <a:moveTo>
                    <a:pt x="7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3" y="10"/>
                    <a:pt x="13" y="6"/>
                  </a:cubicBezTo>
                  <a:cubicBezTo>
                    <a:pt x="13" y="3"/>
                    <a:pt x="10" y="0"/>
                    <a:pt x="7" y="0"/>
                  </a:cubicBezTo>
                  <a:close/>
                  <a:moveTo>
                    <a:pt x="7" y="9"/>
                  </a:moveTo>
                  <a:cubicBezTo>
                    <a:pt x="5" y="9"/>
                    <a:pt x="4" y="8"/>
                    <a:pt x="4" y="6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612" name="Freeform 1124"/>
          <p:cNvSpPr>
            <a:spLocks noEditPoints="1"/>
          </p:cNvSpPr>
          <p:nvPr/>
        </p:nvSpPr>
        <p:spPr bwMode="auto">
          <a:xfrm>
            <a:off x="7619513" y="6833549"/>
            <a:ext cx="260374" cy="128848"/>
          </a:xfrm>
          <a:custGeom>
            <a:avLst/>
            <a:gdLst>
              <a:gd name="T0" fmla="*/ 67 w 84"/>
              <a:gd name="T1" fmla="*/ 11 h 42"/>
              <a:gd name="T2" fmla="*/ 64 w 84"/>
              <a:gd name="T3" fmla="*/ 12 h 42"/>
              <a:gd name="T4" fmla="*/ 49 w 84"/>
              <a:gd name="T5" fmla="*/ 3 h 42"/>
              <a:gd name="T6" fmla="*/ 35 w 84"/>
              <a:gd name="T7" fmla="*/ 10 h 42"/>
              <a:gd name="T8" fmla="*/ 19 w 84"/>
              <a:gd name="T9" fmla="*/ 0 h 42"/>
              <a:gd name="T10" fmla="*/ 0 w 84"/>
              <a:gd name="T11" fmla="*/ 18 h 42"/>
              <a:gd name="T12" fmla="*/ 19 w 84"/>
              <a:gd name="T13" fmla="*/ 36 h 42"/>
              <a:gd name="T14" fmla="*/ 21 w 84"/>
              <a:gd name="T15" fmla="*/ 42 h 42"/>
              <a:gd name="T16" fmla="*/ 22 w 84"/>
              <a:gd name="T17" fmla="*/ 42 h 42"/>
              <a:gd name="T18" fmla="*/ 80 w 84"/>
              <a:gd name="T19" fmla="*/ 42 h 42"/>
              <a:gd name="T20" fmla="*/ 81 w 84"/>
              <a:gd name="T21" fmla="*/ 42 h 42"/>
              <a:gd name="T22" fmla="*/ 84 w 84"/>
              <a:gd name="T23" fmla="*/ 29 h 42"/>
              <a:gd name="T24" fmla="*/ 67 w 84"/>
              <a:gd name="T25" fmla="*/ 11 h 42"/>
              <a:gd name="T26" fmla="*/ 3 w 84"/>
              <a:gd name="T27" fmla="*/ 18 h 42"/>
              <a:gd name="T28" fmla="*/ 19 w 84"/>
              <a:gd name="T29" fmla="*/ 2 h 42"/>
              <a:gd name="T30" fmla="*/ 33 w 84"/>
              <a:gd name="T31" fmla="*/ 12 h 42"/>
              <a:gd name="T32" fmla="*/ 33 w 84"/>
              <a:gd name="T33" fmla="*/ 12 h 42"/>
              <a:gd name="T34" fmla="*/ 32 w 84"/>
              <a:gd name="T35" fmla="*/ 16 h 42"/>
              <a:gd name="T36" fmla="*/ 31 w 84"/>
              <a:gd name="T37" fmla="*/ 16 h 42"/>
              <a:gd name="T38" fmla="*/ 17 w 84"/>
              <a:gd name="T39" fmla="*/ 30 h 42"/>
              <a:gd name="T40" fmla="*/ 18 w 84"/>
              <a:gd name="T41" fmla="*/ 34 h 42"/>
              <a:gd name="T42" fmla="*/ 3 w 84"/>
              <a:gd name="T43" fmla="*/ 18 h 42"/>
              <a:gd name="T44" fmla="*/ 80 w 84"/>
              <a:gd name="T45" fmla="*/ 40 h 42"/>
              <a:gd name="T46" fmla="*/ 23 w 84"/>
              <a:gd name="T47" fmla="*/ 40 h 42"/>
              <a:gd name="T48" fmla="*/ 20 w 84"/>
              <a:gd name="T49" fmla="*/ 30 h 42"/>
              <a:gd name="T50" fmla="*/ 31 w 84"/>
              <a:gd name="T51" fmla="*/ 18 h 42"/>
              <a:gd name="T52" fmla="*/ 32 w 84"/>
              <a:gd name="T53" fmla="*/ 18 h 42"/>
              <a:gd name="T54" fmla="*/ 34 w 84"/>
              <a:gd name="T55" fmla="*/ 18 h 42"/>
              <a:gd name="T56" fmla="*/ 49 w 84"/>
              <a:gd name="T57" fmla="*/ 5 h 42"/>
              <a:gd name="T58" fmla="*/ 62 w 84"/>
              <a:gd name="T59" fmla="*/ 13 h 42"/>
              <a:gd name="T60" fmla="*/ 63 w 84"/>
              <a:gd name="T61" fmla="*/ 14 h 42"/>
              <a:gd name="T62" fmla="*/ 67 w 84"/>
              <a:gd name="T63" fmla="*/ 13 h 42"/>
              <a:gd name="T64" fmla="*/ 82 w 84"/>
              <a:gd name="T65" fmla="*/ 29 h 42"/>
              <a:gd name="T66" fmla="*/ 80 w 84"/>
              <a:gd name="T67" fmla="*/ 4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4" h="42">
                <a:moveTo>
                  <a:pt x="67" y="11"/>
                </a:moveTo>
                <a:cubicBezTo>
                  <a:pt x="66" y="11"/>
                  <a:pt x="65" y="11"/>
                  <a:pt x="64" y="12"/>
                </a:cubicBezTo>
                <a:cubicBezTo>
                  <a:pt x="60" y="6"/>
                  <a:pt x="55" y="3"/>
                  <a:pt x="49" y="3"/>
                </a:cubicBezTo>
                <a:cubicBezTo>
                  <a:pt x="43" y="3"/>
                  <a:pt x="38" y="5"/>
                  <a:pt x="35" y="10"/>
                </a:cubicBezTo>
                <a:cubicBezTo>
                  <a:pt x="32" y="4"/>
                  <a:pt x="25" y="0"/>
                  <a:pt x="19" y="0"/>
                </a:cubicBezTo>
                <a:cubicBezTo>
                  <a:pt x="9" y="0"/>
                  <a:pt x="0" y="8"/>
                  <a:pt x="0" y="18"/>
                </a:cubicBezTo>
                <a:cubicBezTo>
                  <a:pt x="0" y="28"/>
                  <a:pt x="8" y="36"/>
                  <a:pt x="19" y="36"/>
                </a:cubicBezTo>
                <a:cubicBezTo>
                  <a:pt x="19" y="39"/>
                  <a:pt x="20" y="41"/>
                  <a:pt x="21" y="42"/>
                </a:cubicBezTo>
                <a:cubicBezTo>
                  <a:pt x="21" y="42"/>
                  <a:pt x="22" y="42"/>
                  <a:pt x="22" y="42"/>
                </a:cubicBezTo>
                <a:cubicBezTo>
                  <a:pt x="80" y="42"/>
                  <a:pt x="80" y="42"/>
                  <a:pt x="80" y="42"/>
                </a:cubicBezTo>
                <a:cubicBezTo>
                  <a:pt x="81" y="42"/>
                  <a:pt x="81" y="42"/>
                  <a:pt x="81" y="42"/>
                </a:cubicBezTo>
                <a:cubicBezTo>
                  <a:pt x="83" y="39"/>
                  <a:pt x="84" y="32"/>
                  <a:pt x="84" y="29"/>
                </a:cubicBezTo>
                <a:cubicBezTo>
                  <a:pt x="84" y="19"/>
                  <a:pt x="76" y="11"/>
                  <a:pt x="67" y="11"/>
                </a:cubicBezTo>
                <a:close/>
                <a:moveTo>
                  <a:pt x="3" y="18"/>
                </a:moveTo>
                <a:cubicBezTo>
                  <a:pt x="3" y="9"/>
                  <a:pt x="10" y="2"/>
                  <a:pt x="19" y="2"/>
                </a:cubicBezTo>
                <a:cubicBezTo>
                  <a:pt x="25" y="2"/>
                  <a:pt x="31" y="6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3"/>
                  <a:pt x="32" y="15"/>
                  <a:pt x="32" y="16"/>
                </a:cubicBezTo>
                <a:cubicBezTo>
                  <a:pt x="31" y="16"/>
                  <a:pt x="31" y="16"/>
                  <a:pt x="31" y="16"/>
                </a:cubicBezTo>
                <a:cubicBezTo>
                  <a:pt x="23" y="16"/>
                  <a:pt x="17" y="22"/>
                  <a:pt x="17" y="30"/>
                </a:cubicBezTo>
                <a:cubicBezTo>
                  <a:pt x="17" y="31"/>
                  <a:pt x="18" y="32"/>
                  <a:pt x="18" y="34"/>
                </a:cubicBezTo>
                <a:cubicBezTo>
                  <a:pt x="9" y="34"/>
                  <a:pt x="3" y="27"/>
                  <a:pt x="3" y="18"/>
                </a:cubicBezTo>
                <a:close/>
                <a:moveTo>
                  <a:pt x="80" y="40"/>
                </a:moveTo>
                <a:cubicBezTo>
                  <a:pt x="23" y="40"/>
                  <a:pt x="23" y="40"/>
                  <a:pt x="23" y="40"/>
                </a:cubicBezTo>
                <a:cubicBezTo>
                  <a:pt x="21" y="38"/>
                  <a:pt x="20" y="33"/>
                  <a:pt x="20" y="30"/>
                </a:cubicBezTo>
                <a:cubicBezTo>
                  <a:pt x="20" y="23"/>
                  <a:pt x="25" y="18"/>
                  <a:pt x="31" y="18"/>
                </a:cubicBezTo>
                <a:cubicBezTo>
                  <a:pt x="31" y="18"/>
                  <a:pt x="32" y="18"/>
                  <a:pt x="32" y="18"/>
                </a:cubicBezTo>
                <a:cubicBezTo>
                  <a:pt x="33" y="19"/>
                  <a:pt x="34" y="18"/>
                  <a:pt x="34" y="18"/>
                </a:cubicBezTo>
                <a:cubicBezTo>
                  <a:pt x="35" y="10"/>
                  <a:pt x="41" y="5"/>
                  <a:pt x="49" y="5"/>
                </a:cubicBezTo>
                <a:cubicBezTo>
                  <a:pt x="54" y="5"/>
                  <a:pt x="59" y="8"/>
                  <a:pt x="62" y="13"/>
                </a:cubicBezTo>
                <a:cubicBezTo>
                  <a:pt x="62" y="14"/>
                  <a:pt x="63" y="14"/>
                  <a:pt x="63" y="14"/>
                </a:cubicBezTo>
                <a:cubicBezTo>
                  <a:pt x="65" y="14"/>
                  <a:pt x="66" y="13"/>
                  <a:pt x="67" y="13"/>
                </a:cubicBezTo>
                <a:cubicBezTo>
                  <a:pt x="75" y="13"/>
                  <a:pt x="82" y="20"/>
                  <a:pt x="82" y="29"/>
                </a:cubicBezTo>
                <a:cubicBezTo>
                  <a:pt x="82" y="32"/>
                  <a:pt x="81" y="37"/>
                  <a:pt x="80" y="4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613" name="Freeform 735"/>
          <p:cNvSpPr>
            <a:spLocks noEditPoints="1"/>
          </p:cNvSpPr>
          <p:nvPr/>
        </p:nvSpPr>
        <p:spPr bwMode="auto">
          <a:xfrm>
            <a:off x="7619513" y="6152553"/>
            <a:ext cx="260374" cy="260374"/>
          </a:xfrm>
          <a:custGeom>
            <a:avLst/>
            <a:gdLst>
              <a:gd name="T0" fmla="*/ 84 w 84"/>
              <a:gd name="T1" fmla="*/ 62 h 84"/>
              <a:gd name="T2" fmla="*/ 84 w 84"/>
              <a:gd name="T3" fmla="*/ 1 h 84"/>
              <a:gd name="T4" fmla="*/ 83 w 84"/>
              <a:gd name="T5" fmla="*/ 1 h 84"/>
              <a:gd name="T6" fmla="*/ 83 w 84"/>
              <a:gd name="T7" fmla="*/ 1 h 84"/>
              <a:gd name="T8" fmla="*/ 83 w 84"/>
              <a:gd name="T9" fmla="*/ 0 h 84"/>
              <a:gd name="T10" fmla="*/ 83 w 84"/>
              <a:gd name="T11" fmla="*/ 0 h 84"/>
              <a:gd name="T12" fmla="*/ 21 w 84"/>
              <a:gd name="T13" fmla="*/ 0 h 84"/>
              <a:gd name="T14" fmla="*/ 21 w 84"/>
              <a:gd name="T15" fmla="*/ 0 h 84"/>
              <a:gd name="T16" fmla="*/ 21 w 84"/>
              <a:gd name="T17" fmla="*/ 1 h 84"/>
              <a:gd name="T18" fmla="*/ 0 w 84"/>
              <a:gd name="T19" fmla="*/ 21 h 84"/>
              <a:gd name="T20" fmla="*/ 0 w 84"/>
              <a:gd name="T21" fmla="*/ 22 h 84"/>
              <a:gd name="T22" fmla="*/ 0 w 84"/>
              <a:gd name="T23" fmla="*/ 83 h 84"/>
              <a:gd name="T24" fmla="*/ 0 w 84"/>
              <a:gd name="T25" fmla="*/ 83 h 84"/>
              <a:gd name="T26" fmla="*/ 0 w 84"/>
              <a:gd name="T27" fmla="*/ 83 h 84"/>
              <a:gd name="T28" fmla="*/ 1 w 84"/>
              <a:gd name="T29" fmla="*/ 84 h 84"/>
              <a:gd name="T30" fmla="*/ 62 w 84"/>
              <a:gd name="T31" fmla="*/ 84 h 84"/>
              <a:gd name="T32" fmla="*/ 63 w 84"/>
              <a:gd name="T33" fmla="*/ 83 h 84"/>
              <a:gd name="T34" fmla="*/ 83 w 84"/>
              <a:gd name="T35" fmla="*/ 63 h 84"/>
              <a:gd name="T36" fmla="*/ 84 w 84"/>
              <a:gd name="T37" fmla="*/ 63 h 84"/>
              <a:gd name="T38" fmla="*/ 63 w 84"/>
              <a:gd name="T39" fmla="*/ 63 h 84"/>
              <a:gd name="T40" fmla="*/ 63 w 84"/>
              <a:gd name="T41" fmla="*/ 80 h 84"/>
              <a:gd name="T42" fmla="*/ 20 w 84"/>
              <a:gd name="T43" fmla="*/ 62 h 84"/>
              <a:gd name="T44" fmla="*/ 2 w 84"/>
              <a:gd name="T45" fmla="*/ 23 h 84"/>
              <a:gd name="T46" fmla="*/ 20 w 84"/>
              <a:gd name="T47" fmla="*/ 62 h 84"/>
              <a:gd name="T48" fmla="*/ 4 w 84"/>
              <a:gd name="T49" fmla="*/ 21 h 84"/>
              <a:gd name="T50" fmla="*/ 20 w 84"/>
              <a:gd name="T51" fmla="*/ 21 h 84"/>
              <a:gd name="T52" fmla="*/ 61 w 84"/>
              <a:gd name="T53" fmla="*/ 23 h 84"/>
              <a:gd name="T54" fmla="*/ 22 w 84"/>
              <a:gd name="T55" fmla="*/ 61 h 84"/>
              <a:gd name="T56" fmla="*/ 63 w 84"/>
              <a:gd name="T57" fmla="*/ 22 h 84"/>
              <a:gd name="T58" fmla="*/ 81 w 84"/>
              <a:gd name="T59" fmla="*/ 61 h 84"/>
              <a:gd name="T60" fmla="*/ 63 w 84"/>
              <a:gd name="T61" fmla="*/ 22 h 84"/>
              <a:gd name="T62" fmla="*/ 62 w 84"/>
              <a:gd name="T63" fmla="*/ 21 h 84"/>
              <a:gd name="T64" fmla="*/ 22 w 84"/>
              <a:gd name="T65" fmla="*/ 3 h 84"/>
              <a:gd name="T66" fmla="*/ 4 w 84"/>
              <a:gd name="T67" fmla="*/ 82 h 84"/>
              <a:gd name="T68" fmla="*/ 61 w 84"/>
              <a:gd name="T69" fmla="*/ 63 h 84"/>
              <a:gd name="T70" fmla="*/ 4 w 84"/>
              <a:gd name="T71" fmla="*/ 8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4" h="84">
                <a:moveTo>
                  <a:pt x="84" y="62"/>
                </a:moveTo>
                <a:cubicBezTo>
                  <a:pt x="84" y="62"/>
                  <a:pt x="84" y="62"/>
                  <a:pt x="84" y="62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4" y="1"/>
                  <a:pt x="83" y="1"/>
                </a:cubicBezTo>
                <a:cubicBezTo>
                  <a:pt x="83" y="1"/>
                  <a:pt x="83" y="1"/>
                  <a:pt x="83" y="1"/>
                </a:cubicBezTo>
                <a:cubicBezTo>
                  <a:pt x="83" y="1"/>
                  <a:pt x="83" y="1"/>
                  <a:pt x="83" y="1"/>
                </a:cubicBezTo>
                <a:cubicBezTo>
                  <a:pt x="83" y="1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1"/>
                  <a:pt x="21" y="1"/>
                </a:cubicBezTo>
                <a:cubicBezTo>
                  <a:pt x="21" y="1"/>
                  <a:pt x="21" y="1"/>
                  <a:pt x="21" y="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4"/>
                  <a:pt x="1" y="84"/>
                </a:cubicBezTo>
                <a:cubicBezTo>
                  <a:pt x="1" y="84"/>
                  <a:pt x="1" y="84"/>
                  <a:pt x="1" y="84"/>
                </a:cubicBezTo>
                <a:cubicBezTo>
                  <a:pt x="62" y="84"/>
                  <a:pt x="62" y="84"/>
                  <a:pt x="62" y="84"/>
                </a:cubicBezTo>
                <a:cubicBezTo>
                  <a:pt x="62" y="84"/>
                  <a:pt x="63" y="84"/>
                  <a:pt x="63" y="84"/>
                </a:cubicBezTo>
                <a:cubicBezTo>
                  <a:pt x="63" y="84"/>
                  <a:pt x="63" y="84"/>
                  <a:pt x="63" y="83"/>
                </a:cubicBezTo>
                <a:cubicBezTo>
                  <a:pt x="63" y="83"/>
                  <a:pt x="63" y="83"/>
                  <a:pt x="63" y="83"/>
                </a:cubicBezTo>
                <a:cubicBezTo>
                  <a:pt x="83" y="63"/>
                  <a:pt x="83" y="63"/>
                  <a:pt x="83" y="63"/>
                </a:cubicBezTo>
                <a:cubicBezTo>
                  <a:pt x="83" y="63"/>
                  <a:pt x="83" y="63"/>
                  <a:pt x="83" y="63"/>
                </a:cubicBezTo>
                <a:cubicBezTo>
                  <a:pt x="84" y="63"/>
                  <a:pt x="84" y="63"/>
                  <a:pt x="84" y="63"/>
                </a:cubicBezTo>
                <a:cubicBezTo>
                  <a:pt x="84" y="63"/>
                  <a:pt x="84" y="62"/>
                  <a:pt x="84" y="62"/>
                </a:cubicBezTo>
                <a:close/>
                <a:moveTo>
                  <a:pt x="63" y="63"/>
                </a:moveTo>
                <a:cubicBezTo>
                  <a:pt x="80" y="63"/>
                  <a:pt x="80" y="63"/>
                  <a:pt x="80" y="63"/>
                </a:cubicBezTo>
                <a:cubicBezTo>
                  <a:pt x="63" y="80"/>
                  <a:pt x="63" y="80"/>
                  <a:pt x="63" y="80"/>
                </a:cubicBezTo>
                <a:lnTo>
                  <a:pt x="63" y="63"/>
                </a:lnTo>
                <a:close/>
                <a:moveTo>
                  <a:pt x="20" y="62"/>
                </a:moveTo>
                <a:cubicBezTo>
                  <a:pt x="2" y="80"/>
                  <a:pt x="2" y="80"/>
                  <a:pt x="2" y="80"/>
                </a:cubicBezTo>
                <a:cubicBezTo>
                  <a:pt x="2" y="23"/>
                  <a:pt x="2" y="23"/>
                  <a:pt x="2" y="23"/>
                </a:cubicBezTo>
                <a:cubicBezTo>
                  <a:pt x="20" y="23"/>
                  <a:pt x="20" y="23"/>
                  <a:pt x="20" y="23"/>
                </a:cubicBezTo>
                <a:lnTo>
                  <a:pt x="20" y="62"/>
                </a:lnTo>
                <a:close/>
                <a:moveTo>
                  <a:pt x="20" y="21"/>
                </a:moveTo>
                <a:cubicBezTo>
                  <a:pt x="4" y="21"/>
                  <a:pt x="4" y="21"/>
                  <a:pt x="4" y="21"/>
                </a:cubicBezTo>
                <a:cubicBezTo>
                  <a:pt x="20" y="4"/>
                  <a:pt x="20" y="4"/>
                  <a:pt x="20" y="4"/>
                </a:cubicBezTo>
                <a:lnTo>
                  <a:pt x="20" y="21"/>
                </a:lnTo>
                <a:close/>
                <a:moveTo>
                  <a:pt x="22" y="23"/>
                </a:moveTo>
                <a:cubicBezTo>
                  <a:pt x="61" y="23"/>
                  <a:pt x="61" y="23"/>
                  <a:pt x="61" y="23"/>
                </a:cubicBezTo>
                <a:cubicBezTo>
                  <a:pt x="61" y="61"/>
                  <a:pt x="61" y="61"/>
                  <a:pt x="61" y="61"/>
                </a:cubicBezTo>
                <a:cubicBezTo>
                  <a:pt x="22" y="61"/>
                  <a:pt x="22" y="61"/>
                  <a:pt x="22" y="61"/>
                </a:cubicBezTo>
                <a:lnTo>
                  <a:pt x="22" y="23"/>
                </a:lnTo>
                <a:close/>
                <a:moveTo>
                  <a:pt x="63" y="22"/>
                </a:moveTo>
                <a:cubicBezTo>
                  <a:pt x="81" y="4"/>
                  <a:pt x="81" y="4"/>
                  <a:pt x="81" y="4"/>
                </a:cubicBezTo>
                <a:cubicBezTo>
                  <a:pt x="81" y="61"/>
                  <a:pt x="81" y="61"/>
                  <a:pt x="81" y="61"/>
                </a:cubicBezTo>
                <a:cubicBezTo>
                  <a:pt x="63" y="61"/>
                  <a:pt x="63" y="61"/>
                  <a:pt x="63" y="61"/>
                </a:cubicBezTo>
                <a:lnTo>
                  <a:pt x="63" y="22"/>
                </a:lnTo>
                <a:close/>
                <a:moveTo>
                  <a:pt x="80" y="3"/>
                </a:moveTo>
                <a:cubicBezTo>
                  <a:pt x="62" y="21"/>
                  <a:pt x="62" y="21"/>
                  <a:pt x="62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3"/>
                  <a:pt x="22" y="3"/>
                  <a:pt x="22" y="3"/>
                </a:cubicBezTo>
                <a:lnTo>
                  <a:pt x="80" y="3"/>
                </a:lnTo>
                <a:close/>
                <a:moveTo>
                  <a:pt x="4" y="82"/>
                </a:moveTo>
                <a:cubicBezTo>
                  <a:pt x="22" y="63"/>
                  <a:pt x="22" y="63"/>
                  <a:pt x="22" y="63"/>
                </a:cubicBezTo>
                <a:cubicBezTo>
                  <a:pt x="61" y="63"/>
                  <a:pt x="61" y="63"/>
                  <a:pt x="61" y="63"/>
                </a:cubicBezTo>
                <a:cubicBezTo>
                  <a:pt x="61" y="82"/>
                  <a:pt x="61" y="82"/>
                  <a:pt x="61" y="82"/>
                </a:cubicBezTo>
                <a:lnTo>
                  <a:pt x="4" y="8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614" name="그룹 1613"/>
          <p:cNvGrpSpPr/>
          <p:nvPr/>
        </p:nvGrpSpPr>
        <p:grpSpPr>
          <a:xfrm>
            <a:off x="7616830" y="5577151"/>
            <a:ext cx="265740" cy="198636"/>
            <a:chOff x="13401802" y="3128210"/>
            <a:chExt cx="297302" cy="222228"/>
          </a:xfrm>
          <a:solidFill>
            <a:schemeClr val="bg1"/>
          </a:solidFill>
        </p:grpSpPr>
        <p:sp>
          <p:nvSpPr>
            <p:cNvPr id="1615" name="Freeform 1192"/>
            <p:cNvSpPr>
              <a:spLocks/>
            </p:cNvSpPr>
            <p:nvPr/>
          </p:nvSpPr>
          <p:spPr bwMode="auto">
            <a:xfrm>
              <a:off x="13530935" y="3200281"/>
              <a:ext cx="162165" cy="87089"/>
            </a:xfrm>
            <a:custGeom>
              <a:avLst/>
              <a:gdLst>
                <a:gd name="T0" fmla="*/ 29 w 47"/>
                <a:gd name="T1" fmla="*/ 0 h 25"/>
                <a:gd name="T2" fmla="*/ 28 w 47"/>
                <a:gd name="T3" fmla="*/ 1 h 25"/>
                <a:gd name="T4" fmla="*/ 28 w 47"/>
                <a:gd name="T5" fmla="*/ 2 h 25"/>
                <a:gd name="T6" fmla="*/ 44 w 47"/>
                <a:gd name="T7" fmla="*/ 10 h 25"/>
                <a:gd name="T8" fmla="*/ 1 w 47"/>
                <a:gd name="T9" fmla="*/ 23 h 25"/>
                <a:gd name="T10" fmla="*/ 0 w 47"/>
                <a:gd name="T11" fmla="*/ 24 h 25"/>
                <a:gd name="T12" fmla="*/ 1 w 47"/>
                <a:gd name="T13" fmla="*/ 25 h 25"/>
                <a:gd name="T14" fmla="*/ 5 w 47"/>
                <a:gd name="T15" fmla="*/ 25 h 25"/>
                <a:gd name="T16" fmla="*/ 47 w 47"/>
                <a:gd name="T17" fmla="*/ 11 h 25"/>
                <a:gd name="T18" fmla="*/ 47 w 47"/>
                <a:gd name="T19" fmla="*/ 10 h 25"/>
                <a:gd name="T20" fmla="*/ 47 w 47"/>
                <a:gd name="T21" fmla="*/ 10 h 25"/>
                <a:gd name="T22" fmla="*/ 29 w 47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5">
                  <a:moveTo>
                    <a:pt x="29" y="0"/>
                  </a:moveTo>
                  <a:cubicBezTo>
                    <a:pt x="29" y="0"/>
                    <a:pt x="28" y="0"/>
                    <a:pt x="28" y="1"/>
                  </a:cubicBezTo>
                  <a:cubicBezTo>
                    <a:pt x="27" y="1"/>
                    <a:pt x="28" y="2"/>
                    <a:pt x="28" y="2"/>
                  </a:cubicBezTo>
                  <a:cubicBezTo>
                    <a:pt x="34" y="4"/>
                    <a:pt x="39" y="7"/>
                    <a:pt x="44" y="10"/>
                  </a:cubicBezTo>
                  <a:cubicBezTo>
                    <a:pt x="32" y="19"/>
                    <a:pt x="16" y="24"/>
                    <a:pt x="1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4" y="25"/>
                    <a:pt x="5" y="25"/>
                  </a:cubicBezTo>
                  <a:cubicBezTo>
                    <a:pt x="20" y="25"/>
                    <a:pt x="35" y="20"/>
                    <a:pt x="47" y="11"/>
                  </a:cubicBezTo>
                  <a:cubicBezTo>
                    <a:pt x="47" y="11"/>
                    <a:pt x="47" y="11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1" y="6"/>
                    <a:pt x="35" y="2"/>
                    <a:pt x="29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16" name="Freeform 1193"/>
            <p:cNvSpPr>
              <a:spLocks/>
            </p:cNvSpPr>
            <p:nvPr/>
          </p:nvSpPr>
          <p:spPr bwMode="auto">
            <a:xfrm>
              <a:off x="13401802" y="3176257"/>
              <a:ext cx="198202" cy="108111"/>
            </a:xfrm>
            <a:custGeom>
              <a:avLst/>
              <a:gdLst>
                <a:gd name="T0" fmla="*/ 27 w 57"/>
                <a:gd name="T1" fmla="*/ 31 h 31"/>
                <a:gd name="T2" fmla="*/ 28 w 57"/>
                <a:gd name="T3" fmla="*/ 30 h 31"/>
                <a:gd name="T4" fmla="*/ 27 w 57"/>
                <a:gd name="T5" fmla="*/ 28 h 31"/>
                <a:gd name="T6" fmla="*/ 3 w 57"/>
                <a:gd name="T7" fmla="*/ 17 h 31"/>
                <a:gd name="T8" fmla="*/ 56 w 57"/>
                <a:gd name="T9" fmla="*/ 6 h 31"/>
                <a:gd name="T10" fmla="*/ 57 w 57"/>
                <a:gd name="T11" fmla="*/ 6 h 31"/>
                <a:gd name="T12" fmla="*/ 56 w 57"/>
                <a:gd name="T13" fmla="*/ 4 h 31"/>
                <a:gd name="T14" fmla="*/ 1 w 57"/>
                <a:gd name="T15" fmla="*/ 16 h 31"/>
                <a:gd name="T16" fmla="*/ 0 w 57"/>
                <a:gd name="T17" fmla="*/ 17 h 31"/>
                <a:gd name="T18" fmla="*/ 0 w 57"/>
                <a:gd name="T19" fmla="*/ 17 h 31"/>
                <a:gd name="T20" fmla="*/ 0 w 57"/>
                <a:gd name="T21" fmla="*/ 18 h 31"/>
                <a:gd name="T22" fmla="*/ 27 w 57"/>
                <a:gd name="T23" fmla="*/ 31 h 31"/>
                <a:gd name="T24" fmla="*/ 27 w 57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31">
                  <a:moveTo>
                    <a:pt x="27" y="31"/>
                  </a:moveTo>
                  <a:cubicBezTo>
                    <a:pt x="28" y="31"/>
                    <a:pt x="28" y="30"/>
                    <a:pt x="28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18" y="26"/>
                    <a:pt x="10" y="23"/>
                    <a:pt x="3" y="17"/>
                  </a:cubicBezTo>
                  <a:cubicBezTo>
                    <a:pt x="18" y="7"/>
                    <a:pt x="37" y="3"/>
                    <a:pt x="56" y="6"/>
                  </a:cubicBezTo>
                  <a:cubicBezTo>
                    <a:pt x="56" y="7"/>
                    <a:pt x="57" y="6"/>
                    <a:pt x="57" y="6"/>
                  </a:cubicBezTo>
                  <a:cubicBezTo>
                    <a:pt x="57" y="5"/>
                    <a:pt x="57" y="4"/>
                    <a:pt x="56" y="4"/>
                  </a:cubicBezTo>
                  <a:cubicBezTo>
                    <a:pt x="37" y="0"/>
                    <a:pt x="17" y="5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8" y="24"/>
                    <a:pt x="17" y="28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17" name="Freeform 1194"/>
            <p:cNvSpPr>
              <a:spLocks/>
            </p:cNvSpPr>
            <p:nvPr/>
          </p:nvSpPr>
          <p:spPr bwMode="auto">
            <a:xfrm>
              <a:off x="13542945" y="3233312"/>
              <a:ext cx="42044" cy="45048"/>
            </a:xfrm>
            <a:custGeom>
              <a:avLst/>
              <a:gdLst>
                <a:gd name="T0" fmla="*/ 10 w 12"/>
                <a:gd name="T1" fmla="*/ 2 h 13"/>
                <a:gd name="T2" fmla="*/ 1 w 12"/>
                <a:gd name="T3" fmla="*/ 11 h 13"/>
                <a:gd name="T4" fmla="*/ 0 w 12"/>
                <a:gd name="T5" fmla="*/ 12 h 13"/>
                <a:gd name="T6" fmla="*/ 1 w 12"/>
                <a:gd name="T7" fmla="*/ 13 h 13"/>
                <a:gd name="T8" fmla="*/ 12 w 12"/>
                <a:gd name="T9" fmla="*/ 2 h 13"/>
                <a:gd name="T10" fmla="*/ 11 w 12"/>
                <a:gd name="T11" fmla="*/ 0 h 13"/>
                <a:gd name="T12" fmla="*/ 10 w 12"/>
                <a:gd name="T13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3">
                  <a:moveTo>
                    <a:pt x="10" y="2"/>
                  </a:moveTo>
                  <a:cubicBezTo>
                    <a:pt x="10" y="7"/>
                    <a:pt x="6" y="11"/>
                    <a:pt x="1" y="11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7" y="13"/>
                    <a:pt x="12" y="8"/>
                    <a:pt x="12" y="2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0" y="1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18" name="Freeform 1195"/>
            <p:cNvSpPr>
              <a:spLocks/>
            </p:cNvSpPr>
            <p:nvPr/>
          </p:nvSpPr>
          <p:spPr bwMode="auto">
            <a:xfrm>
              <a:off x="13503907" y="3197279"/>
              <a:ext cx="75079" cy="66065"/>
            </a:xfrm>
            <a:custGeom>
              <a:avLst/>
              <a:gdLst>
                <a:gd name="T0" fmla="*/ 12 w 21"/>
                <a:gd name="T1" fmla="*/ 2 h 19"/>
                <a:gd name="T2" fmla="*/ 19 w 21"/>
                <a:gd name="T3" fmla="*/ 6 h 19"/>
                <a:gd name="T4" fmla="*/ 21 w 21"/>
                <a:gd name="T5" fmla="*/ 6 h 19"/>
                <a:gd name="T6" fmla="*/ 21 w 21"/>
                <a:gd name="T7" fmla="*/ 4 h 19"/>
                <a:gd name="T8" fmla="*/ 12 w 21"/>
                <a:gd name="T9" fmla="*/ 0 h 19"/>
                <a:gd name="T10" fmla="*/ 0 w 21"/>
                <a:gd name="T11" fmla="*/ 12 h 19"/>
                <a:gd name="T12" fmla="*/ 3 w 21"/>
                <a:gd name="T13" fmla="*/ 19 h 19"/>
                <a:gd name="T14" fmla="*/ 4 w 21"/>
                <a:gd name="T15" fmla="*/ 19 h 19"/>
                <a:gd name="T16" fmla="*/ 5 w 21"/>
                <a:gd name="T17" fmla="*/ 19 h 19"/>
                <a:gd name="T18" fmla="*/ 5 w 21"/>
                <a:gd name="T19" fmla="*/ 18 h 19"/>
                <a:gd name="T20" fmla="*/ 3 w 21"/>
                <a:gd name="T21" fmla="*/ 12 h 19"/>
                <a:gd name="T22" fmla="*/ 12 w 21"/>
                <a:gd name="T23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9">
                  <a:moveTo>
                    <a:pt x="12" y="2"/>
                  </a:moveTo>
                  <a:cubicBezTo>
                    <a:pt x="15" y="2"/>
                    <a:pt x="17" y="4"/>
                    <a:pt x="19" y="6"/>
                  </a:cubicBezTo>
                  <a:cubicBezTo>
                    <a:pt x="19" y="6"/>
                    <a:pt x="20" y="6"/>
                    <a:pt x="21" y="6"/>
                  </a:cubicBezTo>
                  <a:cubicBezTo>
                    <a:pt x="21" y="5"/>
                    <a:pt x="21" y="5"/>
                    <a:pt x="21" y="4"/>
                  </a:cubicBezTo>
                  <a:cubicBezTo>
                    <a:pt x="18" y="2"/>
                    <a:pt x="15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4"/>
                    <a:pt x="1" y="17"/>
                    <a:pt x="3" y="19"/>
                  </a:cubicBezTo>
                  <a:cubicBezTo>
                    <a:pt x="3" y="19"/>
                    <a:pt x="4" y="19"/>
                    <a:pt x="4" y="19"/>
                  </a:cubicBezTo>
                  <a:cubicBezTo>
                    <a:pt x="4" y="19"/>
                    <a:pt x="5" y="19"/>
                    <a:pt x="5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3" y="16"/>
                    <a:pt x="3" y="14"/>
                    <a:pt x="3" y="12"/>
                  </a:cubicBezTo>
                  <a:cubicBezTo>
                    <a:pt x="3" y="6"/>
                    <a:pt x="7" y="2"/>
                    <a:pt x="1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19" name="Freeform 1196"/>
            <p:cNvSpPr>
              <a:spLocks/>
            </p:cNvSpPr>
            <p:nvPr/>
          </p:nvSpPr>
          <p:spPr bwMode="auto">
            <a:xfrm>
              <a:off x="13434837" y="3128210"/>
              <a:ext cx="258262" cy="222228"/>
            </a:xfrm>
            <a:custGeom>
              <a:avLst/>
              <a:gdLst>
                <a:gd name="T0" fmla="*/ 74 w 74"/>
                <a:gd name="T1" fmla="*/ 1 h 64"/>
                <a:gd name="T2" fmla="*/ 72 w 74"/>
                <a:gd name="T3" fmla="*/ 1 h 64"/>
                <a:gd name="T4" fmla="*/ 1 w 74"/>
                <a:gd name="T5" fmla="*/ 62 h 64"/>
                <a:gd name="T6" fmla="*/ 1 w 74"/>
                <a:gd name="T7" fmla="*/ 64 h 64"/>
                <a:gd name="T8" fmla="*/ 1 w 74"/>
                <a:gd name="T9" fmla="*/ 64 h 64"/>
                <a:gd name="T10" fmla="*/ 2 w 74"/>
                <a:gd name="T11" fmla="*/ 64 h 64"/>
                <a:gd name="T12" fmla="*/ 74 w 74"/>
                <a:gd name="T13" fmla="*/ 2 h 64"/>
                <a:gd name="T14" fmla="*/ 74 w 74"/>
                <a:gd name="T15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64">
                  <a:moveTo>
                    <a:pt x="74" y="1"/>
                  </a:moveTo>
                  <a:cubicBezTo>
                    <a:pt x="73" y="0"/>
                    <a:pt x="73" y="0"/>
                    <a:pt x="72" y="1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0" y="62"/>
                    <a:pt x="0" y="63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2"/>
                    <a:pt x="74" y="1"/>
                    <a:pt x="74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20" name="Freeform 1197"/>
            <p:cNvSpPr>
              <a:spLocks/>
            </p:cNvSpPr>
            <p:nvPr/>
          </p:nvSpPr>
          <p:spPr bwMode="auto">
            <a:xfrm>
              <a:off x="13645051" y="3179259"/>
              <a:ext cx="54053" cy="30031"/>
            </a:xfrm>
            <a:custGeom>
              <a:avLst/>
              <a:gdLst>
                <a:gd name="T0" fmla="*/ 15 w 16"/>
                <a:gd name="T1" fmla="*/ 6 h 8"/>
                <a:gd name="T2" fmla="*/ 1 w 16"/>
                <a:gd name="T3" fmla="*/ 1 h 8"/>
                <a:gd name="T4" fmla="*/ 0 w 16"/>
                <a:gd name="T5" fmla="*/ 1 h 8"/>
                <a:gd name="T6" fmla="*/ 0 w 16"/>
                <a:gd name="T7" fmla="*/ 3 h 8"/>
                <a:gd name="T8" fmla="*/ 14 w 16"/>
                <a:gd name="T9" fmla="*/ 8 h 8"/>
                <a:gd name="T10" fmla="*/ 14 w 16"/>
                <a:gd name="T11" fmla="*/ 8 h 8"/>
                <a:gd name="T12" fmla="*/ 15 w 16"/>
                <a:gd name="T13" fmla="*/ 8 h 8"/>
                <a:gd name="T14" fmla="*/ 15 w 16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8">
                  <a:moveTo>
                    <a:pt x="15" y="6"/>
                  </a:moveTo>
                  <a:cubicBezTo>
                    <a:pt x="10" y="4"/>
                    <a:pt x="6" y="2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5" y="4"/>
                    <a:pt x="9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7"/>
                    <a:pt x="15" y="6"/>
                    <a:pt x="15" y="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21" name="Freeform 1198"/>
            <p:cNvSpPr>
              <a:spLocks/>
            </p:cNvSpPr>
            <p:nvPr/>
          </p:nvSpPr>
          <p:spPr bwMode="auto">
            <a:xfrm>
              <a:off x="13401802" y="3146226"/>
              <a:ext cx="219225" cy="63065"/>
            </a:xfrm>
            <a:custGeom>
              <a:avLst/>
              <a:gdLst>
                <a:gd name="T0" fmla="*/ 2 w 63"/>
                <a:gd name="T1" fmla="*/ 18 h 18"/>
                <a:gd name="T2" fmla="*/ 2 w 63"/>
                <a:gd name="T3" fmla="*/ 18 h 18"/>
                <a:gd name="T4" fmla="*/ 62 w 63"/>
                <a:gd name="T5" fmla="*/ 10 h 18"/>
                <a:gd name="T6" fmla="*/ 63 w 63"/>
                <a:gd name="T7" fmla="*/ 9 h 18"/>
                <a:gd name="T8" fmla="*/ 62 w 63"/>
                <a:gd name="T9" fmla="*/ 8 h 18"/>
                <a:gd name="T10" fmla="*/ 1 w 63"/>
                <a:gd name="T11" fmla="*/ 16 h 18"/>
                <a:gd name="T12" fmla="*/ 1 w 63"/>
                <a:gd name="T13" fmla="*/ 18 h 18"/>
                <a:gd name="T14" fmla="*/ 2 w 63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8">
                  <a:moveTo>
                    <a:pt x="2" y="18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3" y="18"/>
                    <a:pt x="27" y="2"/>
                    <a:pt x="62" y="10"/>
                  </a:cubicBezTo>
                  <a:cubicBezTo>
                    <a:pt x="62" y="10"/>
                    <a:pt x="63" y="10"/>
                    <a:pt x="63" y="9"/>
                  </a:cubicBezTo>
                  <a:cubicBezTo>
                    <a:pt x="63" y="9"/>
                    <a:pt x="63" y="8"/>
                    <a:pt x="62" y="8"/>
                  </a:cubicBezTo>
                  <a:cubicBezTo>
                    <a:pt x="27" y="0"/>
                    <a:pt x="1" y="16"/>
                    <a:pt x="1" y="16"/>
                  </a:cubicBezTo>
                  <a:cubicBezTo>
                    <a:pt x="1" y="17"/>
                    <a:pt x="0" y="17"/>
                    <a:pt x="1" y="18"/>
                  </a:cubicBezTo>
                  <a:cubicBezTo>
                    <a:pt x="1" y="18"/>
                    <a:pt x="1" y="18"/>
                    <a:pt x="2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22" name="그룹 1621"/>
          <p:cNvGrpSpPr/>
          <p:nvPr/>
        </p:nvGrpSpPr>
        <p:grpSpPr>
          <a:xfrm>
            <a:off x="7620856" y="4417202"/>
            <a:ext cx="257688" cy="209370"/>
            <a:chOff x="14828258" y="7560735"/>
            <a:chExt cx="288294" cy="234239"/>
          </a:xfrm>
          <a:solidFill>
            <a:schemeClr val="bg1"/>
          </a:solidFill>
        </p:grpSpPr>
        <p:sp>
          <p:nvSpPr>
            <p:cNvPr id="1623" name="Freeform 1337"/>
            <p:cNvSpPr>
              <a:spLocks noEditPoints="1"/>
            </p:cNvSpPr>
            <p:nvPr/>
          </p:nvSpPr>
          <p:spPr bwMode="auto">
            <a:xfrm>
              <a:off x="14828258" y="7560735"/>
              <a:ext cx="288294" cy="141145"/>
            </a:xfrm>
            <a:custGeom>
              <a:avLst/>
              <a:gdLst>
                <a:gd name="T0" fmla="*/ 0 w 83"/>
                <a:gd name="T1" fmla="*/ 21 h 41"/>
                <a:gd name="T2" fmla="*/ 41 w 83"/>
                <a:gd name="T3" fmla="*/ 41 h 41"/>
                <a:gd name="T4" fmla="*/ 41 w 83"/>
                <a:gd name="T5" fmla="*/ 41 h 41"/>
                <a:gd name="T6" fmla="*/ 42 w 83"/>
                <a:gd name="T7" fmla="*/ 41 h 41"/>
                <a:gd name="T8" fmla="*/ 82 w 83"/>
                <a:gd name="T9" fmla="*/ 21 h 41"/>
                <a:gd name="T10" fmla="*/ 83 w 83"/>
                <a:gd name="T11" fmla="*/ 20 h 41"/>
                <a:gd name="T12" fmla="*/ 82 w 83"/>
                <a:gd name="T13" fmla="*/ 19 h 41"/>
                <a:gd name="T14" fmla="*/ 42 w 83"/>
                <a:gd name="T15" fmla="*/ 0 h 41"/>
                <a:gd name="T16" fmla="*/ 41 w 83"/>
                <a:gd name="T17" fmla="*/ 0 h 41"/>
                <a:gd name="T18" fmla="*/ 0 w 83"/>
                <a:gd name="T19" fmla="*/ 19 h 41"/>
                <a:gd name="T20" fmla="*/ 0 w 83"/>
                <a:gd name="T21" fmla="*/ 20 h 41"/>
                <a:gd name="T22" fmla="*/ 0 w 83"/>
                <a:gd name="T23" fmla="*/ 21 h 41"/>
                <a:gd name="T24" fmla="*/ 41 w 83"/>
                <a:gd name="T25" fmla="*/ 2 h 41"/>
                <a:gd name="T26" fmla="*/ 79 w 83"/>
                <a:gd name="T27" fmla="*/ 20 h 41"/>
                <a:gd name="T28" fmla="*/ 41 w 83"/>
                <a:gd name="T29" fmla="*/ 39 h 41"/>
                <a:gd name="T30" fmla="*/ 4 w 83"/>
                <a:gd name="T31" fmla="*/ 20 h 41"/>
                <a:gd name="T32" fmla="*/ 41 w 83"/>
                <a:gd name="T33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41">
                  <a:moveTo>
                    <a:pt x="0" y="2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0"/>
                    <a:pt x="83" y="20"/>
                  </a:cubicBezTo>
                  <a:cubicBezTo>
                    <a:pt x="83" y="20"/>
                    <a:pt x="83" y="19"/>
                    <a:pt x="82" y="19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0"/>
                    <a:pt x="41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lose/>
                  <a:moveTo>
                    <a:pt x="41" y="2"/>
                  </a:moveTo>
                  <a:cubicBezTo>
                    <a:pt x="79" y="20"/>
                    <a:pt x="79" y="20"/>
                    <a:pt x="79" y="20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" y="20"/>
                    <a:pt x="4" y="20"/>
                    <a:pt x="4" y="20"/>
                  </a:cubicBezTo>
                  <a:lnTo>
                    <a:pt x="41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24" name="Freeform 1338"/>
            <p:cNvSpPr>
              <a:spLocks/>
            </p:cNvSpPr>
            <p:nvPr/>
          </p:nvSpPr>
          <p:spPr bwMode="auto">
            <a:xfrm>
              <a:off x="14828258" y="7656834"/>
              <a:ext cx="288294" cy="90091"/>
            </a:xfrm>
            <a:custGeom>
              <a:avLst/>
              <a:gdLst>
                <a:gd name="T0" fmla="*/ 82 w 83"/>
                <a:gd name="T1" fmla="*/ 4 h 26"/>
                <a:gd name="T2" fmla="*/ 74 w 83"/>
                <a:gd name="T3" fmla="*/ 0 h 26"/>
                <a:gd name="T4" fmla="*/ 72 w 83"/>
                <a:gd name="T5" fmla="*/ 0 h 26"/>
                <a:gd name="T6" fmla="*/ 73 w 83"/>
                <a:gd name="T7" fmla="*/ 2 h 26"/>
                <a:gd name="T8" fmla="*/ 79 w 83"/>
                <a:gd name="T9" fmla="*/ 5 h 26"/>
                <a:gd name="T10" fmla="*/ 41 w 83"/>
                <a:gd name="T11" fmla="*/ 24 h 26"/>
                <a:gd name="T12" fmla="*/ 4 w 83"/>
                <a:gd name="T13" fmla="*/ 5 h 26"/>
                <a:gd name="T14" fmla="*/ 10 w 83"/>
                <a:gd name="T15" fmla="*/ 2 h 26"/>
                <a:gd name="T16" fmla="*/ 11 w 83"/>
                <a:gd name="T17" fmla="*/ 0 h 26"/>
                <a:gd name="T18" fmla="*/ 9 w 83"/>
                <a:gd name="T19" fmla="*/ 0 h 26"/>
                <a:gd name="T20" fmla="*/ 0 w 83"/>
                <a:gd name="T21" fmla="*/ 4 h 26"/>
                <a:gd name="T22" fmla="*/ 0 w 83"/>
                <a:gd name="T23" fmla="*/ 5 h 26"/>
                <a:gd name="T24" fmla="*/ 0 w 83"/>
                <a:gd name="T25" fmla="*/ 6 h 26"/>
                <a:gd name="T26" fmla="*/ 41 w 83"/>
                <a:gd name="T27" fmla="*/ 26 h 26"/>
                <a:gd name="T28" fmla="*/ 41 w 83"/>
                <a:gd name="T29" fmla="*/ 26 h 26"/>
                <a:gd name="T30" fmla="*/ 42 w 83"/>
                <a:gd name="T31" fmla="*/ 26 h 26"/>
                <a:gd name="T32" fmla="*/ 82 w 83"/>
                <a:gd name="T33" fmla="*/ 6 h 26"/>
                <a:gd name="T34" fmla="*/ 83 w 83"/>
                <a:gd name="T35" fmla="*/ 5 h 26"/>
                <a:gd name="T36" fmla="*/ 82 w 83"/>
                <a:gd name="T3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26">
                  <a:moveTo>
                    <a:pt x="82" y="4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2" y="1"/>
                    <a:pt x="72" y="2"/>
                    <a:pt x="73" y="2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3" y="6"/>
                    <a:pt x="83" y="5"/>
                    <a:pt x="83" y="5"/>
                  </a:cubicBezTo>
                  <a:cubicBezTo>
                    <a:pt x="83" y="5"/>
                    <a:pt x="83" y="4"/>
                    <a:pt x="82" y="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25" name="Freeform 1339"/>
            <p:cNvSpPr>
              <a:spLocks/>
            </p:cNvSpPr>
            <p:nvPr/>
          </p:nvSpPr>
          <p:spPr bwMode="auto">
            <a:xfrm>
              <a:off x="14828258" y="7701878"/>
              <a:ext cx="288294" cy="93096"/>
            </a:xfrm>
            <a:custGeom>
              <a:avLst/>
              <a:gdLst>
                <a:gd name="T0" fmla="*/ 82 w 83"/>
                <a:gd name="T1" fmla="*/ 5 h 27"/>
                <a:gd name="T2" fmla="*/ 74 w 83"/>
                <a:gd name="T3" fmla="*/ 0 h 27"/>
                <a:gd name="T4" fmla="*/ 72 w 83"/>
                <a:gd name="T5" fmla="*/ 1 h 27"/>
                <a:gd name="T6" fmla="*/ 73 w 83"/>
                <a:gd name="T7" fmla="*/ 2 h 27"/>
                <a:gd name="T8" fmla="*/ 79 w 83"/>
                <a:gd name="T9" fmla="*/ 6 h 27"/>
                <a:gd name="T10" fmla="*/ 41 w 83"/>
                <a:gd name="T11" fmla="*/ 25 h 27"/>
                <a:gd name="T12" fmla="*/ 4 w 83"/>
                <a:gd name="T13" fmla="*/ 6 h 27"/>
                <a:gd name="T14" fmla="*/ 10 w 83"/>
                <a:gd name="T15" fmla="*/ 3 h 27"/>
                <a:gd name="T16" fmla="*/ 11 w 83"/>
                <a:gd name="T17" fmla="*/ 1 h 27"/>
                <a:gd name="T18" fmla="*/ 9 w 83"/>
                <a:gd name="T19" fmla="*/ 0 h 27"/>
                <a:gd name="T20" fmla="*/ 0 w 83"/>
                <a:gd name="T21" fmla="*/ 5 h 27"/>
                <a:gd name="T22" fmla="*/ 0 w 83"/>
                <a:gd name="T23" fmla="*/ 6 h 27"/>
                <a:gd name="T24" fmla="*/ 0 w 83"/>
                <a:gd name="T25" fmla="*/ 7 h 27"/>
                <a:gd name="T26" fmla="*/ 41 w 83"/>
                <a:gd name="T27" fmla="*/ 27 h 27"/>
                <a:gd name="T28" fmla="*/ 41 w 83"/>
                <a:gd name="T29" fmla="*/ 27 h 27"/>
                <a:gd name="T30" fmla="*/ 42 w 83"/>
                <a:gd name="T31" fmla="*/ 27 h 27"/>
                <a:gd name="T32" fmla="*/ 82 w 83"/>
                <a:gd name="T33" fmla="*/ 7 h 27"/>
                <a:gd name="T34" fmla="*/ 83 w 83"/>
                <a:gd name="T35" fmla="*/ 6 h 27"/>
                <a:gd name="T36" fmla="*/ 82 w 83"/>
                <a:gd name="T37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27">
                  <a:moveTo>
                    <a:pt x="82" y="5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3" y="0"/>
                    <a:pt x="72" y="0"/>
                    <a:pt x="72" y="1"/>
                  </a:cubicBezTo>
                  <a:cubicBezTo>
                    <a:pt x="72" y="2"/>
                    <a:pt x="72" y="2"/>
                    <a:pt x="73" y="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5"/>
                    <a:pt x="83" y="5"/>
                    <a:pt x="82" y="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26" name="그룹 1625"/>
          <p:cNvGrpSpPr/>
          <p:nvPr/>
        </p:nvGrpSpPr>
        <p:grpSpPr>
          <a:xfrm>
            <a:off x="626208" y="4389013"/>
            <a:ext cx="257688" cy="257692"/>
            <a:chOff x="596727" y="13873179"/>
            <a:chExt cx="288294" cy="288298"/>
          </a:xfrm>
          <a:solidFill>
            <a:schemeClr val="bg1"/>
          </a:solidFill>
        </p:grpSpPr>
        <p:sp>
          <p:nvSpPr>
            <p:cNvPr id="1627" name="Freeform 56"/>
            <p:cNvSpPr>
              <a:spLocks noEditPoints="1"/>
            </p:cNvSpPr>
            <p:nvPr/>
          </p:nvSpPr>
          <p:spPr bwMode="auto">
            <a:xfrm>
              <a:off x="596727" y="13912221"/>
              <a:ext cx="288294" cy="249256"/>
            </a:xfrm>
            <a:custGeom>
              <a:avLst/>
              <a:gdLst>
                <a:gd name="T0" fmla="*/ 41 w 83"/>
                <a:gd name="T1" fmla="*/ 72 h 72"/>
                <a:gd name="T2" fmla="*/ 41 w 83"/>
                <a:gd name="T3" fmla="*/ 72 h 72"/>
                <a:gd name="T4" fmla="*/ 1 w 83"/>
                <a:gd name="T5" fmla="*/ 60 h 72"/>
                <a:gd name="T6" fmla="*/ 0 w 83"/>
                <a:gd name="T7" fmla="*/ 59 h 72"/>
                <a:gd name="T8" fmla="*/ 0 w 83"/>
                <a:gd name="T9" fmla="*/ 1 h 72"/>
                <a:gd name="T10" fmla="*/ 0 w 83"/>
                <a:gd name="T11" fmla="*/ 0 h 72"/>
                <a:gd name="T12" fmla="*/ 1 w 83"/>
                <a:gd name="T13" fmla="*/ 0 h 72"/>
                <a:gd name="T14" fmla="*/ 41 w 83"/>
                <a:gd name="T15" fmla="*/ 11 h 72"/>
                <a:gd name="T16" fmla="*/ 82 w 83"/>
                <a:gd name="T17" fmla="*/ 0 h 72"/>
                <a:gd name="T18" fmla="*/ 83 w 83"/>
                <a:gd name="T19" fmla="*/ 0 h 72"/>
                <a:gd name="T20" fmla="*/ 83 w 83"/>
                <a:gd name="T21" fmla="*/ 1 h 72"/>
                <a:gd name="T22" fmla="*/ 83 w 83"/>
                <a:gd name="T23" fmla="*/ 61 h 72"/>
                <a:gd name="T24" fmla="*/ 82 w 83"/>
                <a:gd name="T25" fmla="*/ 62 h 72"/>
                <a:gd name="T26" fmla="*/ 42 w 83"/>
                <a:gd name="T27" fmla="*/ 72 h 72"/>
                <a:gd name="T28" fmla="*/ 41 w 83"/>
                <a:gd name="T29" fmla="*/ 72 h 72"/>
                <a:gd name="T30" fmla="*/ 2 w 83"/>
                <a:gd name="T31" fmla="*/ 58 h 72"/>
                <a:gd name="T32" fmla="*/ 42 w 83"/>
                <a:gd name="T33" fmla="*/ 70 h 72"/>
                <a:gd name="T34" fmla="*/ 81 w 83"/>
                <a:gd name="T35" fmla="*/ 60 h 72"/>
                <a:gd name="T36" fmla="*/ 81 w 83"/>
                <a:gd name="T37" fmla="*/ 2 h 72"/>
                <a:gd name="T38" fmla="*/ 42 w 83"/>
                <a:gd name="T39" fmla="*/ 13 h 72"/>
                <a:gd name="T40" fmla="*/ 41 w 83"/>
                <a:gd name="T41" fmla="*/ 13 h 72"/>
                <a:gd name="T42" fmla="*/ 2 w 83"/>
                <a:gd name="T43" fmla="*/ 2 h 72"/>
                <a:gd name="T44" fmla="*/ 2 w 83"/>
                <a:gd name="T45" fmla="*/ 5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" h="72">
                  <a:moveTo>
                    <a:pt x="41" y="72"/>
                  </a:moveTo>
                  <a:cubicBezTo>
                    <a:pt x="41" y="72"/>
                    <a:pt x="41" y="72"/>
                    <a:pt x="41" y="72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0"/>
                    <a:pt x="0" y="59"/>
                    <a:pt x="0" y="5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3" y="0"/>
                  </a:cubicBezTo>
                  <a:cubicBezTo>
                    <a:pt x="83" y="0"/>
                    <a:pt x="83" y="0"/>
                    <a:pt x="83" y="1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3" y="61"/>
                    <a:pt x="83" y="62"/>
                    <a:pt x="82" y="6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72"/>
                    <a:pt x="42" y="72"/>
                    <a:pt x="41" y="72"/>
                  </a:cubicBezTo>
                  <a:close/>
                  <a:moveTo>
                    <a:pt x="2" y="58"/>
                  </a:moveTo>
                  <a:cubicBezTo>
                    <a:pt x="42" y="70"/>
                    <a:pt x="42" y="70"/>
                    <a:pt x="42" y="7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1" y="13"/>
                    <a:pt x="41" y="13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5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28" name="Freeform 57"/>
            <p:cNvSpPr>
              <a:spLocks/>
            </p:cNvSpPr>
            <p:nvPr/>
          </p:nvSpPr>
          <p:spPr bwMode="auto">
            <a:xfrm>
              <a:off x="596727" y="13873179"/>
              <a:ext cx="288294" cy="45048"/>
            </a:xfrm>
            <a:custGeom>
              <a:avLst/>
              <a:gdLst>
                <a:gd name="T0" fmla="*/ 82 w 83"/>
                <a:gd name="T1" fmla="*/ 13 h 13"/>
                <a:gd name="T2" fmla="*/ 82 w 83"/>
                <a:gd name="T3" fmla="*/ 13 h 13"/>
                <a:gd name="T4" fmla="*/ 41 w 83"/>
                <a:gd name="T5" fmla="*/ 3 h 13"/>
                <a:gd name="T6" fmla="*/ 1 w 83"/>
                <a:gd name="T7" fmla="*/ 13 h 13"/>
                <a:gd name="T8" fmla="*/ 0 w 83"/>
                <a:gd name="T9" fmla="*/ 12 h 13"/>
                <a:gd name="T10" fmla="*/ 1 w 83"/>
                <a:gd name="T11" fmla="*/ 11 h 13"/>
                <a:gd name="T12" fmla="*/ 41 w 83"/>
                <a:gd name="T13" fmla="*/ 0 h 13"/>
                <a:gd name="T14" fmla="*/ 42 w 83"/>
                <a:gd name="T15" fmla="*/ 0 h 13"/>
                <a:gd name="T16" fmla="*/ 82 w 83"/>
                <a:gd name="T17" fmla="*/ 11 h 13"/>
                <a:gd name="T18" fmla="*/ 83 w 83"/>
                <a:gd name="T19" fmla="*/ 12 h 13"/>
                <a:gd name="T20" fmla="*/ 82 w 83"/>
                <a:gd name="T2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3">
                  <a:moveTo>
                    <a:pt x="82" y="13"/>
                  </a:moveTo>
                  <a:cubicBezTo>
                    <a:pt x="82" y="13"/>
                    <a:pt x="82" y="13"/>
                    <a:pt x="82" y="1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3" y="11"/>
                    <a:pt x="83" y="11"/>
                    <a:pt x="83" y="12"/>
                  </a:cubicBezTo>
                  <a:cubicBezTo>
                    <a:pt x="83" y="13"/>
                    <a:pt x="82" y="13"/>
                    <a:pt x="82" y="1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29" name="Freeform 58"/>
            <p:cNvSpPr>
              <a:spLocks/>
            </p:cNvSpPr>
            <p:nvPr/>
          </p:nvSpPr>
          <p:spPr bwMode="auto">
            <a:xfrm>
              <a:off x="734870" y="13951258"/>
              <a:ext cx="12012" cy="210214"/>
            </a:xfrm>
            <a:custGeom>
              <a:avLst/>
              <a:gdLst>
                <a:gd name="T0" fmla="*/ 1 w 3"/>
                <a:gd name="T1" fmla="*/ 61 h 61"/>
                <a:gd name="T2" fmla="*/ 0 w 3"/>
                <a:gd name="T3" fmla="*/ 60 h 61"/>
                <a:gd name="T4" fmla="*/ 0 w 3"/>
                <a:gd name="T5" fmla="*/ 1 h 61"/>
                <a:gd name="T6" fmla="*/ 1 w 3"/>
                <a:gd name="T7" fmla="*/ 0 h 61"/>
                <a:gd name="T8" fmla="*/ 3 w 3"/>
                <a:gd name="T9" fmla="*/ 1 h 61"/>
                <a:gd name="T10" fmla="*/ 3 w 3"/>
                <a:gd name="T11" fmla="*/ 60 h 61"/>
                <a:gd name="T12" fmla="*/ 1 w 3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1">
                  <a:moveTo>
                    <a:pt x="1" y="61"/>
                  </a:moveTo>
                  <a:cubicBezTo>
                    <a:pt x="1" y="61"/>
                    <a:pt x="0" y="60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60"/>
                    <a:pt x="2" y="61"/>
                    <a:pt x="1" y="6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30" name="Freeform 59"/>
            <p:cNvSpPr>
              <a:spLocks/>
            </p:cNvSpPr>
            <p:nvPr/>
          </p:nvSpPr>
          <p:spPr bwMode="auto">
            <a:xfrm>
              <a:off x="680816" y="13891195"/>
              <a:ext cx="129133" cy="48051"/>
            </a:xfrm>
            <a:custGeom>
              <a:avLst/>
              <a:gdLst>
                <a:gd name="T0" fmla="*/ 36 w 37"/>
                <a:gd name="T1" fmla="*/ 14 h 14"/>
                <a:gd name="T2" fmla="*/ 35 w 37"/>
                <a:gd name="T3" fmla="*/ 14 h 14"/>
                <a:gd name="T4" fmla="*/ 1 w 37"/>
                <a:gd name="T5" fmla="*/ 3 h 14"/>
                <a:gd name="T6" fmla="*/ 0 w 37"/>
                <a:gd name="T7" fmla="*/ 1 h 14"/>
                <a:gd name="T8" fmla="*/ 2 w 37"/>
                <a:gd name="T9" fmla="*/ 1 h 14"/>
                <a:gd name="T10" fmla="*/ 36 w 37"/>
                <a:gd name="T11" fmla="*/ 12 h 14"/>
                <a:gd name="T12" fmla="*/ 37 w 37"/>
                <a:gd name="T13" fmla="*/ 13 h 14"/>
                <a:gd name="T14" fmla="*/ 36 w 37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4">
                  <a:moveTo>
                    <a:pt x="36" y="14"/>
                  </a:moveTo>
                  <a:cubicBezTo>
                    <a:pt x="36" y="14"/>
                    <a:pt x="36" y="14"/>
                    <a:pt x="35" y="1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1" y="0"/>
                    <a:pt x="2" y="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2"/>
                    <a:pt x="37" y="13"/>
                    <a:pt x="37" y="13"/>
                  </a:cubicBezTo>
                  <a:cubicBezTo>
                    <a:pt x="37" y="14"/>
                    <a:pt x="36" y="14"/>
                    <a:pt x="36" y="1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31" name="그룹 1630"/>
          <p:cNvGrpSpPr/>
          <p:nvPr/>
        </p:nvGrpSpPr>
        <p:grpSpPr>
          <a:xfrm>
            <a:off x="1326856" y="4389013"/>
            <a:ext cx="306004" cy="257692"/>
            <a:chOff x="1281429" y="13873179"/>
            <a:chExt cx="342349" cy="288298"/>
          </a:xfrm>
          <a:solidFill>
            <a:schemeClr val="bg1"/>
          </a:solidFill>
        </p:grpSpPr>
        <p:sp>
          <p:nvSpPr>
            <p:cNvPr id="1632" name="Freeform 107"/>
            <p:cNvSpPr>
              <a:spLocks/>
            </p:cNvSpPr>
            <p:nvPr/>
          </p:nvSpPr>
          <p:spPr bwMode="auto">
            <a:xfrm>
              <a:off x="1326471" y="13885191"/>
              <a:ext cx="255262" cy="45048"/>
            </a:xfrm>
            <a:custGeom>
              <a:avLst/>
              <a:gdLst>
                <a:gd name="T0" fmla="*/ 73 w 74"/>
                <a:gd name="T1" fmla="*/ 13 h 13"/>
                <a:gd name="T2" fmla="*/ 73 w 74"/>
                <a:gd name="T3" fmla="*/ 13 h 13"/>
                <a:gd name="T4" fmla="*/ 37 w 74"/>
                <a:gd name="T5" fmla="*/ 3 h 13"/>
                <a:gd name="T6" fmla="*/ 2 w 74"/>
                <a:gd name="T7" fmla="*/ 13 h 13"/>
                <a:gd name="T8" fmla="*/ 0 w 74"/>
                <a:gd name="T9" fmla="*/ 12 h 13"/>
                <a:gd name="T10" fmla="*/ 1 w 74"/>
                <a:gd name="T11" fmla="*/ 11 h 13"/>
                <a:gd name="T12" fmla="*/ 37 w 74"/>
                <a:gd name="T13" fmla="*/ 0 h 13"/>
                <a:gd name="T14" fmla="*/ 38 w 74"/>
                <a:gd name="T15" fmla="*/ 0 h 13"/>
                <a:gd name="T16" fmla="*/ 73 w 74"/>
                <a:gd name="T17" fmla="*/ 11 h 13"/>
                <a:gd name="T18" fmla="*/ 74 w 74"/>
                <a:gd name="T19" fmla="*/ 12 h 13"/>
                <a:gd name="T20" fmla="*/ 73 w 74"/>
                <a:gd name="T2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13">
                  <a:moveTo>
                    <a:pt x="73" y="13"/>
                  </a:moveTo>
                  <a:cubicBezTo>
                    <a:pt x="73" y="13"/>
                    <a:pt x="73" y="13"/>
                    <a:pt x="73" y="1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3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8" y="0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1"/>
                    <a:pt x="74" y="11"/>
                    <a:pt x="74" y="12"/>
                  </a:cubicBezTo>
                  <a:cubicBezTo>
                    <a:pt x="74" y="12"/>
                    <a:pt x="74" y="13"/>
                    <a:pt x="73" y="1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33" name="Freeform 108"/>
            <p:cNvSpPr>
              <a:spLocks/>
            </p:cNvSpPr>
            <p:nvPr/>
          </p:nvSpPr>
          <p:spPr bwMode="auto">
            <a:xfrm>
              <a:off x="1326471" y="13921231"/>
              <a:ext cx="255262" cy="45048"/>
            </a:xfrm>
            <a:custGeom>
              <a:avLst/>
              <a:gdLst>
                <a:gd name="T0" fmla="*/ 37 w 74"/>
                <a:gd name="T1" fmla="*/ 13 h 13"/>
                <a:gd name="T2" fmla="*/ 37 w 74"/>
                <a:gd name="T3" fmla="*/ 13 h 13"/>
                <a:gd name="T4" fmla="*/ 1 w 74"/>
                <a:gd name="T5" fmla="*/ 2 h 13"/>
                <a:gd name="T6" fmla="*/ 0 w 74"/>
                <a:gd name="T7" fmla="*/ 1 h 13"/>
                <a:gd name="T8" fmla="*/ 2 w 74"/>
                <a:gd name="T9" fmla="*/ 0 h 13"/>
                <a:gd name="T10" fmla="*/ 37 w 74"/>
                <a:gd name="T11" fmla="*/ 11 h 13"/>
                <a:gd name="T12" fmla="*/ 73 w 74"/>
                <a:gd name="T13" fmla="*/ 0 h 13"/>
                <a:gd name="T14" fmla="*/ 74 w 74"/>
                <a:gd name="T15" fmla="*/ 1 h 13"/>
                <a:gd name="T16" fmla="*/ 74 w 74"/>
                <a:gd name="T17" fmla="*/ 2 h 13"/>
                <a:gd name="T18" fmla="*/ 38 w 74"/>
                <a:gd name="T19" fmla="*/ 13 h 13"/>
                <a:gd name="T20" fmla="*/ 37 w 74"/>
                <a:gd name="T2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13"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74" y="0"/>
                    <a:pt x="74" y="1"/>
                  </a:cubicBezTo>
                  <a:cubicBezTo>
                    <a:pt x="74" y="1"/>
                    <a:pt x="74" y="2"/>
                    <a:pt x="74" y="2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34" name="Freeform 109"/>
            <p:cNvSpPr>
              <a:spLocks/>
            </p:cNvSpPr>
            <p:nvPr/>
          </p:nvSpPr>
          <p:spPr bwMode="auto">
            <a:xfrm>
              <a:off x="1326471" y="13960270"/>
              <a:ext cx="255262" cy="201207"/>
            </a:xfrm>
            <a:custGeom>
              <a:avLst/>
              <a:gdLst>
                <a:gd name="T0" fmla="*/ 37 w 74"/>
                <a:gd name="T1" fmla="*/ 58 h 58"/>
                <a:gd name="T2" fmla="*/ 37 w 74"/>
                <a:gd name="T3" fmla="*/ 58 h 58"/>
                <a:gd name="T4" fmla="*/ 1 w 74"/>
                <a:gd name="T5" fmla="*/ 46 h 58"/>
                <a:gd name="T6" fmla="*/ 0 w 74"/>
                <a:gd name="T7" fmla="*/ 45 h 58"/>
                <a:gd name="T8" fmla="*/ 0 w 74"/>
                <a:gd name="T9" fmla="*/ 1 h 58"/>
                <a:gd name="T10" fmla="*/ 1 w 74"/>
                <a:gd name="T11" fmla="*/ 0 h 58"/>
                <a:gd name="T12" fmla="*/ 2 w 74"/>
                <a:gd name="T13" fmla="*/ 1 h 58"/>
                <a:gd name="T14" fmla="*/ 2 w 74"/>
                <a:gd name="T15" fmla="*/ 44 h 58"/>
                <a:gd name="T16" fmla="*/ 37 w 74"/>
                <a:gd name="T17" fmla="*/ 56 h 58"/>
                <a:gd name="T18" fmla="*/ 72 w 74"/>
                <a:gd name="T19" fmla="*/ 46 h 58"/>
                <a:gd name="T20" fmla="*/ 72 w 74"/>
                <a:gd name="T21" fmla="*/ 1 h 58"/>
                <a:gd name="T22" fmla="*/ 73 w 74"/>
                <a:gd name="T23" fmla="*/ 0 h 58"/>
                <a:gd name="T24" fmla="*/ 74 w 74"/>
                <a:gd name="T25" fmla="*/ 1 h 58"/>
                <a:gd name="T26" fmla="*/ 74 w 74"/>
                <a:gd name="T27" fmla="*/ 47 h 58"/>
                <a:gd name="T28" fmla="*/ 73 w 74"/>
                <a:gd name="T29" fmla="*/ 48 h 58"/>
                <a:gd name="T30" fmla="*/ 38 w 74"/>
                <a:gd name="T31" fmla="*/ 58 h 58"/>
                <a:gd name="T32" fmla="*/ 37 w 74"/>
                <a:gd name="T3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58">
                  <a:moveTo>
                    <a:pt x="37" y="58"/>
                  </a:moveTo>
                  <a:cubicBezTo>
                    <a:pt x="37" y="58"/>
                    <a:pt x="37" y="58"/>
                    <a:pt x="37" y="58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0" y="46"/>
                    <a:pt x="0" y="45"/>
                    <a:pt x="0" y="4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3" y="0"/>
                    <a:pt x="73" y="0"/>
                  </a:cubicBezTo>
                  <a:cubicBezTo>
                    <a:pt x="74" y="0"/>
                    <a:pt x="74" y="1"/>
                    <a:pt x="74" y="1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47"/>
                    <a:pt x="74" y="48"/>
                    <a:pt x="73" y="4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35" name="Freeform 110"/>
            <p:cNvSpPr>
              <a:spLocks/>
            </p:cNvSpPr>
            <p:nvPr/>
          </p:nvSpPr>
          <p:spPr bwMode="auto">
            <a:xfrm>
              <a:off x="1449599" y="13960270"/>
              <a:ext cx="6006" cy="201207"/>
            </a:xfrm>
            <a:custGeom>
              <a:avLst/>
              <a:gdLst>
                <a:gd name="T0" fmla="*/ 1 w 2"/>
                <a:gd name="T1" fmla="*/ 58 h 58"/>
                <a:gd name="T2" fmla="*/ 0 w 2"/>
                <a:gd name="T3" fmla="*/ 57 h 58"/>
                <a:gd name="T4" fmla="*/ 0 w 2"/>
                <a:gd name="T5" fmla="*/ 1 h 58"/>
                <a:gd name="T6" fmla="*/ 1 w 2"/>
                <a:gd name="T7" fmla="*/ 0 h 58"/>
                <a:gd name="T8" fmla="*/ 2 w 2"/>
                <a:gd name="T9" fmla="*/ 1 h 58"/>
                <a:gd name="T10" fmla="*/ 2 w 2"/>
                <a:gd name="T11" fmla="*/ 57 h 58"/>
                <a:gd name="T12" fmla="*/ 1 w 2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8">
                  <a:moveTo>
                    <a:pt x="1" y="58"/>
                  </a:moveTo>
                  <a:cubicBezTo>
                    <a:pt x="1" y="58"/>
                    <a:pt x="0" y="57"/>
                    <a:pt x="0" y="5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7"/>
                    <a:pt x="2" y="58"/>
                    <a:pt x="1" y="5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36" name="Freeform 111"/>
            <p:cNvSpPr>
              <a:spLocks/>
            </p:cNvSpPr>
            <p:nvPr/>
          </p:nvSpPr>
          <p:spPr bwMode="auto">
            <a:xfrm>
              <a:off x="1287433" y="13873179"/>
              <a:ext cx="168171" cy="60060"/>
            </a:xfrm>
            <a:custGeom>
              <a:avLst/>
              <a:gdLst>
                <a:gd name="T0" fmla="*/ 13 w 49"/>
                <a:gd name="T1" fmla="*/ 17 h 17"/>
                <a:gd name="T2" fmla="*/ 13 w 49"/>
                <a:gd name="T3" fmla="*/ 17 h 17"/>
                <a:gd name="T4" fmla="*/ 1 w 49"/>
                <a:gd name="T5" fmla="*/ 13 h 17"/>
                <a:gd name="T6" fmla="*/ 0 w 49"/>
                <a:gd name="T7" fmla="*/ 12 h 17"/>
                <a:gd name="T8" fmla="*/ 1 w 49"/>
                <a:gd name="T9" fmla="*/ 11 h 17"/>
                <a:gd name="T10" fmla="*/ 37 w 49"/>
                <a:gd name="T11" fmla="*/ 0 h 17"/>
                <a:gd name="T12" fmla="*/ 38 w 49"/>
                <a:gd name="T13" fmla="*/ 0 h 17"/>
                <a:gd name="T14" fmla="*/ 49 w 49"/>
                <a:gd name="T15" fmla="*/ 3 h 17"/>
                <a:gd name="T16" fmla="*/ 49 w 49"/>
                <a:gd name="T17" fmla="*/ 5 h 17"/>
                <a:gd name="T18" fmla="*/ 48 w 49"/>
                <a:gd name="T19" fmla="*/ 6 h 17"/>
                <a:gd name="T20" fmla="*/ 37 w 49"/>
                <a:gd name="T21" fmla="*/ 3 h 17"/>
                <a:gd name="T22" fmla="*/ 5 w 49"/>
                <a:gd name="T23" fmla="*/ 12 h 17"/>
                <a:gd name="T24" fmla="*/ 14 w 49"/>
                <a:gd name="T25" fmla="*/ 14 h 17"/>
                <a:gd name="T26" fmla="*/ 15 w 49"/>
                <a:gd name="T27" fmla="*/ 16 h 17"/>
                <a:gd name="T28" fmla="*/ 13 w 49"/>
                <a:gd name="T2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17">
                  <a:moveTo>
                    <a:pt x="13" y="17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8" y="0"/>
                    <a:pt x="38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4"/>
                    <a:pt x="49" y="4"/>
                    <a:pt x="49" y="5"/>
                  </a:cubicBezTo>
                  <a:cubicBezTo>
                    <a:pt x="49" y="5"/>
                    <a:pt x="49" y="6"/>
                    <a:pt x="48" y="6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5" y="15"/>
                    <a:pt x="15" y="16"/>
                  </a:cubicBezTo>
                  <a:cubicBezTo>
                    <a:pt x="14" y="16"/>
                    <a:pt x="14" y="17"/>
                    <a:pt x="13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37" name="Freeform 112"/>
            <p:cNvSpPr>
              <a:spLocks/>
            </p:cNvSpPr>
            <p:nvPr/>
          </p:nvSpPr>
          <p:spPr bwMode="auto">
            <a:xfrm>
              <a:off x="1449599" y="13873179"/>
              <a:ext cx="174176" cy="60060"/>
            </a:xfrm>
            <a:custGeom>
              <a:avLst/>
              <a:gdLst>
                <a:gd name="T0" fmla="*/ 36 w 50"/>
                <a:gd name="T1" fmla="*/ 17 h 17"/>
                <a:gd name="T2" fmla="*/ 35 w 50"/>
                <a:gd name="T3" fmla="*/ 16 h 17"/>
                <a:gd name="T4" fmla="*/ 36 w 50"/>
                <a:gd name="T5" fmla="*/ 14 h 17"/>
                <a:gd name="T6" fmla="*/ 44 w 50"/>
                <a:gd name="T7" fmla="*/ 12 h 17"/>
                <a:gd name="T8" fmla="*/ 12 w 50"/>
                <a:gd name="T9" fmla="*/ 3 h 17"/>
                <a:gd name="T10" fmla="*/ 2 w 50"/>
                <a:gd name="T11" fmla="*/ 6 h 17"/>
                <a:gd name="T12" fmla="*/ 0 w 50"/>
                <a:gd name="T13" fmla="*/ 5 h 17"/>
                <a:gd name="T14" fmla="*/ 1 w 50"/>
                <a:gd name="T15" fmla="*/ 3 h 17"/>
                <a:gd name="T16" fmla="*/ 12 w 50"/>
                <a:gd name="T17" fmla="*/ 0 h 17"/>
                <a:gd name="T18" fmla="*/ 12 w 50"/>
                <a:gd name="T19" fmla="*/ 0 h 17"/>
                <a:gd name="T20" fmla="*/ 49 w 50"/>
                <a:gd name="T21" fmla="*/ 11 h 17"/>
                <a:gd name="T22" fmla="*/ 50 w 50"/>
                <a:gd name="T23" fmla="*/ 12 h 17"/>
                <a:gd name="T24" fmla="*/ 49 w 50"/>
                <a:gd name="T25" fmla="*/ 13 h 17"/>
                <a:gd name="T26" fmla="*/ 36 w 50"/>
                <a:gd name="T27" fmla="*/ 17 h 17"/>
                <a:gd name="T28" fmla="*/ 36 w 50"/>
                <a:gd name="T2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17">
                  <a:moveTo>
                    <a:pt x="36" y="17"/>
                  </a:moveTo>
                  <a:cubicBezTo>
                    <a:pt x="35" y="17"/>
                    <a:pt x="35" y="16"/>
                    <a:pt x="35" y="16"/>
                  </a:cubicBezTo>
                  <a:cubicBezTo>
                    <a:pt x="35" y="15"/>
                    <a:pt x="35" y="15"/>
                    <a:pt x="36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5"/>
                    <a:pt x="0" y="5"/>
                  </a:cubicBezTo>
                  <a:cubicBezTo>
                    <a:pt x="0" y="4"/>
                    <a:pt x="0" y="4"/>
                    <a:pt x="1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50" y="11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38" name="Freeform 113"/>
            <p:cNvSpPr>
              <a:spLocks/>
            </p:cNvSpPr>
            <p:nvPr/>
          </p:nvSpPr>
          <p:spPr bwMode="auto">
            <a:xfrm>
              <a:off x="1281429" y="13918227"/>
              <a:ext cx="174176" cy="78080"/>
            </a:xfrm>
            <a:custGeom>
              <a:avLst/>
              <a:gdLst>
                <a:gd name="T0" fmla="*/ 37 w 51"/>
                <a:gd name="T1" fmla="*/ 22 h 22"/>
                <a:gd name="T2" fmla="*/ 37 w 51"/>
                <a:gd name="T3" fmla="*/ 22 h 22"/>
                <a:gd name="T4" fmla="*/ 1 w 51"/>
                <a:gd name="T5" fmla="*/ 9 h 22"/>
                <a:gd name="T6" fmla="*/ 1 w 51"/>
                <a:gd name="T7" fmla="*/ 8 h 22"/>
                <a:gd name="T8" fmla="*/ 1 w 51"/>
                <a:gd name="T9" fmla="*/ 7 h 22"/>
                <a:gd name="T10" fmla="*/ 15 w 51"/>
                <a:gd name="T11" fmla="*/ 1 h 22"/>
                <a:gd name="T12" fmla="*/ 17 w 51"/>
                <a:gd name="T13" fmla="*/ 1 h 22"/>
                <a:gd name="T14" fmla="*/ 16 w 51"/>
                <a:gd name="T15" fmla="*/ 3 h 22"/>
                <a:gd name="T16" fmla="*/ 5 w 51"/>
                <a:gd name="T17" fmla="*/ 8 h 22"/>
                <a:gd name="T18" fmla="*/ 37 w 51"/>
                <a:gd name="T19" fmla="*/ 20 h 22"/>
                <a:gd name="T20" fmla="*/ 50 w 51"/>
                <a:gd name="T21" fmla="*/ 14 h 22"/>
                <a:gd name="T22" fmla="*/ 51 w 51"/>
                <a:gd name="T23" fmla="*/ 14 h 22"/>
                <a:gd name="T24" fmla="*/ 51 w 51"/>
                <a:gd name="T25" fmla="*/ 16 h 22"/>
                <a:gd name="T26" fmla="*/ 38 w 51"/>
                <a:gd name="T27" fmla="*/ 22 h 22"/>
                <a:gd name="T28" fmla="*/ 37 w 51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22">
                  <a:moveTo>
                    <a:pt x="37" y="22"/>
                  </a:moveTo>
                  <a:cubicBezTo>
                    <a:pt x="37" y="22"/>
                    <a:pt x="37" y="22"/>
                    <a:pt x="37" y="22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8"/>
                    <a:pt x="1" y="7"/>
                    <a:pt x="1" y="7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6" y="1"/>
                    <a:pt x="17" y="1"/>
                  </a:cubicBezTo>
                  <a:cubicBezTo>
                    <a:pt x="17" y="2"/>
                    <a:pt x="17" y="2"/>
                    <a:pt x="16" y="3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1" y="13"/>
                    <a:pt x="51" y="14"/>
                  </a:cubicBezTo>
                  <a:cubicBezTo>
                    <a:pt x="51" y="15"/>
                    <a:pt x="51" y="15"/>
                    <a:pt x="51" y="16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2"/>
                    <a:pt x="38" y="22"/>
                    <a:pt x="37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39" name="Freeform 114"/>
            <p:cNvSpPr>
              <a:spLocks/>
            </p:cNvSpPr>
            <p:nvPr/>
          </p:nvSpPr>
          <p:spPr bwMode="auto">
            <a:xfrm>
              <a:off x="1446598" y="13918227"/>
              <a:ext cx="177180" cy="78080"/>
            </a:xfrm>
            <a:custGeom>
              <a:avLst/>
              <a:gdLst>
                <a:gd name="T0" fmla="*/ 14 w 51"/>
                <a:gd name="T1" fmla="*/ 22 h 22"/>
                <a:gd name="T2" fmla="*/ 14 w 51"/>
                <a:gd name="T3" fmla="*/ 22 h 22"/>
                <a:gd name="T4" fmla="*/ 1 w 51"/>
                <a:gd name="T5" fmla="*/ 16 h 22"/>
                <a:gd name="T6" fmla="*/ 1 w 51"/>
                <a:gd name="T7" fmla="*/ 14 h 22"/>
                <a:gd name="T8" fmla="*/ 2 w 51"/>
                <a:gd name="T9" fmla="*/ 14 h 22"/>
                <a:gd name="T10" fmla="*/ 14 w 51"/>
                <a:gd name="T11" fmla="*/ 20 h 22"/>
                <a:gd name="T12" fmla="*/ 47 w 51"/>
                <a:gd name="T13" fmla="*/ 8 h 22"/>
                <a:gd name="T14" fmla="*/ 36 w 51"/>
                <a:gd name="T15" fmla="*/ 3 h 22"/>
                <a:gd name="T16" fmla="*/ 35 w 51"/>
                <a:gd name="T17" fmla="*/ 1 h 22"/>
                <a:gd name="T18" fmla="*/ 37 w 51"/>
                <a:gd name="T19" fmla="*/ 1 h 22"/>
                <a:gd name="T20" fmla="*/ 51 w 51"/>
                <a:gd name="T21" fmla="*/ 7 h 22"/>
                <a:gd name="T22" fmla="*/ 51 w 51"/>
                <a:gd name="T23" fmla="*/ 8 h 22"/>
                <a:gd name="T24" fmla="*/ 51 w 51"/>
                <a:gd name="T25" fmla="*/ 9 h 22"/>
                <a:gd name="T26" fmla="*/ 15 w 51"/>
                <a:gd name="T27" fmla="*/ 22 h 22"/>
                <a:gd name="T28" fmla="*/ 14 w 51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22">
                  <a:moveTo>
                    <a:pt x="14" y="22"/>
                  </a:moveTo>
                  <a:cubicBezTo>
                    <a:pt x="14" y="22"/>
                    <a:pt x="14" y="22"/>
                    <a:pt x="14" y="22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0" y="15"/>
                    <a:pt x="1" y="14"/>
                  </a:cubicBezTo>
                  <a:cubicBezTo>
                    <a:pt x="1" y="13"/>
                    <a:pt x="2" y="13"/>
                    <a:pt x="2" y="14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2"/>
                    <a:pt x="35" y="2"/>
                    <a:pt x="35" y="1"/>
                  </a:cubicBezTo>
                  <a:cubicBezTo>
                    <a:pt x="36" y="1"/>
                    <a:pt x="36" y="0"/>
                    <a:pt x="37" y="1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8"/>
                    <a:pt x="51" y="8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40" name="그룹 1639"/>
          <p:cNvGrpSpPr/>
          <p:nvPr/>
        </p:nvGrpSpPr>
        <p:grpSpPr>
          <a:xfrm>
            <a:off x="3480854" y="4391700"/>
            <a:ext cx="260372" cy="252320"/>
            <a:chOff x="3440633" y="13242534"/>
            <a:chExt cx="291297" cy="282289"/>
          </a:xfrm>
          <a:solidFill>
            <a:schemeClr val="bg1"/>
          </a:solidFill>
        </p:grpSpPr>
        <p:sp>
          <p:nvSpPr>
            <p:cNvPr id="1641" name="Freeform 292"/>
            <p:cNvSpPr>
              <a:spLocks noEditPoints="1"/>
            </p:cNvSpPr>
            <p:nvPr/>
          </p:nvSpPr>
          <p:spPr bwMode="auto">
            <a:xfrm>
              <a:off x="3440633" y="13266561"/>
              <a:ext cx="258262" cy="258262"/>
            </a:xfrm>
            <a:custGeom>
              <a:avLst/>
              <a:gdLst>
                <a:gd name="T0" fmla="*/ 19 w 74"/>
                <a:gd name="T1" fmla="*/ 74 h 74"/>
                <a:gd name="T2" fmla="*/ 19 w 74"/>
                <a:gd name="T3" fmla="*/ 74 h 74"/>
                <a:gd name="T4" fmla="*/ 18 w 74"/>
                <a:gd name="T5" fmla="*/ 73 h 74"/>
                <a:gd name="T6" fmla="*/ 18 w 74"/>
                <a:gd name="T7" fmla="*/ 57 h 74"/>
                <a:gd name="T8" fmla="*/ 2 w 74"/>
                <a:gd name="T9" fmla="*/ 57 h 74"/>
                <a:gd name="T10" fmla="*/ 0 w 74"/>
                <a:gd name="T11" fmla="*/ 56 h 74"/>
                <a:gd name="T12" fmla="*/ 0 w 74"/>
                <a:gd name="T13" fmla="*/ 1 h 74"/>
                <a:gd name="T14" fmla="*/ 2 w 74"/>
                <a:gd name="T15" fmla="*/ 0 h 74"/>
                <a:gd name="T16" fmla="*/ 73 w 74"/>
                <a:gd name="T17" fmla="*/ 0 h 74"/>
                <a:gd name="T18" fmla="*/ 74 w 74"/>
                <a:gd name="T19" fmla="*/ 1 h 74"/>
                <a:gd name="T20" fmla="*/ 74 w 74"/>
                <a:gd name="T21" fmla="*/ 56 h 74"/>
                <a:gd name="T22" fmla="*/ 73 w 74"/>
                <a:gd name="T23" fmla="*/ 57 h 74"/>
                <a:gd name="T24" fmla="*/ 38 w 74"/>
                <a:gd name="T25" fmla="*/ 57 h 74"/>
                <a:gd name="T26" fmla="*/ 20 w 74"/>
                <a:gd name="T27" fmla="*/ 74 h 74"/>
                <a:gd name="T28" fmla="*/ 19 w 74"/>
                <a:gd name="T29" fmla="*/ 74 h 74"/>
                <a:gd name="T30" fmla="*/ 3 w 74"/>
                <a:gd name="T31" fmla="*/ 55 h 74"/>
                <a:gd name="T32" fmla="*/ 19 w 74"/>
                <a:gd name="T33" fmla="*/ 55 h 74"/>
                <a:gd name="T34" fmla="*/ 20 w 74"/>
                <a:gd name="T35" fmla="*/ 56 h 74"/>
                <a:gd name="T36" fmla="*/ 20 w 74"/>
                <a:gd name="T37" fmla="*/ 70 h 74"/>
                <a:gd name="T38" fmla="*/ 36 w 74"/>
                <a:gd name="T39" fmla="*/ 55 h 74"/>
                <a:gd name="T40" fmla="*/ 37 w 74"/>
                <a:gd name="T41" fmla="*/ 55 h 74"/>
                <a:gd name="T42" fmla="*/ 72 w 74"/>
                <a:gd name="T43" fmla="*/ 55 h 74"/>
                <a:gd name="T44" fmla="*/ 72 w 74"/>
                <a:gd name="T45" fmla="*/ 3 h 74"/>
                <a:gd name="T46" fmla="*/ 3 w 74"/>
                <a:gd name="T47" fmla="*/ 3 h 74"/>
                <a:gd name="T48" fmla="*/ 3 w 74"/>
                <a:gd name="T49" fmla="*/ 5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4" h="74">
                  <a:moveTo>
                    <a:pt x="19" y="74"/>
                  </a:moveTo>
                  <a:cubicBezTo>
                    <a:pt x="19" y="74"/>
                    <a:pt x="19" y="74"/>
                    <a:pt x="19" y="74"/>
                  </a:cubicBezTo>
                  <a:cubicBezTo>
                    <a:pt x="18" y="74"/>
                    <a:pt x="18" y="73"/>
                    <a:pt x="18" y="73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" y="57"/>
                    <a:pt x="0" y="57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74" y="1"/>
                    <a:pt x="74" y="1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7"/>
                    <a:pt x="73" y="57"/>
                    <a:pt x="73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20" y="74"/>
                    <a:pt x="19" y="74"/>
                    <a:pt x="19" y="74"/>
                  </a:cubicBezTo>
                  <a:close/>
                  <a:moveTo>
                    <a:pt x="3" y="55"/>
                  </a:moveTo>
                  <a:cubicBezTo>
                    <a:pt x="19" y="55"/>
                    <a:pt x="19" y="55"/>
                    <a:pt x="19" y="55"/>
                  </a:cubicBezTo>
                  <a:cubicBezTo>
                    <a:pt x="20" y="55"/>
                    <a:pt x="20" y="56"/>
                    <a:pt x="20" y="56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5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42" name="Freeform 293"/>
            <p:cNvSpPr>
              <a:spLocks/>
            </p:cNvSpPr>
            <p:nvPr/>
          </p:nvSpPr>
          <p:spPr bwMode="auto">
            <a:xfrm>
              <a:off x="3476668" y="13242534"/>
              <a:ext cx="255262" cy="204209"/>
            </a:xfrm>
            <a:custGeom>
              <a:avLst/>
              <a:gdLst>
                <a:gd name="T0" fmla="*/ 73 w 74"/>
                <a:gd name="T1" fmla="*/ 59 h 59"/>
                <a:gd name="T2" fmla="*/ 63 w 74"/>
                <a:gd name="T3" fmla="*/ 59 h 59"/>
                <a:gd name="T4" fmla="*/ 62 w 74"/>
                <a:gd name="T5" fmla="*/ 57 h 59"/>
                <a:gd name="T6" fmla="*/ 63 w 74"/>
                <a:gd name="T7" fmla="*/ 56 h 59"/>
                <a:gd name="T8" fmla="*/ 71 w 74"/>
                <a:gd name="T9" fmla="*/ 56 h 59"/>
                <a:gd name="T10" fmla="*/ 71 w 74"/>
                <a:gd name="T11" fmla="*/ 2 h 59"/>
                <a:gd name="T12" fmla="*/ 3 w 74"/>
                <a:gd name="T13" fmla="*/ 2 h 59"/>
                <a:gd name="T14" fmla="*/ 3 w 74"/>
                <a:gd name="T15" fmla="*/ 8 h 59"/>
                <a:gd name="T16" fmla="*/ 2 w 74"/>
                <a:gd name="T17" fmla="*/ 10 h 59"/>
                <a:gd name="T18" fmla="*/ 0 w 74"/>
                <a:gd name="T19" fmla="*/ 8 h 59"/>
                <a:gd name="T20" fmla="*/ 0 w 74"/>
                <a:gd name="T21" fmla="*/ 1 h 59"/>
                <a:gd name="T22" fmla="*/ 2 w 74"/>
                <a:gd name="T23" fmla="*/ 0 h 59"/>
                <a:gd name="T24" fmla="*/ 73 w 74"/>
                <a:gd name="T25" fmla="*/ 0 h 59"/>
                <a:gd name="T26" fmla="*/ 74 w 74"/>
                <a:gd name="T27" fmla="*/ 1 h 59"/>
                <a:gd name="T28" fmla="*/ 74 w 74"/>
                <a:gd name="T29" fmla="*/ 57 h 59"/>
                <a:gd name="T30" fmla="*/ 73 w 74"/>
                <a:gd name="T3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59">
                  <a:moveTo>
                    <a:pt x="73" y="59"/>
                  </a:moveTo>
                  <a:cubicBezTo>
                    <a:pt x="63" y="59"/>
                    <a:pt x="63" y="59"/>
                    <a:pt x="63" y="59"/>
                  </a:cubicBezTo>
                  <a:cubicBezTo>
                    <a:pt x="62" y="59"/>
                    <a:pt x="62" y="58"/>
                    <a:pt x="62" y="57"/>
                  </a:cubicBezTo>
                  <a:cubicBezTo>
                    <a:pt x="62" y="57"/>
                    <a:pt x="62" y="56"/>
                    <a:pt x="63" y="56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2" y="10"/>
                    <a:pt x="2" y="10"/>
                  </a:cubicBezTo>
                  <a:cubicBezTo>
                    <a:pt x="1" y="10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74" y="0"/>
                    <a:pt x="74" y="1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74" y="58"/>
                    <a:pt x="73" y="59"/>
                    <a:pt x="73" y="5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43" name="Freeform 294"/>
            <p:cNvSpPr>
              <a:spLocks/>
            </p:cNvSpPr>
            <p:nvPr/>
          </p:nvSpPr>
          <p:spPr bwMode="auto">
            <a:xfrm>
              <a:off x="3620817" y="13458754"/>
              <a:ext cx="51053" cy="45048"/>
            </a:xfrm>
            <a:custGeom>
              <a:avLst/>
              <a:gdLst>
                <a:gd name="T0" fmla="*/ 13 w 14"/>
                <a:gd name="T1" fmla="*/ 13 h 13"/>
                <a:gd name="T2" fmla="*/ 12 w 14"/>
                <a:gd name="T3" fmla="*/ 13 h 13"/>
                <a:gd name="T4" fmla="*/ 1 w 14"/>
                <a:gd name="T5" fmla="*/ 2 h 13"/>
                <a:gd name="T6" fmla="*/ 1 w 14"/>
                <a:gd name="T7" fmla="*/ 1 h 13"/>
                <a:gd name="T8" fmla="*/ 2 w 14"/>
                <a:gd name="T9" fmla="*/ 0 h 13"/>
                <a:gd name="T10" fmla="*/ 12 w 14"/>
                <a:gd name="T11" fmla="*/ 9 h 13"/>
                <a:gd name="T12" fmla="*/ 12 w 14"/>
                <a:gd name="T13" fmla="*/ 1 h 13"/>
                <a:gd name="T14" fmla="*/ 13 w 14"/>
                <a:gd name="T15" fmla="*/ 0 h 13"/>
                <a:gd name="T16" fmla="*/ 14 w 14"/>
                <a:gd name="T17" fmla="*/ 1 h 13"/>
                <a:gd name="T18" fmla="*/ 14 w 14"/>
                <a:gd name="T19" fmla="*/ 12 h 13"/>
                <a:gd name="T20" fmla="*/ 13 w 14"/>
                <a:gd name="T21" fmla="*/ 13 h 13"/>
                <a:gd name="T22" fmla="*/ 13 w 14"/>
                <a:gd name="T2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3">
                  <a:moveTo>
                    <a:pt x="13" y="13"/>
                  </a:moveTo>
                  <a:cubicBezTo>
                    <a:pt x="13" y="13"/>
                    <a:pt x="12" y="13"/>
                    <a:pt x="12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44" name="Freeform 295"/>
            <p:cNvSpPr>
              <a:spLocks/>
            </p:cNvSpPr>
            <p:nvPr/>
          </p:nvSpPr>
          <p:spPr bwMode="auto">
            <a:xfrm>
              <a:off x="3476668" y="13323619"/>
              <a:ext cx="183186" cy="6006"/>
            </a:xfrm>
            <a:custGeom>
              <a:avLst/>
              <a:gdLst>
                <a:gd name="T0" fmla="*/ 52 w 53"/>
                <a:gd name="T1" fmla="*/ 2 h 2"/>
                <a:gd name="T2" fmla="*/ 2 w 53"/>
                <a:gd name="T3" fmla="*/ 2 h 2"/>
                <a:gd name="T4" fmla="*/ 0 w 53"/>
                <a:gd name="T5" fmla="*/ 1 h 2"/>
                <a:gd name="T6" fmla="*/ 2 w 53"/>
                <a:gd name="T7" fmla="*/ 0 h 2"/>
                <a:gd name="T8" fmla="*/ 52 w 53"/>
                <a:gd name="T9" fmla="*/ 0 h 2"/>
                <a:gd name="T10" fmla="*/ 53 w 53"/>
                <a:gd name="T11" fmla="*/ 1 h 2"/>
                <a:gd name="T12" fmla="*/ 52 w 5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">
                  <a:moveTo>
                    <a:pt x="5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1"/>
                  </a:cubicBezTo>
                  <a:cubicBezTo>
                    <a:pt x="53" y="1"/>
                    <a:pt x="53" y="2"/>
                    <a:pt x="5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45" name="Freeform 296"/>
            <p:cNvSpPr>
              <a:spLocks/>
            </p:cNvSpPr>
            <p:nvPr/>
          </p:nvSpPr>
          <p:spPr bwMode="auto">
            <a:xfrm>
              <a:off x="3476668" y="13356652"/>
              <a:ext cx="183186" cy="9009"/>
            </a:xfrm>
            <a:custGeom>
              <a:avLst/>
              <a:gdLst>
                <a:gd name="T0" fmla="*/ 52 w 53"/>
                <a:gd name="T1" fmla="*/ 2 h 2"/>
                <a:gd name="T2" fmla="*/ 2 w 53"/>
                <a:gd name="T3" fmla="*/ 2 h 2"/>
                <a:gd name="T4" fmla="*/ 0 w 53"/>
                <a:gd name="T5" fmla="*/ 1 h 2"/>
                <a:gd name="T6" fmla="*/ 2 w 53"/>
                <a:gd name="T7" fmla="*/ 0 h 2"/>
                <a:gd name="T8" fmla="*/ 52 w 53"/>
                <a:gd name="T9" fmla="*/ 0 h 2"/>
                <a:gd name="T10" fmla="*/ 53 w 53"/>
                <a:gd name="T11" fmla="*/ 1 h 2"/>
                <a:gd name="T12" fmla="*/ 52 w 5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">
                  <a:moveTo>
                    <a:pt x="5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1"/>
                  </a:cubicBezTo>
                  <a:cubicBezTo>
                    <a:pt x="53" y="2"/>
                    <a:pt x="53" y="2"/>
                    <a:pt x="5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46" name="Freeform 297"/>
            <p:cNvSpPr>
              <a:spLocks/>
            </p:cNvSpPr>
            <p:nvPr/>
          </p:nvSpPr>
          <p:spPr bwMode="auto">
            <a:xfrm>
              <a:off x="3476670" y="13392689"/>
              <a:ext cx="78080" cy="6006"/>
            </a:xfrm>
            <a:custGeom>
              <a:avLst/>
              <a:gdLst>
                <a:gd name="T0" fmla="*/ 22 w 23"/>
                <a:gd name="T1" fmla="*/ 2 h 2"/>
                <a:gd name="T2" fmla="*/ 2 w 23"/>
                <a:gd name="T3" fmla="*/ 2 h 2"/>
                <a:gd name="T4" fmla="*/ 0 w 23"/>
                <a:gd name="T5" fmla="*/ 1 h 2"/>
                <a:gd name="T6" fmla="*/ 2 w 23"/>
                <a:gd name="T7" fmla="*/ 0 h 2"/>
                <a:gd name="T8" fmla="*/ 22 w 23"/>
                <a:gd name="T9" fmla="*/ 0 h 2"/>
                <a:gd name="T10" fmla="*/ 23 w 23"/>
                <a:gd name="T11" fmla="*/ 1 h 2"/>
                <a:gd name="T12" fmla="*/ 22 w 2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">
                  <a:moveTo>
                    <a:pt x="2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0"/>
                    <a:pt x="23" y="1"/>
                  </a:cubicBezTo>
                  <a:cubicBezTo>
                    <a:pt x="23" y="2"/>
                    <a:pt x="22" y="2"/>
                    <a:pt x="2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47" name="그룹 1646"/>
          <p:cNvGrpSpPr/>
          <p:nvPr/>
        </p:nvGrpSpPr>
        <p:grpSpPr>
          <a:xfrm>
            <a:off x="2063653" y="4390357"/>
            <a:ext cx="257690" cy="255004"/>
            <a:chOff x="2020183" y="13239534"/>
            <a:chExt cx="288296" cy="285292"/>
          </a:xfrm>
          <a:solidFill>
            <a:schemeClr val="bg1"/>
          </a:solidFill>
        </p:grpSpPr>
        <p:sp>
          <p:nvSpPr>
            <p:cNvPr id="1648" name="Freeform 166"/>
            <p:cNvSpPr>
              <a:spLocks noEditPoints="1"/>
            </p:cNvSpPr>
            <p:nvPr/>
          </p:nvSpPr>
          <p:spPr bwMode="auto">
            <a:xfrm>
              <a:off x="2020183" y="13293587"/>
              <a:ext cx="234240" cy="231239"/>
            </a:xfrm>
            <a:custGeom>
              <a:avLst/>
              <a:gdLst>
                <a:gd name="T0" fmla="*/ 66 w 67"/>
                <a:gd name="T1" fmla="*/ 66 h 66"/>
                <a:gd name="T2" fmla="*/ 1 w 67"/>
                <a:gd name="T3" fmla="*/ 66 h 66"/>
                <a:gd name="T4" fmla="*/ 0 w 67"/>
                <a:gd name="T5" fmla="*/ 65 h 66"/>
                <a:gd name="T6" fmla="*/ 0 w 67"/>
                <a:gd name="T7" fmla="*/ 2 h 66"/>
                <a:gd name="T8" fmla="*/ 1 w 67"/>
                <a:gd name="T9" fmla="*/ 0 h 66"/>
                <a:gd name="T10" fmla="*/ 66 w 67"/>
                <a:gd name="T11" fmla="*/ 0 h 66"/>
                <a:gd name="T12" fmla="*/ 67 w 67"/>
                <a:gd name="T13" fmla="*/ 2 h 66"/>
                <a:gd name="T14" fmla="*/ 67 w 67"/>
                <a:gd name="T15" fmla="*/ 65 h 66"/>
                <a:gd name="T16" fmla="*/ 66 w 67"/>
                <a:gd name="T17" fmla="*/ 66 h 66"/>
                <a:gd name="T18" fmla="*/ 2 w 67"/>
                <a:gd name="T19" fmla="*/ 64 h 66"/>
                <a:gd name="T20" fmla="*/ 64 w 67"/>
                <a:gd name="T21" fmla="*/ 64 h 66"/>
                <a:gd name="T22" fmla="*/ 64 w 67"/>
                <a:gd name="T23" fmla="*/ 3 h 66"/>
                <a:gd name="T24" fmla="*/ 2 w 67"/>
                <a:gd name="T25" fmla="*/ 3 h 66"/>
                <a:gd name="T26" fmla="*/ 2 w 67"/>
                <a:gd name="T2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66">
                  <a:moveTo>
                    <a:pt x="66" y="66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0" y="66"/>
                    <a:pt x="0" y="66"/>
                    <a:pt x="0" y="6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7" y="1"/>
                    <a:pt x="67" y="2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6"/>
                    <a:pt x="66" y="66"/>
                    <a:pt x="66" y="66"/>
                  </a:cubicBezTo>
                  <a:close/>
                  <a:moveTo>
                    <a:pt x="2" y="64"/>
                  </a:moveTo>
                  <a:cubicBezTo>
                    <a:pt x="64" y="64"/>
                    <a:pt x="64" y="64"/>
                    <a:pt x="6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6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49" name="Freeform 167"/>
            <p:cNvSpPr>
              <a:spLocks/>
            </p:cNvSpPr>
            <p:nvPr/>
          </p:nvSpPr>
          <p:spPr bwMode="auto">
            <a:xfrm>
              <a:off x="2077240" y="13239534"/>
              <a:ext cx="231239" cy="228234"/>
            </a:xfrm>
            <a:custGeom>
              <a:avLst/>
              <a:gdLst>
                <a:gd name="T0" fmla="*/ 66 w 67"/>
                <a:gd name="T1" fmla="*/ 66 h 66"/>
                <a:gd name="T2" fmla="*/ 50 w 67"/>
                <a:gd name="T3" fmla="*/ 66 h 66"/>
                <a:gd name="T4" fmla="*/ 48 w 67"/>
                <a:gd name="T5" fmla="*/ 65 h 66"/>
                <a:gd name="T6" fmla="*/ 50 w 67"/>
                <a:gd name="T7" fmla="*/ 64 h 66"/>
                <a:gd name="T8" fmla="*/ 64 w 67"/>
                <a:gd name="T9" fmla="*/ 64 h 66"/>
                <a:gd name="T10" fmla="*/ 64 w 67"/>
                <a:gd name="T11" fmla="*/ 2 h 66"/>
                <a:gd name="T12" fmla="*/ 2 w 67"/>
                <a:gd name="T13" fmla="*/ 2 h 66"/>
                <a:gd name="T14" fmla="*/ 2 w 67"/>
                <a:gd name="T15" fmla="*/ 18 h 66"/>
                <a:gd name="T16" fmla="*/ 1 w 67"/>
                <a:gd name="T17" fmla="*/ 19 h 66"/>
                <a:gd name="T18" fmla="*/ 0 w 67"/>
                <a:gd name="T19" fmla="*/ 18 h 66"/>
                <a:gd name="T20" fmla="*/ 0 w 67"/>
                <a:gd name="T21" fmla="*/ 1 h 66"/>
                <a:gd name="T22" fmla="*/ 1 w 67"/>
                <a:gd name="T23" fmla="*/ 0 h 66"/>
                <a:gd name="T24" fmla="*/ 66 w 67"/>
                <a:gd name="T25" fmla="*/ 0 h 66"/>
                <a:gd name="T26" fmla="*/ 67 w 67"/>
                <a:gd name="T27" fmla="*/ 1 h 66"/>
                <a:gd name="T28" fmla="*/ 67 w 67"/>
                <a:gd name="T29" fmla="*/ 65 h 66"/>
                <a:gd name="T30" fmla="*/ 66 w 67"/>
                <a:gd name="T3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66">
                  <a:moveTo>
                    <a:pt x="66" y="66"/>
                  </a:moveTo>
                  <a:cubicBezTo>
                    <a:pt x="50" y="66"/>
                    <a:pt x="50" y="66"/>
                    <a:pt x="50" y="66"/>
                  </a:cubicBezTo>
                  <a:cubicBezTo>
                    <a:pt x="49" y="66"/>
                    <a:pt x="48" y="66"/>
                    <a:pt x="48" y="65"/>
                  </a:cubicBezTo>
                  <a:cubicBezTo>
                    <a:pt x="48" y="64"/>
                    <a:pt x="49" y="64"/>
                    <a:pt x="50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9"/>
                    <a:pt x="1" y="19"/>
                  </a:cubicBezTo>
                  <a:cubicBezTo>
                    <a:pt x="0" y="19"/>
                    <a:pt x="0" y="18"/>
                    <a:pt x="0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7" y="1"/>
                    <a:pt x="67" y="1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6"/>
                    <a:pt x="66" y="66"/>
                    <a:pt x="66" y="6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650" name="Freeform 235"/>
          <p:cNvSpPr>
            <a:spLocks noEditPoints="1"/>
          </p:cNvSpPr>
          <p:nvPr/>
        </p:nvSpPr>
        <p:spPr bwMode="auto">
          <a:xfrm>
            <a:off x="2790078" y="4390357"/>
            <a:ext cx="257688" cy="255004"/>
          </a:xfrm>
          <a:custGeom>
            <a:avLst/>
            <a:gdLst>
              <a:gd name="T0" fmla="*/ 21 w 83"/>
              <a:gd name="T1" fmla="*/ 82 h 82"/>
              <a:gd name="T2" fmla="*/ 21 w 83"/>
              <a:gd name="T3" fmla="*/ 82 h 82"/>
              <a:gd name="T4" fmla="*/ 20 w 83"/>
              <a:gd name="T5" fmla="*/ 81 h 82"/>
              <a:gd name="T6" fmla="*/ 20 w 83"/>
              <a:gd name="T7" fmla="*/ 64 h 82"/>
              <a:gd name="T8" fmla="*/ 1 w 83"/>
              <a:gd name="T9" fmla="*/ 64 h 82"/>
              <a:gd name="T10" fmla="*/ 0 w 83"/>
              <a:gd name="T11" fmla="*/ 62 h 82"/>
              <a:gd name="T12" fmla="*/ 0 w 83"/>
              <a:gd name="T13" fmla="*/ 1 h 82"/>
              <a:gd name="T14" fmla="*/ 1 w 83"/>
              <a:gd name="T15" fmla="*/ 0 h 82"/>
              <a:gd name="T16" fmla="*/ 82 w 83"/>
              <a:gd name="T17" fmla="*/ 0 h 82"/>
              <a:gd name="T18" fmla="*/ 83 w 83"/>
              <a:gd name="T19" fmla="*/ 1 h 82"/>
              <a:gd name="T20" fmla="*/ 83 w 83"/>
              <a:gd name="T21" fmla="*/ 62 h 82"/>
              <a:gd name="T22" fmla="*/ 82 w 83"/>
              <a:gd name="T23" fmla="*/ 64 h 82"/>
              <a:gd name="T24" fmla="*/ 42 w 83"/>
              <a:gd name="T25" fmla="*/ 64 h 82"/>
              <a:gd name="T26" fmla="*/ 22 w 83"/>
              <a:gd name="T27" fmla="*/ 82 h 82"/>
              <a:gd name="T28" fmla="*/ 21 w 83"/>
              <a:gd name="T29" fmla="*/ 82 h 82"/>
              <a:gd name="T30" fmla="*/ 2 w 83"/>
              <a:gd name="T31" fmla="*/ 61 h 82"/>
              <a:gd name="T32" fmla="*/ 21 w 83"/>
              <a:gd name="T33" fmla="*/ 61 h 82"/>
              <a:gd name="T34" fmla="*/ 22 w 83"/>
              <a:gd name="T35" fmla="*/ 62 h 82"/>
              <a:gd name="T36" fmla="*/ 22 w 83"/>
              <a:gd name="T37" fmla="*/ 79 h 82"/>
              <a:gd name="T38" fmla="*/ 41 w 83"/>
              <a:gd name="T39" fmla="*/ 62 h 82"/>
              <a:gd name="T40" fmla="*/ 42 w 83"/>
              <a:gd name="T41" fmla="*/ 61 h 82"/>
              <a:gd name="T42" fmla="*/ 81 w 83"/>
              <a:gd name="T43" fmla="*/ 61 h 82"/>
              <a:gd name="T44" fmla="*/ 81 w 83"/>
              <a:gd name="T45" fmla="*/ 2 h 82"/>
              <a:gd name="T46" fmla="*/ 2 w 83"/>
              <a:gd name="T47" fmla="*/ 2 h 82"/>
              <a:gd name="T48" fmla="*/ 2 w 83"/>
              <a:gd name="T49" fmla="*/ 61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3" h="82">
                <a:moveTo>
                  <a:pt x="21" y="82"/>
                </a:moveTo>
                <a:cubicBezTo>
                  <a:pt x="21" y="82"/>
                  <a:pt x="21" y="82"/>
                  <a:pt x="21" y="82"/>
                </a:cubicBezTo>
                <a:cubicBezTo>
                  <a:pt x="20" y="82"/>
                  <a:pt x="20" y="82"/>
                  <a:pt x="20" y="81"/>
                </a:cubicBezTo>
                <a:cubicBezTo>
                  <a:pt x="20" y="64"/>
                  <a:pt x="20" y="64"/>
                  <a:pt x="20" y="64"/>
                </a:cubicBezTo>
                <a:cubicBezTo>
                  <a:pt x="1" y="64"/>
                  <a:pt x="1" y="64"/>
                  <a:pt x="1" y="64"/>
                </a:cubicBezTo>
                <a:cubicBezTo>
                  <a:pt x="1" y="64"/>
                  <a:pt x="0" y="63"/>
                  <a:pt x="0" y="6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0"/>
                  <a:pt x="1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3" y="0"/>
                  <a:pt x="83" y="1"/>
                  <a:pt x="83" y="1"/>
                </a:cubicBezTo>
                <a:cubicBezTo>
                  <a:pt x="83" y="62"/>
                  <a:pt x="83" y="62"/>
                  <a:pt x="83" y="62"/>
                </a:cubicBezTo>
                <a:cubicBezTo>
                  <a:pt x="83" y="63"/>
                  <a:pt x="83" y="64"/>
                  <a:pt x="82" y="64"/>
                </a:cubicBezTo>
                <a:cubicBezTo>
                  <a:pt x="42" y="64"/>
                  <a:pt x="42" y="64"/>
                  <a:pt x="42" y="64"/>
                </a:cubicBezTo>
                <a:cubicBezTo>
                  <a:pt x="22" y="82"/>
                  <a:pt x="22" y="82"/>
                  <a:pt x="22" y="82"/>
                </a:cubicBezTo>
                <a:cubicBezTo>
                  <a:pt x="22" y="82"/>
                  <a:pt x="22" y="82"/>
                  <a:pt x="21" y="82"/>
                </a:cubicBezTo>
                <a:close/>
                <a:moveTo>
                  <a:pt x="2" y="61"/>
                </a:moveTo>
                <a:cubicBezTo>
                  <a:pt x="21" y="61"/>
                  <a:pt x="21" y="61"/>
                  <a:pt x="21" y="61"/>
                </a:cubicBezTo>
                <a:cubicBezTo>
                  <a:pt x="22" y="61"/>
                  <a:pt x="22" y="62"/>
                  <a:pt x="22" y="62"/>
                </a:cubicBezTo>
                <a:cubicBezTo>
                  <a:pt x="22" y="79"/>
                  <a:pt x="22" y="79"/>
                  <a:pt x="22" y="79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1"/>
                  <a:pt x="41" y="61"/>
                  <a:pt x="42" y="61"/>
                </a:cubicBezTo>
                <a:cubicBezTo>
                  <a:pt x="81" y="61"/>
                  <a:pt x="81" y="61"/>
                  <a:pt x="81" y="61"/>
                </a:cubicBezTo>
                <a:cubicBezTo>
                  <a:pt x="81" y="2"/>
                  <a:pt x="81" y="2"/>
                  <a:pt x="81" y="2"/>
                </a:cubicBezTo>
                <a:cubicBezTo>
                  <a:pt x="2" y="2"/>
                  <a:pt x="2" y="2"/>
                  <a:pt x="2" y="2"/>
                </a:cubicBezTo>
                <a:lnTo>
                  <a:pt x="2" y="6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651" name="그룹 1650"/>
          <p:cNvGrpSpPr/>
          <p:nvPr/>
        </p:nvGrpSpPr>
        <p:grpSpPr>
          <a:xfrm>
            <a:off x="5535859" y="4389014"/>
            <a:ext cx="255004" cy="257690"/>
            <a:chOff x="4867089" y="12608885"/>
            <a:chExt cx="285290" cy="288296"/>
          </a:xfrm>
          <a:solidFill>
            <a:schemeClr val="bg1"/>
          </a:solidFill>
        </p:grpSpPr>
        <p:sp>
          <p:nvSpPr>
            <p:cNvPr id="1652" name="Freeform 430"/>
            <p:cNvSpPr>
              <a:spLocks noEditPoints="1"/>
            </p:cNvSpPr>
            <p:nvPr/>
          </p:nvSpPr>
          <p:spPr bwMode="auto">
            <a:xfrm>
              <a:off x="4921142" y="12662944"/>
              <a:ext cx="180185" cy="177180"/>
            </a:xfrm>
            <a:custGeom>
              <a:avLst/>
              <a:gdLst>
                <a:gd name="T0" fmla="*/ 50 w 52"/>
                <a:gd name="T1" fmla="*/ 51 h 51"/>
                <a:gd name="T2" fmla="*/ 1 w 52"/>
                <a:gd name="T3" fmla="*/ 51 h 51"/>
                <a:gd name="T4" fmla="*/ 0 w 52"/>
                <a:gd name="T5" fmla="*/ 50 h 51"/>
                <a:gd name="T6" fmla="*/ 0 w 52"/>
                <a:gd name="T7" fmla="*/ 1 h 51"/>
                <a:gd name="T8" fmla="*/ 1 w 52"/>
                <a:gd name="T9" fmla="*/ 0 h 51"/>
                <a:gd name="T10" fmla="*/ 50 w 52"/>
                <a:gd name="T11" fmla="*/ 0 h 51"/>
                <a:gd name="T12" fmla="*/ 52 w 52"/>
                <a:gd name="T13" fmla="*/ 1 h 51"/>
                <a:gd name="T14" fmla="*/ 52 w 52"/>
                <a:gd name="T15" fmla="*/ 50 h 51"/>
                <a:gd name="T16" fmla="*/ 50 w 52"/>
                <a:gd name="T17" fmla="*/ 51 h 51"/>
                <a:gd name="T18" fmla="*/ 2 w 52"/>
                <a:gd name="T19" fmla="*/ 49 h 51"/>
                <a:gd name="T20" fmla="*/ 49 w 52"/>
                <a:gd name="T21" fmla="*/ 49 h 51"/>
                <a:gd name="T22" fmla="*/ 49 w 52"/>
                <a:gd name="T23" fmla="*/ 2 h 51"/>
                <a:gd name="T24" fmla="*/ 2 w 52"/>
                <a:gd name="T25" fmla="*/ 2 h 51"/>
                <a:gd name="T26" fmla="*/ 2 w 52"/>
                <a:gd name="T27" fmla="*/ 4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51">
                  <a:moveTo>
                    <a:pt x="50" y="51"/>
                  </a:move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0" y="50"/>
                    <a:pt x="0" y="5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1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1" y="51"/>
                    <a:pt x="50" y="51"/>
                  </a:cubicBezTo>
                  <a:close/>
                  <a:moveTo>
                    <a:pt x="2" y="49"/>
                  </a:moveTo>
                  <a:cubicBezTo>
                    <a:pt x="49" y="49"/>
                    <a:pt x="49" y="49"/>
                    <a:pt x="49" y="49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4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53" name="Freeform 431"/>
            <p:cNvSpPr>
              <a:spLocks/>
            </p:cNvSpPr>
            <p:nvPr/>
          </p:nvSpPr>
          <p:spPr bwMode="auto">
            <a:xfrm>
              <a:off x="5071297" y="12608885"/>
              <a:ext cx="81082" cy="75079"/>
            </a:xfrm>
            <a:custGeom>
              <a:avLst/>
              <a:gdLst>
                <a:gd name="T0" fmla="*/ 23 w 24"/>
                <a:gd name="T1" fmla="*/ 22 h 22"/>
                <a:gd name="T2" fmla="*/ 22 w 24"/>
                <a:gd name="T3" fmla="*/ 21 h 22"/>
                <a:gd name="T4" fmla="*/ 22 w 24"/>
                <a:gd name="T5" fmla="*/ 3 h 22"/>
                <a:gd name="T6" fmla="*/ 1 w 24"/>
                <a:gd name="T7" fmla="*/ 3 h 22"/>
                <a:gd name="T8" fmla="*/ 0 w 24"/>
                <a:gd name="T9" fmla="*/ 2 h 22"/>
                <a:gd name="T10" fmla="*/ 1 w 24"/>
                <a:gd name="T11" fmla="*/ 0 h 22"/>
                <a:gd name="T12" fmla="*/ 23 w 24"/>
                <a:gd name="T13" fmla="*/ 0 h 22"/>
                <a:gd name="T14" fmla="*/ 24 w 24"/>
                <a:gd name="T15" fmla="*/ 2 h 22"/>
                <a:gd name="T16" fmla="*/ 24 w 24"/>
                <a:gd name="T17" fmla="*/ 21 h 22"/>
                <a:gd name="T18" fmla="*/ 23 w 24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2">
                  <a:moveTo>
                    <a:pt x="23" y="22"/>
                  </a:moveTo>
                  <a:cubicBezTo>
                    <a:pt x="23" y="22"/>
                    <a:pt x="22" y="21"/>
                    <a:pt x="22" y="21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1"/>
                    <a:pt x="24" y="2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2"/>
                    <a:pt x="23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54" name="Freeform 432"/>
            <p:cNvSpPr>
              <a:spLocks/>
            </p:cNvSpPr>
            <p:nvPr/>
          </p:nvSpPr>
          <p:spPr bwMode="auto">
            <a:xfrm>
              <a:off x="5071297" y="12816099"/>
              <a:ext cx="81082" cy="81082"/>
            </a:xfrm>
            <a:custGeom>
              <a:avLst/>
              <a:gdLst>
                <a:gd name="T0" fmla="*/ 23 w 24"/>
                <a:gd name="T1" fmla="*/ 23 h 23"/>
                <a:gd name="T2" fmla="*/ 1 w 24"/>
                <a:gd name="T3" fmla="*/ 23 h 23"/>
                <a:gd name="T4" fmla="*/ 0 w 24"/>
                <a:gd name="T5" fmla="*/ 21 h 23"/>
                <a:gd name="T6" fmla="*/ 1 w 24"/>
                <a:gd name="T7" fmla="*/ 20 h 23"/>
                <a:gd name="T8" fmla="*/ 22 w 24"/>
                <a:gd name="T9" fmla="*/ 20 h 23"/>
                <a:gd name="T10" fmla="*/ 22 w 24"/>
                <a:gd name="T11" fmla="*/ 1 h 23"/>
                <a:gd name="T12" fmla="*/ 23 w 24"/>
                <a:gd name="T13" fmla="*/ 0 h 23"/>
                <a:gd name="T14" fmla="*/ 24 w 24"/>
                <a:gd name="T15" fmla="*/ 1 h 23"/>
                <a:gd name="T16" fmla="*/ 24 w 24"/>
                <a:gd name="T17" fmla="*/ 21 h 23"/>
                <a:gd name="T18" fmla="*/ 23 w 24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3">
                  <a:moveTo>
                    <a:pt x="23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2"/>
                    <a:pt x="0" y="21"/>
                  </a:cubicBezTo>
                  <a:cubicBezTo>
                    <a:pt x="0" y="21"/>
                    <a:pt x="1" y="20"/>
                    <a:pt x="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24" y="0"/>
                    <a:pt x="24" y="0"/>
                    <a:pt x="24" y="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3"/>
                    <a:pt x="23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55" name="Freeform 433"/>
            <p:cNvSpPr>
              <a:spLocks/>
            </p:cNvSpPr>
            <p:nvPr/>
          </p:nvSpPr>
          <p:spPr bwMode="auto">
            <a:xfrm>
              <a:off x="4867089" y="12816099"/>
              <a:ext cx="75079" cy="81082"/>
            </a:xfrm>
            <a:custGeom>
              <a:avLst/>
              <a:gdLst>
                <a:gd name="T0" fmla="*/ 21 w 22"/>
                <a:gd name="T1" fmla="*/ 23 h 23"/>
                <a:gd name="T2" fmla="*/ 1 w 22"/>
                <a:gd name="T3" fmla="*/ 23 h 23"/>
                <a:gd name="T4" fmla="*/ 0 w 22"/>
                <a:gd name="T5" fmla="*/ 21 h 23"/>
                <a:gd name="T6" fmla="*/ 0 w 22"/>
                <a:gd name="T7" fmla="*/ 1 h 23"/>
                <a:gd name="T8" fmla="*/ 1 w 22"/>
                <a:gd name="T9" fmla="*/ 0 h 23"/>
                <a:gd name="T10" fmla="*/ 3 w 22"/>
                <a:gd name="T11" fmla="*/ 1 h 23"/>
                <a:gd name="T12" fmla="*/ 3 w 22"/>
                <a:gd name="T13" fmla="*/ 20 h 23"/>
                <a:gd name="T14" fmla="*/ 21 w 22"/>
                <a:gd name="T15" fmla="*/ 20 h 23"/>
                <a:gd name="T16" fmla="*/ 22 w 22"/>
                <a:gd name="T17" fmla="*/ 21 h 23"/>
                <a:gd name="T18" fmla="*/ 21 w 22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3">
                  <a:moveTo>
                    <a:pt x="2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1"/>
                    <a:pt x="22" y="21"/>
                  </a:cubicBezTo>
                  <a:cubicBezTo>
                    <a:pt x="22" y="22"/>
                    <a:pt x="22" y="23"/>
                    <a:pt x="21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56" name="Freeform 434"/>
            <p:cNvSpPr>
              <a:spLocks/>
            </p:cNvSpPr>
            <p:nvPr/>
          </p:nvSpPr>
          <p:spPr bwMode="auto">
            <a:xfrm>
              <a:off x="4867089" y="12608885"/>
              <a:ext cx="75079" cy="75079"/>
            </a:xfrm>
            <a:custGeom>
              <a:avLst/>
              <a:gdLst>
                <a:gd name="T0" fmla="*/ 1 w 22"/>
                <a:gd name="T1" fmla="*/ 22 h 22"/>
                <a:gd name="T2" fmla="*/ 0 w 22"/>
                <a:gd name="T3" fmla="*/ 21 h 22"/>
                <a:gd name="T4" fmla="*/ 0 w 22"/>
                <a:gd name="T5" fmla="*/ 2 h 22"/>
                <a:gd name="T6" fmla="*/ 1 w 22"/>
                <a:gd name="T7" fmla="*/ 0 h 22"/>
                <a:gd name="T8" fmla="*/ 21 w 22"/>
                <a:gd name="T9" fmla="*/ 0 h 22"/>
                <a:gd name="T10" fmla="*/ 22 w 22"/>
                <a:gd name="T11" fmla="*/ 2 h 22"/>
                <a:gd name="T12" fmla="*/ 21 w 22"/>
                <a:gd name="T13" fmla="*/ 3 h 22"/>
                <a:gd name="T14" fmla="*/ 3 w 22"/>
                <a:gd name="T15" fmla="*/ 3 h 22"/>
                <a:gd name="T16" fmla="*/ 3 w 22"/>
                <a:gd name="T17" fmla="*/ 21 h 22"/>
                <a:gd name="T18" fmla="*/ 1 w 22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" y="22"/>
                  </a:moveTo>
                  <a:cubicBezTo>
                    <a:pt x="1" y="22"/>
                    <a:pt x="0" y="21"/>
                    <a:pt x="0" y="2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2"/>
                  </a:cubicBezTo>
                  <a:cubicBezTo>
                    <a:pt x="22" y="2"/>
                    <a:pt x="22" y="3"/>
                    <a:pt x="21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2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57" name="그룹 1656"/>
          <p:cNvGrpSpPr/>
          <p:nvPr/>
        </p:nvGrpSpPr>
        <p:grpSpPr>
          <a:xfrm>
            <a:off x="6242609" y="4387672"/>
            <a:ext cx="260374" cy="260376"/>
            <a:chOff x="6290541" y="2446510"/>
            <a:chExt cx="291299" cy="291301"/>
          </a:xfrm>
          <a:solidFill>
            <a:schemeClr val="bg1"/>
          </a:solidFill>
        </p:grpSpPr>
        <p:sp>
          <p:nvSpPr>
            <p:cNvPr id="1658" name="Freeform 541"/>
            <p:cNvSpPr>
              <a:spLocks/>
            </p:cNvSpPr>
            <p:nvPr/>
          </p:nvSpPr>
          <p:spPr bwMode="auto">
            <a:xfrm>
              <a:off x="6290541" y="2446510"/>
              <a:ext cx="75079" cy="75079"/>
            </a:xfrm>
            <a:custGeom>
              <a:avLst/>
              <a:gdLst>
                <a:gd name="T0" fmla="*/ 21 w 22"/>
                <a:gd name="T1" fmla="*/ 0 h 22"/>
                <a:gd name="T2" fmla="*/ 1 w 22"/>
                <a:gd name="T3" fmla="*/ 0 h 22"/>
                <a:gd name="T4" fmla="*/ 0 w 22"/>
                <a:gd name="T5" fmla="*/ 1 h 22"/>
                <a:gd name="T6" fmla="*/ 0 w 22"/>
                <a:gd name="T7" fmla="*/ 21 h 22"/>
                <a:gd name="T8" fmla="*/ 1 w 22"/>
                <a:gd name="T9" fmla="*/ 22 h 22"/>
                <a:gd name="T10" fmla="*/ 2 w 22"/>
                <a:gd name="T11" fmla="*/ 21 h 22"/>
                <a:gd name="T12" fmla="*/ 2 w 22"/>
                <a:gd name="T13" fmla="*/ 3 h 22"/>
                <a:gd name="T14" fmla="*/ 21 w 22"/>
                <a:gd name="T15" fmla="*/ 3 h 22"/>
                <a:gd name="T16" fmla="*/ 22 w 22"/>
                <a:gd name="T17" fmla="*/ 1 h 22"/>
                <a:gd name="T18" fmla="*/ 21 w 22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2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1" y="22"/>
                  </a:cubicBezTo>
                  <a:cubicBezTo>
                    <a:pt x="1" y="22"/>
                    <a:pt x="2" y="21"/>
                    <a:pt x="2" y="2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2" y="2"/>
                    <a:pt x="22" y="1"/>
                  </a:cubicBezTo>
                  <a:cubicBezTo>
                    <a:pt x="22" y="1"/>
                    <a:pt x="21" y="0"/>
                    <a:pt x="2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59" name="Freeform 542"/>
            <p:cNvSpPr>
              <a:spLocks/>
            </p:cNvSpPr>
            <p:nvPr/>
          </p:nvSpPr>
          <p:spPr bwMode="auto">
            <a:xfrm>
              <a:off x="6503760" y="2446512"/>
              <a:ext cx="78080" cy="78080"/>
            </a:xfrm>
            <a:custGeom>
              <a:avLst/>
              <a:gdLst>
                <a:gd name="T0" fmla="*/ 21 w 22"/>
                <a:gd name="T1" fmla="*/ 0 h 23"/>
                <a:gd name="T2" fmla="*/ 1 w 22"/>
                <a:gd name="T3" fmla="*/ 0 h 23"/>
                <a:gd name="T4" fmla="*/ 0 w 22"/>
                <a:gd name="T5" fmla="*/ 2 h 23"/>
                <a:gd name="T6" fmla="*/ 1 w 22"/>
                <a:gd name="T7" fmla="*/ 3 h 23"/>
                <a:gd name="T8" fmla="*/ 19 w 22"/>
                <a:gd name="T9" fmla="*/ 3 h 23"/>
                <a:gd name="T10" fmla="*/ 19 w 22"/>
                <a:gd name="T11" fmla="*/ 21 h 23"/>
                <a:gd name="T12" fmla="*/ 21 w 22"/>
                <a:gd name="T13" fmla="*/ 23 h 23"/>
                <a:gd name="T14" fmla="*/ 22 w 22"/>
                <a:gd name="T15" fmla="*/ 21 h 23"/>
                <a:gd name="T16" fmla="*/ 22 w 22"/>
                <a:gd name="T17" fmla="*/ 2 h 23"/>
                <a:gd name="T18" fmla="*/ 21 w 22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3">
                  <a:moveTo>
                    <a:pt x="2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2"/>
                    <a:pt x="20" y="23"/>
                    <a:pt x="21" y="23"/>
                  </a:cubicBezTo>
                  <a:cubicBezTo>
                    <a:pt x="21" y="23"/>
                    <a:pt x="22" y="22"/>
                    <a:pt x="22" y="2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1" y="0"/>
                    <a:pt x="2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60" name="Freeform 543"/>
            <p:cNvSpPr>
              <a:spLocks/>
            </p:cNvSpPr>
            <p:nvPr/>
          </p:nvSpPr>
          <p:spPr bwMode="auto">
            <a:xfrm>
              <a:off x="6503760" y="2662731"/>
              <a:ext cx="78080" cy="75079"/>
            </a:xfrm>
            <a:custGeom>
              <a:avLst/>
              <a:gdLst>
                <a:gd name="T0" fmla="*/ 21 w 22"/>
                <a:gd name="T1" fmla="*/ 0 h 21"/>
                <a:gd name="T2" fmla="*/ 19 w 22"/>
                <a:gd name="T3" fmla="*/ 1 h 21"/>
                <a:gd name="T4" fmla="*/ 19 w 22"/>
                <a:gd name="T5" fmla="*/ 19 h 21"/>
                <a:gd name="T6" fmla="*/ 1 w 22"/>
                <a:gd name="T7" fmla="*/ 19 h 21"/>
                <a:gd name="T8" fmla="*/ 0 w 22"/>
                <a:gd name="T9" fmla="*/ 20 h 21"/>
                <a:gd name="T10" fmla="*/ 1 w 22"/>
                <a:gd name="T11" fmla="*/ 21 h 21"/>
                <a:gd name="T12" fmla="*/ 21 w 22"/>
                <a:gd name="T13" fmla="*/ 21 h 21"/>
                <a:gd name="T14" fmla="*/ 22 w 22"/>
                <a:gd name="T15" fmla="*/ 20 h 21"/>
                <a:gd name="T16" fmla="*/ 22 w 22"/>
                <a:gd name="T17" fmla="*/ 1 h 21"/>
                <a:gd name="T18" fmla="*/ 21 w 22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21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1"/>
                    <a:pt x="0" y="21"/>
                    <a:pt x="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61" name="Freeform 544"/>
            <p:cNvSpPr>
              <a:spLocks/>
            </p:cNvSpPr>
            <p:nvPr/>
          </p:nvSpPr>
          <p:spPr bwMode="auto">
            <a:xfrm>
              <a:off x="6290541" y="2659731"/>
              <a:ext cx="72073" cy="78080"/>
            </a:xfrm>
            <a:custGeom>
              <a:avLst/>
              <a:gdLst>
                <a:gd name="T0" fmla="*/ 20 w 21"/>
                <a:gd name="T1" fmla="*/ 20 h 22"/>
                <a:gd name="T2" fmla="*/ 2 w 21"/>
                <a:gd name="T3" fmla="*/ 20 h 22"/>
                <a:gd name="T4" fmla="*/ 2 w 21"/>
                <a:gd name="T5" fmla="*/ 1 h 22"/>
                <a:gd name="T6" fmla="*/ 1 w 21"/>
                <a:gd name="T7" fmla="*/ 0 h 22"/>
                <a:gd name="T8" fmla="*/ 0 w 21"/>
                <a:gd name="T9" fmla="*/ 1 h 22"/>
                <a:gd name="T10" fmla="*/ 0 w 21"/>
                <a:gd name="T11" fmla="*/ 21 h 22"/>
                <a:gd name="T12" fmla="*/ 1 w 21"/>
                <a:gd name="T13" fmla="*/ 22 h 22"/>
                <a:gd name="T14" fmla="*/ 20 w 21"/>
                <a:gd name="T15" fmla="*/ 22 h 22"/>
                <a:gd name="T16" fmla="*/ 21 w 21"/>
                <a:gd name="T17" fmla="*/ 21 h 22"/>
                <a:gd name="T18" fmla="*/ 20 w 21"/>
                <a:gd name="T19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0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1"/>
                  </a:cubicBezTo>
                  <a:cubicBezTo>
                    <a:pt x="21" y="21"/>
                    <a:pt x="21" y="20"/>
                    <a:pt x="20" y="2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62" name="그룹 1661"/>
          <p:cNvGrpSpPr/>
          <p:nvPr/>
        </p:nvGrpSpPr>
        <p:grpSpPr>
          <a:xfrm>
            <a:off x="6924408" y="4390357"/>
            <a:ext cx="257688" cy="255004"/>
            <a:chOff x="596727" y="13239534"/>
            <a:chExt cx="288294" cy="285292"/>
          </a:xfrm>
          <a:solidFill>
            <a:schemeClr val="bg1"/>
          </a:solidFill>
        </p:grpSpPr>
        <p:sp>
          <p:nvSpPr>
            <p:cNvPr id="1663" name="Freeform 54"/>
            <p:cNvSpPr>
              <a:spLocks noEditPoints="1"/>
            </p:cNvSpPr>
            <p:nvPr/>
          </p:nvSpPr>
          <p:spPr bwMode="auto">
            <a:xfrm>
              <a:off x="596727" y="13239534"/>
              <a:ext cx="288294" cy="285292"/>
            </a:xfrm>
            <a:custGeom>
              <a:avLst/>
              <a:gdLst>
                <a:gd name="T0" fmla="*/ 82 w 83"/>
                <a:gd name="T1" fmla="*/ 82 h 82"/>
                <a:gd name="T2" fmla="*/ 1 w 83"/>
                <a:gd name="T3" fmla="*/ 82 h 82"/>
                <a:gd name="T4" fmla="*/ 0 w 83"/>
                <a:gd name="T5" fmla="*/ 81 h 82"/>
                <a:gd name="T6" fmla="*/ 0 w 83"/>
                <a:gd name="T7" fmla="*/ 1 h 82"/>
                <a:gd name="T8" fmla="*/ 1 w 83"/>
                <a:gd name="T9" fmla="*/ 0 h 82"/>
                <a:gd name="T10" fmla="*/ 82 w 83"/>
                <a:gd name="T11" fmla="*/ 0 h 82"/>
                <a:gd name="T12" fmla="*/ 83 w 83"/>
                <a:gd name="T13" fmla="*/ 1 h 82"/>
                <a:gd name="T14" fmla="*/ 83 w 83"/>
                <a:gd name="T15" fmla="*/ 81 h 82"/>
                <a:gd name="T16" fmla="*/ 82 w 83"/>
                <a:gd name="T17" fmla="*/ 82 h 82"/>
                <a:gd name="T18" fmla="*/ 2 w 83"/>
                <a:gd name="T19" fmla="*/ 80 h 82"/>
                <a:gd name="T20" fmla="*/ 81 w 83"/>
                <a:gd name="T21" fmla="*/ 80 h 82"/>
                <a:gd name="T22" fmla="*/ 81 w 83"/>
                <a:gd name="T23" fmla="*/ 2 h 82"/>
                <a:gd name="T24" fmla="*/ 2 w 83"/>
                <a:gd name="T25" fmla="*/ 2 h 82"/>
                <a:gd name="T26" fmla="*/ 2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82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0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1"/>
                    <a:pt x="83" y="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2"/>
                    <a:pt x="83" y="82"/>
                    <a:pt x="82" y="82"/>
                  </a:cubicBezTo>
                  <a:close/>
                  <a:moveTo>
                    <a:pt x="2" y="8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64" name="Freeform 55"/>
            <p:cNvSpPr>
              <a:spLocks/>
            </p:cNvSpPr>
            <p:nvPr/>
          </p:nvSpPr>
          <p:spPr bwMode="auto">
            <a:xfrm>
              <a:off x="665800" y="13335631"/>
              <a:ext cx="150153" cy="90091"/>
            </a:xfrm>
            <a:custGeom>
              <a:avLst/>
              <a:gdLst>
                <a:gd name="T0" fmla="*/ 21 w 43"/>
                <a:gd name="T1" fmla="*/ 26 h 26"/>
                <a:gd name="T2" fmla="*/ 21 w 43"/>
                <a:gd name="T3" fmla="*/ 26 h 26"/>
                <a:gd name="T4" fmla="*/ 1 w 43"/>
                <a:gd name="T5" fmla="*/ 2 h 26"/>
                <a:gd name="T6" fmla="*/ 1 w 43"/>
                <a:gd name="T7" fmla="*/ 0 h 26"/>
                <a:gd name="T8" fmla="*/ 2 w 43"/>
                <a:gd name="T9" fmla="*/ 0 h 26"/>
                <a:gd name="T10" fmla="*/ 21 w 43"/>
                <a:gd name="T11" fmla="*/ 23 h 26"/>
                <a:gd name="T12" fmla="*/ 41 w 43"/>
                <a:gd name="T13" fmla="*/ 0 h 26"/>
                <a:gd name="T14" fmla="*/ 42 w 43"/>
                <a:gd name="T15" fmla="*/ 0 h 26"/>
                <a:gd name="T16" fmla="*/ 42 w 43"/>
                <a:gd name="T17" fmla="*/ 2 h 26"/>
                <a:gd name="T18" fmla="*/ 22 w 43"/>
                <a:gd name="T19" fmla="*/ 26 h 26"/>
                <a:gd name="T20" fmla="*/ 21 w 43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26">
                  <a:moveTo>
                    <a:pt x="21" y="26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43" y="1"/>
                    <a:pt x="43" y="1"/>
                    <a:pt x="4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1" y="2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665" name="Freeform 662"/>
          <p:cNvSpPr>
            <a:spLocks noEditPoints="1"/>
          </p:cNvSpPr>
          <p:nvPr/>
        </p:nvSpPr>
        <p:spPr bwMode="auto">
          <a:xfrm>
            <a:off x="8321752" y="4387672"/>
            <a:ext cx="255006" cy="260374"/>
          </a:xfrm>
          <a:custGeom>
            <a:avLst/>
            <a:gdLst>
              <a:gd name="T0" fmla="*/ 41 w 83"/>
              <a:gd name="T1" fmla="*/ 84 h 84"/>
              <a:gd name="T2" fmla="*/ 0 w 83"/>
              <a:gd name="T3" fmla="*/ 42 h 84"/>
              <a:gd name="T4" fmla="*/ 41 w 83"/>
              <a:gd name="T5" fmla="*/ 0 h 84"/>
              <a:gd name="T6" fmla="*/ 83 w 83"/>
              <a:gd name="T7" fmla="*/ 42 h 84"/>
              <a:gd name="T8" fmla="*/ 41 w 83"/>
              <a:gd name="T9" fmla="*/ 84 h 84"/>
              <a:gd name="T10" fmla="*/ 41 w 83"/>
              <a:gd name="T11" fmla="*/ 3 h 84"/>
              <a:gd name="T12" fmla="*/ 2 w 83"/>
              <a:gd name="T13" fmla="*/ 42 h 84"/>
              <a:gd name="T14" fmla="*/ 41 w 83"/>
              <a:gd name="T15" fmla="*/ 81 h 84"/>
              <a:gd name="T16" fmla="*/ 81 w 83"/>
              <a:gd name="T17" fmla="*/ 42 h 84"/>
              <a:gd name="T18" fmla="*/ 41 w 83"/>
              <a:gd name="T19" fmla="*/ 3 h 84"/>
              <a:gd name="T20" fmla="*/ 41 w 83"/>
              <a:gd name="T21" fmla="*/ 67 h 84"/>
              <a:gd name="T22" fmla="*/ 17 w 83"/>
              <a:gd name="T23" fmla="*/ 42 h 84"/>
              <a:gd name="T24" fmla="*/ 41 w 83"/>
              <a:gd name="T25" fmla="*/ 17 h 84"/>
              <a:gd name="T26" fmla="*/ 66 w 83"/>
              <a:gd name="T27" fmla="*/ 42 h 84"/>
              <a:gd name="T28" fmla="*/ 41 w 83"/>
              <a:gd name="T29" fmla="*/ 67 h 84"/>
              <a:gd name="T30" fmla="*/ 41 w 83"/>
              <a:gd name="T31" fmla="*/ 20 h 84"/>
              <a:gd name="T32" fmla="*/ 19 w 83"/>
              <a:gd name="T33" fmla="*/ 42 h 84"/>
              <a:gd name="T34" fmla="*/ 41 w 83"/>
              <a:gd name="T35" fmla="*/ 65 h 84"/>
              <a:gd name="T36" fmla="*/ 64 w 83"/>
              <a:gd name="T37" fmla="*/ 42 h 84"/>
              <a:gd name="T38" fmla="*/ 41 w 83"/>
              <a:gd name="T39" fmla="*/ 2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3" h="84">
                <a:moveTo>
                  <a:pt x="41" y="84"/>
                </a:moveTo>
                <a:cubicBezTo>
                  <a:pt x="18" y="84"/>
                  <a:pt x="0" y="65"/>
                  <a:pt x="0" y="42"/>
                </a:cubicBezTo>
                <a:cubicBezTo>
                  <a:pt x="0" y="19"/>
                  <a:pt x="18" y="0"/>
                  <a:pt x="41" y="0"/>
                </a:cubicBezTo>
                <a:cubicBezTo>
                  <a:pt x="64" y="0"/>
                  <a:pt x="83" y="19"/>
                  <a:pt x="83" y="42"/>
                </a:cubicBezTo>
                <a:cubicBezTo>
                  <a:pt x="83" y="65"/>
                  <a:pt x="64" y="84"/>
                  <a:pt x="41" y="84"/>
                </a:cubicBezTo>
                <a:close/>
                <a:moveTo>
                  <a:pt x="41" y="3"/>
                </a:moveTo>
                <a:cubicBezTo>
                  <a:pt x="20" y="3"/>
                  <a:pt x="2" y="20"/>
                  <a:pt x="2" y="42"/>
                </a:cubicBezTo>
                <a:cubicBezTo>
                  <a:pt x="2" y="64"/>
                  <a:pt x="20" y="81"/>
                  <a:pt x="41" y="81"/>
                </a:cubicBezTo>
                <a:cubicBezTo>
                  <a:pt x="63" y="81"/>
                  <a:pt x="81" y="64"/>
                  <a:pt x="81" y="42"/>
                </a:cubicBezTo>
                <a:cubicBezTo>
                  <a:pt x="81" y="20"/>
                  <a:pt x="63" y="3"/>
                  <a:pt x="41" y="3"/>
                </a:cubicBezTo>
                <a:close/>
                <a:moveTo>
                  <a:pt x="41" y="67"/>
                </a:moveTo>
                <a:cubicBezTo>
                  <a:pt x="28" y="67"/>
                  <a:pt x="17" y="56"/>
                  <a:pt x="17" y="42"/>
                </a:cubicBezTo>
                <a:cubicBezTo>
                  <a:pt x="17" y="28"/>
                  <a:pt x="28" y="17"/>
                  <a:pt x="41" y="17"/>
                </a:cubicBezTo>
                <a:cubicBezTo>
                  <a:pt x="55" y="17"/>
                  <a:pt x="66" y="28"/>
                  <a:pt x="66" y="42"/>
                </a:cubicBezTo>
                <a:cubicBezTo>
                  <a:pt x="66" y="56"/>
                  <a:pt x="55" y="67"/>
                  <a:pt x="41" y="67"/>
                </a:cubicBezTo>
                <a:close/>
                <a:moveTo>
                  <a:pt x="41" y="20"/>
                </a:moveTo>
                <a:cubicBezTo>
                  <a:pt x="29" y="20"/>
                  <a:pt x="19" y="30"/>
                  <a:pt x="19" y="42"/>
                </a:cubicBezTo>
                <a:cubicBezTo>
                  <a:pt x="19" y="54"/>
                  <a:pt x="29" y="65"/>
                  <a:pt x="41" y="65"/>
                </a:cubicBezTo>
                <a:cubicBezTo>
                  <a:pt x="54" y="65"/>
                  <a:pt x="64" y="54"/>
                  <a:pt x="64" y="42"/>
                </a:cubicBezTo>
                <a:cubicBezTo>
                  <a:pt x="64" y="30"/>
                  <a:pt x="54" y="20"/>
                  <a:pt x="41" y="2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666" name="그룹 1665"/>
          <p:cNvGrpSpPr/>
          <p:nvPr/>
        </p:nvGrpSpPr>
        <p:grpSpPr>
          <a:xfrm>
            <a:off x="9035951" y="4390355"/>
            <a:ext cx="255008" cy="255008"/>
            <a:chOff x="10560899" y="8170356"/>
            <a:chExt cx="285295" cy="285294"/>
          </a:xfrm>
          <a:solidFill>
            <a:schemeClr val="bg1"/>
          </a:solidFill>
        </p:grpSpPr>
        <p:sp>
          <p:nvSpPr>
            <p:cNvPr id="1667" name="Freeform 934"/>
            <p:cNvSpPr>
              <a:spLocks noEditPoints="1"/>
            </p:cNvSpPr>
            <p:nvPr/>
          </p:nvSpPr>
          <p:spPr bwMode="auto">
            <a:xfrm>
              <a:off x="10756103" y="8170356"/>
              <a:ext cx="90091" cy="108111"/>
            </a:xfrm>
            <a:custGeom>
              <a:avLst/>
              <a:gdLst>
                <a:gd name="T0" fmla="*/ 25 w 26"/>
                <a:gd name="T1" fmla="*/ 0 h 31"/>
                <a:gd name="T2" fmla="*/ 5 w 26"/>
                <a:gd name="T3" fmla="*/ 0 h 31"/>
                <a:gd name="T4" fmla="*/ 4 w 26"/>
                <a:gd name="T5" fmla="*/ 1 h 31"/>
                <a:gd name="T6" fmla="*/ 4 w 26"/>
                <a:gd name="T7" fmla="*/ 10 h 31"/>
                <a:gd name="T8" fmla="*/ 1 w 26"/>
                <a:gd name="T9" fmla="*/ 10 h 31"/>
                <a:gd name="T10" fmla="*/ 0 w 26"/>
                <a:gd name="T11" fmla="*/ 11 h 31"/>
                <a:gd name="T12" fmla="*/ 1 w 26"/>
                <a:gd name="T13" fmla="*/ 12 h 31"/>
                <a:gd name="T14" fmla="*/ 4 w 26"/>
                <a:gd name="T15" fmla="*/ 12 h 31"/>
                <a:gd name="T16" fmla="*/ 4 w 26"/>
                <a:gd name="T17" fmla="*/ 21 h 31"/>
                <a:gd name="T18" fmla="*/ 5 w 26"/>
                <a:gd name="T19" fmla="*/ 22 h 31"/>
                <a:gd name="T20" fmla="*/ 14 w 26"/>
                <a:gd name="T21" fmla="*/ 22 h 31"/>
                <a:gd name="T22" fmla="*/ 14 w 26"/>
                <a:gd name="T23" fmla="*/ 30 h 31"/>
                <a:gd name="T24" fmla="*/ 15 w 26"/>
                <a:gd name="T25" fmla="*/ 31 h 31"/>
                <a:gd name="T26" fmla="*/ 16 w 26"/>
                <a:gd name="T27" fmla="*/ 30 h 31"/>
                <a:gd name="T28" fmla="*/ 16 w 26"/>
                <a:gd name="T29" fmla="*/ 22 h 31"/>
                <a:gd name="T30" fmla="*/ 25 w 26"/>
                <a:gd name="T31" fmla="*/ 22 h 31"/>
                <a:gd name="T32" fmla="*/ 26 w 26"/>
                <a:gd name="T33" fmla="*/ 21 h 31"/>
                <a:gd name="T34" fmla="*/ 26 w 26"/>
                <a:gd name="T35" fmla="*/ 1 h 31"/>
                <a:gd name="T36" fmla="*/ 25 w 26"/>
                <a:gd name="T37" fmla="*/ 0 h 31"/>
                <a:gd name="T38" fmla="*/ 24 w 26"/>
                <a:gd name="T39" fmla="*/ 20 h 31"/>
                <a:gd name="T40" fmla="*/ 6 w 26"/>
                <a:gd name="T41" fmla="*/ 20 h 31"/>
                <a:gd name="T42" fmla="*/ 6 w 26"/>
                <a:gd name="T43" fmla="*/ 11 h 31"/>
                <a:gd name="T44" fmla="*/ 6 w 26"/>
                <a:gd name="T45" fmla="*/ 11 h 31"/>
                <a:gd name="T46" fmla="*/ 6 w 26"/>
                <a:gd name="T47" fmla="*/ 11 h 31"/>
                <a:gd name="T48" fmla="*/ 6 w 26"/>
                <a:gd name="T49" fmla="*/ 2 h 31"/>
                <a:gd name="T50" fmla="*/ 24 w 26"/>
                <a:gd name="T51" fmla="*/ 2 h 31"/>
                <a:gd name="T52" fmla="*/ 24 w 26"/>
                <a:gd name="T53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" h="31">
                  <a:moveTo>
                    <a:pt x="2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11"/>
                  </a:cubicBezTo>
                  <a:cubicBezTo>
                    <a:pt x="0" y="11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2"/>
                    <a:pt x="4" y="22"/>
                    <a:pt x="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5" y="31"/>
                    <a:pt x="15" y="31"/>
                  </a:cubicBezTo>
                  <a:cubicBezTo>
                    <a:pt x="16" y="31"/>
                    <a:pt x="16" y="31"/>
                    <a:pt x="16" y="30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2"/>
                    <a:pt x="26" y="22"/>
                    <a:pt x="26" y="2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  <a:close/>
                  <a:moveTo>
                    <a:pt x="24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4" y="2"/>
                    <a:pt x="24" y="2"/>
                    <a:pt x="24" y="2"/>
                  </a:cubicBezTo>
                  <a:lnTo>
                    <a:pt x="24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68" name="Freeform 935"/>
            <p:cNvSpPr>
              <a:spLocks noEditPoints="1"/>
            </p:cNvSpPr>
            <p:nvPr/>
          </p:nvSpPr>
          <p:spPr bwMode="auto">
            <a:xfrm>
              <a:off x="10738082" y="8365554"/>
              <a:ext cx="108111" cy="90091"/>
            </a:xfrm>
            <a:custGeom>
              <a:avLst/>
              <a:gdLst>
                <a:gd name="T0" fmla="*/ 30 w 31"/>
                <a:gd name="T1" fmla="*/ 4 h 26"/>
                <a:gd name="T2" fmla="*/ 21 w 31"/>
                <a:gd name="T3" fmla="*/ 4 h 26"/>
                <a:gd name="T4" fmla="*/ 21 w 31"/>
                <a:gd name="T5" fmla="*/ 1 h 26"/>
                <a:gd name="T6" fmla="*/ 20 w 31"/>
                <a:gd name="T7" fmla="*/ 0 h 26"/>
                <a:gd name="T8" fmla="*/ 19 w 31"/>
                <a:gd name="T9" fmla="*/ 1 h 26"/>
                <a:gd name="T10" fmla="*/ 19 w 31"/>
                <a:gd name="T11" fmla="*/ 4 h 26"/>
                <a:gd name="T12" fmla="*/ 10 w 31"/>
                <a:gd name="T13" fmla="*/ 4 h 26"/>
                <a:gd name="T14" fmla="*/ 9 w 31"/>
                <a:gd name="T15" fmla="*/ 5 h 26"/>
                <a:gd name="T16" fmla="*/ 9 w 31"/>
                <a:gd name="T17" fmla="*/ 14 h 26"/>
                <a:gd name="T18" fmla="*/ 1 w 31"/>
                <a:gd name="T19" fmla="*/ 14 h 26"/>
                <a:gd name="T20" fmla="*/ 0 w 31"/>
                <a:gd name="T21" fmla="*/ 15 h 26"/>
                <a:gd name="T22" fmla="*/ 1 w 31"/>
                <a:gd name="T23" fmla="*/ 16 h 26"/>
                <a:gd name="T24" fmla="*/ 9 w 31"/>
                <a:gd name="T25" fmla="*/ 16 h 26"/>
                <a:gd name="T26" fmla="*/ 9 w 31"/>
                <a:gd name="T27" fmla="*/ 25 h 26"/>
                <a:gd name="T28" fmla="*/ 10 w 31"/>
                <a:gd name="T29" fmla="*/ 26 h 26"/>
                <a:gd name="T30" fmla="*/ 30 w 31"/>
                <a:gd name="T31" fmla="*/ 26 h 26"/>
                <a:gd name="T32" fmla="*/ 31 w 31"/>
                <a:gd name="T33" fmla="*/ 25 h 26"/>
                <a:gd name="T34" fmla="*/ 31 w 31"/>
                <a:gd name="T35" fmla="*/ 5 h 26"/>
                <a:gd name="T36" fmla="*/ 30 w 31"/>
                <a:gd name="T37" fmla="*/ 4 h 26"/>
                <a:gd name="T38" fmla="*/ 29 w 31"/>
                <a:gd name="T39" fmla="*/ 24 h 26"/>
                <a:gd name="T40" fmla="*/ 11 w 31"/>
                <a:gd name="T41" fmla="*/ 24 h 26"/>
                <a:gd name="T42" fmla="*/ 11 w 31"/>
                <a:gd name="T43" fmla="*/ 15 h 26"/>
                <a:gd name="T44" fmla="*/ 11 w 31"/>
                <a:gd name="T45" fmla="*/ 15 h 26"/>
                <a:gd name="T46" fmla="*/ 11 w 31"/>
                <a:gd name="T47" fmla="*/ 15 h 26"/>
                <a:gd name="T48" fmla="*/ 11 w 31"/>
                <a:gd name="T49" fmla="*/ 6 h 26"/>
                <a:gd name="T50" fmla="*/ 29 w 31"/>
                <a:gd name="T51" fmla="*/ 6 h 26"/>
                <a:gd name="T52" fmla="*/ 29 w 31"/>
                <a:gd name="T5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26">
                  <a:moveTo>
                    <a:pt x="30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0"/>
                    <a:pt x="20" y="0"/>
                  </a:cubicBezTo>
                  <a:cubicBezTo>
                    <a:pt x="20" y="0"/>
                    <a:pt x="19" y="1"/>
                    <a:pt x="19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6"/>
                    <a:pt x="1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1" y="26"/>
                    <a:pt x="31" y="25"/>
                    <a:pt x="31" y="2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4"/>
                    <a:pt x="31" y="4"/>
                    <a:pt x="30" y="4"/>
                  </a:cubicBezTo>
                  <a:close/>
                  <a:moveTo>
                    <a:pt x="29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29" y="6"/>
                    <a:pt x="29" y="6"/>
                    <a:pt x="29" y="6"/>
                  </a:cubicBezTo>
                  <a:lnTo>
                    <a:pt x="29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69" name="Freeform 936"/>
            <p:cNvSpPr>
              <a:spLocks/>
            </p:cNvSpPr>
            <p:nvPr/>
          </p:nvSpPr>
          <p:spPr bwMode="auto">
            <a:xfrm>
              <a:off x="10593935" y="8281469"/>
              <a:ext cx="9009" cy="42044"/>
            </a:xfrm>
            <a:custGeom>
              <a:avLst/>
              <a:gdLst>
                <a:gd name="T0" fmla="*/ 1 w 2"/>
                <a:gd name="T1" fmla="*/ 12 h 12"/>
                <a:gd name="T2" fmla="*/ 2 w 2"/>
                <a:gd name="T3" fmla="*/ 11 h 12"/>
                <a:gd name="T4" fmla="*/ 2 w 2"/>
                <a:gd name="T5" fmla="*/ 1 h 12"/>
                <a:gd name="T6" fmla="*/ 1 w 2"/>
                <a:gd name="T7" fmla="*/ 0 h 12"/>
                <a:gd name="T8" fmla="*/ 0 w 2"/>
                <a:gd name="T9" fmla="*/ 1 h 12"/>
                <a:gd name="T10" fmla="*/ 0 w 2"/>
                <a:gd name="T11" fmla="*/ 11 h 12"/>
                <a:gd name="T12" fmla="*/ 1 w 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2">
                  <a:moveTo>
                    <a:pt x="1" y="12"/>
                  </a:moveTo>
                  <a:cubicBezTo>
                    <a:pt x="2" y="12"/>
                    <a:pt x="2" y="11"/>
                    <a:pt x="2" y="1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70" name="Freeform 937"/>
            <p:cNvSpPr>
              <a:spLocks noEditPoints="1"/>
            </p:cNvSpPr>
            <p:nvPr/>
          </p:nvSpPr>
          <p:spPr bwMode="auto">
            <a:xfrm>
              <a:off x="10560899" y="8344537"/>
              <a:ext cx="90091" cy="111113"/>
            </a:xfrm>
            <a:custGeom>
              <a:avLst/>
              <a:gdLst>
                <a:gd name="T0" fmla="*/ 25 w 26"/>
                <a:gd name="T1" fmla="*/ 20 h 32"/>
                <a:gd name="T2" fmla="*/ 22 w 26"/>
                <a:gd name="T3" fmla="*/ 20 h 32"/>
                <a:gd name="T4" fmla="*/ 22 w 26"/>
                <a:gd name="T5" fmla="*/ 11 h 32"/>
                <a:gd name="T6" fmla="*/ 21 w 26"/>
                <a:gd name="T7" fmla="*/ 10 h 32"/>
                <a:gd name="T8" fmla="*/ 12 w 26"/>
                <a:gd name="T9" fmla="*/ 10 h 32"/>
                <a:gd name="T10" fmla="*/ 12 w 26"/>
                <a:gd name="T11" fmla="*/ 2 h 32"/>
                <a:gd name="T12" fmla="*/ 11 w 26"/>
                <a:gd name="T13" fmla="*/ 0 h 32"/>
                <a:gd name="T14" fmla="*/ 10 w 26"/>
                <a:gd name="T15" fmla="*/ 2 h 32"/>
                <a:gd name="T16" fmla="*/ 10 w 26"/>
                <a:gd name="T17" fmla="*/ 10 h 32"/>
                <a:gd name="T18" fmla="*/ 1 w 26"/>
                <a:gd name="T19" fmla="*/ 10 h 32"/>
                <a:gd name="T20" fmla="*/ 0 w 26"/>
                <a:gd name="T21" fmla="*/ 11 h 32"/>
                <a:gd name="T22" fmla="*/ 0 w 26"/>
                <a:gd name="T23" fmla="*/ 31 h 32"/>
                <a:gd name="T24" fmla="*/ 1 w 26"/>
                <a:gd name="T25" fmla="*/ 32 h 32"/>
                <a:gd name="T26" fmla="*/ 21 w 26"/>
                <a:gd name="T27" fmla="*/ 32 h 32"/>
                <a:gd name="T28" fmla="*/ 22 w 26"/>
                <a:gd name="T29" fmla="*/ 31 h 32"/>
                <a:gd name="T30" fmla="*/ 22 w 26"/>
                <a:gd name="T31" fmla="*/ 22 h 32"/>
                <a:gd name="T32" fmla="*/ 25 w 26"/>
                <a:gd name="T33" fmla="*/ 22 h 32"/>
                <a:gd name="T34" fmla="*/ 26 w 26"/>
                <a:gd name="T35" fmla="*/ 21 h 32"/>
                <a:gd name="T36" fmla="*/ 25 w 26"/>
                <a:gd name="T37" fmla="*/ 20 h 32"/>
                <a:gd name="T38" fmla="*/ 20 w 26"/>
                <a:gd name="T39" fmla="*/ 30 h 32"/>
                <a:gd name="T40" fmla="*/ 2 w 26"/>
                <a:gd name="T41" fmla="*/ 30 h 32"/>
                <a:gd name="T42" fmla="*/ 2 w 26"/>
                <a:gd name="T43" fmla="*/ 12 h 32"/>
                <a:gd name="T44" fmla="*/ 20 w 26"/>
                <a:gd name="T45" fmla="*/ 12 h 32"/>
                <a:gd name="T46" fmla="*/ 20 w 26"/>
                <a:gd name="T47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32">
                  <a:moveTo>
                    <a:pt x="25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1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1" y="32"/>
                    <a:pt x="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1"/>
                    <a:pt x="22" y="3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26" y="20"/>
                    <a:pt x="25" y="20"/>
                    <a:pt x="25" y="20"/>
                  </a:cubicBezTo>
                  <a:close/>
                  <a:moveTo>
                    <a:pt x="20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0" y="12"/>
                    <a:pt x="20" y="12"/>
                    <a:pt x="20" y="12"/>
                  </a:cubicBezTo>
                  <a:lnTo>
                    <a:pt x="20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71" name="Freeform 938"/>
            <p:cNvSpPr>
              <a:spLocks/>
            </p:cNvSpPr>
            <p:nvPr/>
          </p:nvSpPr>
          <p:spPr bwMode="auto">
            <a:xfrm>
              <a:off x="10675017" y="8413606"/>
              <a:ext cx="39042" cy="6006"/>
            </a:xfrm>
            <a:custGeom>
              <a:avLst/>
              <a:gdLst>
                <a:gd name="T0" fmla="*/ 10 w 11"/>
                <a:gd name="T1" fmla="*/ 0 h 2"/>
                <a:gd name="T2" fmla="*/ 1 w 11"/>
                <a:gd name="T3" fmla="*/ 0 h 2"/>
                <a:gd name="T4" fmla="*/ 0 w 11"/>
                <a:gd name="T5" fmla="*/ 1 h 2"/>
                <a:gd name="T6" fmla="*/ 1 w 11"/>
                <a:gd name="T7" fmla="*/ 2 h 2"/>
                <a:gd name="T8" fmla="*/ 10 w 11"/>
                <a:gd name="T9" fmla="*/ 2 h 2"/>
                <a:gd name="T10" fmla="*/ 11 w 11"/>
                <a:gd name="T11" fmla="*/ 1 h 2"/>
                <a:gd name="T12" fmla="*/ 10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72" name="Freeform 939"/>
            <p:cNvSpPr>
              <a:spLocks/>
            </p:cNvSpPr>
            <p:nvPr/>
          </p:nvSpPr>
          <p:spPr bwMode="auto">
            <a:xfrm>
              <a:off x="10804150" y="8302491"/>
              <a:ext cx="6006" cy="42044"/>
            </a:xfrm>
            <a:custGeom>
              <a:avLst/>
              <a:gdLst>
                <a:gd name="T0" fmla="*/ 1 w 2"/>
                <a:gd name="T1" fmla="*/ 12 h 12"/>
                <a:gd name="T2" fmla="*/ 2 w 2"/>
                <a:gd name="T3" fmla="*/ 10 h 12"/>
                <a:gd name="T4" fmla="*/ 2 w 2"/>
                <a:gd name="T5" fmla="*/ 1 h 12"/>
                <a:gd name="T6" fmla="*/ 1 w 2"/>
                <a:gd name="T7" fmla="*/ 0 h 12"/>
                <a:gd name="T8" fmla="*/ 0 w 2"/>
                <a:gd name="T9" fmla="*/ 1 h 12"/>
                <a:gd name="T10" fmla="*/ 0 w 2"/>
                <a:gd name="T11" fmla="*/ 10 h 12"/>
                <a:gd name="T12" fmla="*/ 1 w 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2">
                  <a:moveTo>
                    <a:pt x="1" y="12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1" y="1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73" name="Freeform 940"/>
            <p:cNvSpPr>
              <a:spLocks noEditPoints="1"/>
            </p:cNvSpPr>
            <p:nvPr/>
          </p:nvSpPr>
          <p:spPr bwMode="auto">
            <a:xfrm>
              <a:off x="10560899" y="8170358"/>
              <a:ext cx="108111" cy="90091"/>
            </a:xfrm>
            <a:custGeom>
              <a:avLst/>
              <a:gdLst>
                <a:gd name="T0" fmla="*/ 30 w 31"/>
                <a:gd name="T1" fmla="*/ 10 h 26"/>
                <a:gd name="T2" fmla="*/ 22 w 31"/>
                <a:gd name="T3" fmla="*/ 10 h 26"/>
                <a:gd name="T4" fmla="*/ 22 w 31"/>
                <a:gd name="T5" fmla="*/ 0 h 26"/>
                <a:gd name="T6" fmla="*/ 0 w 31"/>
                <a:gd name="T7" fmla="*/ 0 h 26"/>
                <a:gd name="T8" fmla="*/ 0 w 31"/>
                <a:gd name="T9" fmla="*/ 22 h 26"/>
                <a:gd name="T10" fmla="*/ 10 w 31"/>
                <a:gd name="T11" fmla="*/ 22 h 26"/>
                <a:gd name="T12" fmla="*/ 10 w 31"/>
                <a:gd name="T13" fmla="*/ 24 h 26"/>
                <a:gd name="T14" fmla="*/ 11 w 31"/>
                <a:gd name="T15" fmla="*/ 26 h 26"/>
                <a:gd name="T16" fmla="*/ 12 w 31"/>
                <a:gd name="T17" fmla="*/ 24 h 26"/>
                <a:gd name="T18" fmla="*/ 12 w 31"/>
                <a:gd name="T19" fmla="*/ 22 h 26"/>
                <a:gd name="T20" fmla="*/ 22 w 31"/>
                <a:gd name="T21" fmla="*/ 22 h 26"/>
                <a:gd name="T22" fmla="*/ 22 w 31"/>
                <a:gd name="T23" fmla="*/ 12 h 26"/>
                <a:gd name="T24" fmla="*/ 30 w 31"/>
                <a:gd name="T25" fmla="*/ 12 h 26"/>
                <a:gd name="T26" fmla="*/ 31 w 31"/>
                <a:gd name="T27" fmla="*/ 11 h 26"/>
                <a:gd name="T28" fmla="*/ 30 w 31"/>
                <a:gd name="T29" fmla="*/ 10 h 26"/>
                <a:gd name="T30" fmla="*/ 11 w 31"/>
                <a:gd name="T31" fmla="*/ 20 h 26"/>
                <a:gd name="T32" fmla="*/ 11 w 31"/>
                <a:gd name="T33" fmla="*/ 20 h 26"/>
                <a:gd name="T34" fmla="*/ 11 w 31"/>
                <a:gd name="T35" fmla="*/ 20 h 26"/>
                <a:gd name="T36" fmla="*/ 2 w 31"/>
                <a:gd name="T37" fmla="*/ 20 h 26"/>
                <a:gd name="T38" fmla="*/ 2 w 31"/>
                <a:gd name="T39" fmla="*/ 20 h 26"/>
                <a:gd name="T40" fmla="*/ 20 w 31"/>
                <a:gd name="T41" fmla="*/ 20 h 26"/>
                <a:gd name="T42" fmla="*/ 20 w 31"/>
                <a:gd name="T43" fmla="*/ 20 h 26"/>
                <a:gd name="T44" fmla="*/ 11 w 31"/>
                <a:gd name="T45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26">
                  <a:moveTo>
                    <a:pt x="30" y="10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5"/>
                    <a:pt x="10" y="26"/>
                    <a:pt x="11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1"/>
                    <a:pt x="31" y="11"/>
                  </a:cubicBezTo>
                  <a:cubicBezTo>
                    <a:pt x="31" y="10"/>
                    <a:pt x="31" y="10"/>
                    <a:pt x="30" y="10"/>
                  </a:cubicBezTo>
                  <a:close/>
                  <a:moveTo>
                    <a:pt x="11" y="20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lnTo>
                    <a:pt x="11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74" name="Freeform 941"/>
            <p:cNvSpPr>
              <a:spLocks/>
            </p:cNvSpPr>
            <p:nvPr/>
          </p:nvSpPr>
          <p:spPr bwMode="auto">
            <a:xfrm>
              <a:off x="10693038" y="8203390"/>
              <a:ext cx="36038" cy="9009"/>
            </a:xfrm>
            <a:custGeom>
              <a:avLst/>
              <a:gdLst>
                <a:gd name="T0" fmla="*/ 10 w 11"/>
                <a:gd name="T1" fmla="*/ 0 h 2"/>
                <a:gd name="T2" fmla="*/ 1 w 11"/>
                <a:gd name="T3" fmla="*/ 0 h 2"/>
                <a:gd name="T4" fmla="*/ 0 w 11"/>
                <a:gd name="T5" fmla="*/ 1 h 2"/>
                <a:gd name="T6" fmla="*/ 1 w 11"/>
                <a:gd name="T7" fmla="*/ 2 h 2"/>
                <a:gd name="T8" fmla="*/ 10 w 11"/>
                <a:gd name="T9" fmla="*/ 2 h 2"/>
                <a:gd name="T10" fmla="*/ 11 w 11"/>
                <a:gd name="T11" fmla="*/ 1 h 2"/>
                <a:gd name="T12" fmla="*/ 10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75" name="그룹 1674"/>
          <p:cNvGrpSpPr/>
          <p:nvPr/>
        </p:nvGrpSpPr>
        <p:grpSpPr>
          <a:xfrm>
            <a:off x="9809971" y="4390355"/>
            <a:ext cx="155684" cy="255008"/>
            <a:chOff x="14173592" y="13876180"/>
            <a:chExt cx="174175" cy="285294"/>
          </a:xfrm>
          <a:solidFill>
            <a:schemeClr val="bg1"/>
          </a:solidFill>
        </p:grpSpPr>
        <p:sp>
          <p:nvSpPr>
            <p:cNvPr id="1676" name="Freeform 1304"/>
            <p:cNvSpPr>
              <a:spLocks noEditPoints="1"/>
            </p:cNvSpPr>
            <p:nvPr/>
          </p:nvSpPr>
          <p:spPr bwMode="auto">
            <a:xfrm>
              <a:off x="14173592" y="13876180"/>
              <a:ext cx="90091" cy="147153"/>
            </a:xfrm>
            <a:custGeom>
              <a:avLst/>
              <a:gdLst>
                <a:gd name="T0" fmla="*/ 25 w 26"/>
                <a:gd name="T1" fmla="*/ 42 h 42"/>
                <a:gd name="T2" fmla="*/ 1 w 26"/>
                <a:gd name="T3" fmla="*/ 42 h 42"/>
                <a:gd name="T4" fmla="*/ 0 w 26"/>
                <a:gd name="T5" fmla="*/ 41 h 42"/>
                <a:gd name="T6" fmla="*/ 0 w 26"/>
                <a:gd name="T7" fmla="*/ 40 h 42"/>
                <a:gd name="T8" fmla="*/ 24 w 26"/>
                <a:gd name="T9" fmla="*/ 0 h 42"/>
                <a:gd name="T10" fmla="*/ 25 w 26"/>
                <a:gd name="T11" fmla="*/ 0 h 42"/>
                <a:gd name="T12" fmla="*/ 26 w 26"/>
                <a:gd name="T13" fmla="*/ 1 h 42"/>
                <a:gd name="T14" fmla="*/ 26 w 26"/>
                <a:gd name="T15" fmla="*/ 41 h 42"/>
                <a:gd name="T16" fmla="*/ 25 w 26"/>
                <a:gd name="T17" fmla="*/ 42 h 42"/>
                <a:gd name="T18" fmla="*/ 3 w 26"/>
                <a:gd name="T19" fmla="*/ 40 h 42"/>
                <a:gd name="T20" fmla="*/ 24 w 26"/>
                <a:gd name="T21" fmla="*/ 40 h 42"/>
                <a:gd name="T22" fmla="*/ 24 w 26"/>
                <a:gd name="T23" fmla="*/ 5 h 42"/>
                <a:gd name="T24" fmla="*/ 3 w 26"/>
                <a:gd name="T25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2">
                  <a:moveTo>
                    <a:pt x="25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0" y="42"/>
                    <a:pt x="0" y="41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2"/>
                    <a:pt x="25" y="42"/>
                  </a:cubicBezTo>
                  <a:close/>
                  <a:moveTo>
                    <a:pt x="3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5"/>
                    <a:pt x="24" y="5"/>
                    <a:pt x="24" y="5"/>
                  </a:cubicBezTo>
                  <a:lnTo>
                    <a:pt x="3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77" name="Freeform 1305"/>
            <p:cNvSpPr>
              <a:spLocks noEditPoints="1"/>
            </p:cNvSpPr>
            <p:nvPr/>
          </p:nvSpPr>
          <p:spPr bwMode="auto">
            <a:xfrm>
              <a:off x="14257676" y="14014321"/>
              <a:ext cx="90091" cy="147153"/>
            </a:xfrm>
            <a:custGeom>
              <a:avLst/>
              <a:gdLst>
                <a:gd name="T0" fmla="*/ 1 w 26"/>
                <a:gd name="T1" fmla="*/ 42 h 42"/>
                <a:gd name="T2" fmla="*/ 1 w 26"/>
                <a:gd name="T3" fmla="*/ 42 h 42"/>
                <a:gd name="T4" fmla="*/ 0 w 26"/>
                <a:gd name="T5" fmla="*/ 40 h 42"/>
                <a:gd name="T6" fmla="*/ 0 w 26"/>
                <a:gd name="T7" fmla="*/ 1 h 42"/>
                <a:gd name="T8" fmla="*/ 1 w 26"/>
                <a:gd name="T9" fmla="*/ 0 h 42"/>
                <a:gd name="T10" fmla="*/ 25 w 26"/>
                <a:gd name="T11" fmla="*/ 0 h 42"/>
                <a:gd name="T12" fmla="*/ 26 w 26"/>
                <a:gd name="T13" fmla="*/ 0 h 42"/>
                <a:gd name="T14" fmla="*/ 26 w 26"/>
                <a:gd name="T15" fmla="*/ 1 h 42"/>
                <a:gd name="T16" fmla="*/ 2 w 26"/>
                <a:gd name="T17" fmla="*/ 41 h 42"/>
                <a:gd name="T18" fmla="*/ 1 w 26"/>
                <a:gd name="T19" fmla="*/ 42 h 42"/>
                <a:gd name="T20" fmla="*/ 2 w 26"/>
                <a:gd name="T21" fmla="*/ 2 h 42"/>
                <a:gd name="T22" fmla="*/ 2 w 26"/>
                <a:gd name="T23" fmla="*/ 36 h 42"/>
                <a:gd name="T24" fmla="*/ 23 w 26"/>
                <a:gd name="T25" fmla="*/ 2 h 42"/>
                <a:gd name="T26" fmla="*/ 2 w 26"/>
                <a:gd name="T27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2">
                  <a:moveTo>
                    <a:pt x="1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0" y="41"/>
                    <a:pt x="0" y="41"/>
                    <a:pt x="0" y="4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6" y="0"/>
                    <a:pt x="26" y="0"/>
                  </a:cubicBezTo>
                  <a:cubicBezTo>
                    <a:pt x="26" y="0"/>
                    <a:pt x="26" y="1"/>
                    <a:pt x="26" y="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1" y="42"/>
                    <a:pt x="1" y="42"/>
                  </a:cubicBezTo>
                  <a:close/>
                  <a:moveTo>
                    <a:pt x="2" y="2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78" name="그룹 1677"/>
          <p:cNvGrpSpPr/>
          <p:nvPr/>
        </p:nvGrpSpPr>
        <p:grpSpPr>
          <a:xfrm>
            <a:off x="593725" y="469056"/>
            <a:ext cx="7442835" cy="553998"/>
            <a:chOff x="837565" y="499284"/>
            <a:chExt cx="7442835" cy="553998"/>
          </a:xfrm>
        </p:grpSpPr>
        <p:sp>
          <p:nvSpPr>
            <p:cNvPr id="1679" name="텍스트 개체 틀 4"/>
            <p:cNvSpPr txBox="1">
              <a:spLocks/>
            </p:cNvSpPr>
            <p:nvPr/>
          </p:nvSpPr>
          <p:spPr>
            <a:xfrm>
              <a:off x="837565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ko-KR" sz="3600" b="1" spc="-7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**</a:t>
              </a:r>
              <a:endParaRPr lang="ko-KR" altLang="en-US" sz="3600" b="1" spc="-7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80" name="텍스트 개체 틀 4"/>
            <p:cNvSpPr txBox="1">
              <a:spLocks/>
            </p:cNvSpPr>
            <p:nvPr/>
          </p:nvSpPr>
          <p:spPr>
            <a:xfrm>
              <a:off x="1466995" y="560964"/>
              <a:ext cx="681340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28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아이콘 </a:t>
              </a:r>
              <a:r>
                <a:rPr lang="en-US" altLang="ko-KR" sz="20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20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 색상변경 가능 </a:t>
              </a:r>
              <a:r>
                <a:rPr lang="en-US" altLang="ko-KR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 윤곽선도 같은 색으로 조정해주세요</a:t>
              </a:r>
              <a:r>
                <a:rPr lang="en-US" altLang="ko-KR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05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0691813" cy="755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681" name="그룹 1680"/>
          <p:cNvGrpSpPr/>
          <p:nvPr/>
        </p:nvGrpSpPr>
        <p:grpSpPr>
          <a:xfrm>
            <a:off x="4153990" y="1420719"/>
            <a:ext cx="257688" cy="260374"/>
            <a:chOff x="596727" y="11978246"/>
            <a:chExt cx="288294" cy="291298"/>
          </a:xfrm>
          <a:solidFill>
            <a:srgbClr val="FE6500"/>
          </a:solidFill>
        </p:grpSpPr>
        <p:sp>
          <p:nvSpPr>
            <p:cNvPr id="1682" name="Freeform 46"/>
            <p:cNvSpPr>
              <a:spLocks noEditPoints="1"/>
            </p:cNvSpPr>
            <p:nvPr/>
          </p:nvSpPr>
          <p:spPr bwMode="auto">
            <a:xfrm>
              <a:off x="596727" y="11978246"/>
              <a:ext cx="288294" cy="291298"/>
            </a:xfrm>
            <a:custGeom>
              <a:avLst/>
              <a:gdLst>
                <a:gd name="T0" fmla="*/ 41 w 83"/>
                <a:gd name="T1" fmla="*/ 84 h 84"/>
                <a:gd name="T2" fmla="*/ 0 w 83"/>
                <a:gd name="T3" fmla="*/ 42 h 84"/>
                <a:gd name="T4" fmla="*/ 41 w 83"/>
                <a:gd name="T5" fmla="*/ 0 h 84"/>
                <a:gd name="T6" fmla="*/ 83 w 83"/>
                <a:gd name="T7" fmla="*/ 42 h 84"/>
                <a:gd name="T8" fmla="*/ 41 w 83"/>
                <a:gd name="T9" fmla="*/ 84 h 84"/>
                <a:gd name="T10" fmla="*/ 41 w 83"/>
                <a:gd name="T11" fmla="*/ 2 h 84"/>
                <a:gd name="T12" fmla="*/ 2 w 83"/>
                <a:gd name="T13" fmla="*/ 42 h 84"/>
                <a:gd name="T14" fmla="*/ 41 w 83"/>
                <a:gd name="T15" fmla="*/ 81 h 84"/>
                <a:gd name="T16" fmla="*/ 81 w 83"/>
                <a:gd name="T17" fmla="*/ 42 h 84"/>
                <a:gd name="T18" fmla="*/ 41 w 83"/>
                <a:gd name="T1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4">
                  <a:moveTo>
                    <a:pt x="41" y="84"/>
                  </a:moveTo>
                  <a:cubicBezTo>
                    <a:pt x="18" y="84"/>
                    <a:pt x="0" y="65"/>
                    <a:pt x="0" y="42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5" y="0"/>
                    <a:pt x="83" y="19"/>
                    <a:pt x="83" y="42"/>
                  </a:cubicBezTo>
                  <a:cubicBezTo>
                    <a:pt x="83" y="65"/>
                    <a:pt x="65" y="84"/>
                    <a:pt x="41" y="84"/>
                  </a:cubicBezTo>
                  <a:close/>
                  <a:moveTo>
                    <a:pt x="41" y="2"/>
                  </a:moveTo>
                  <a:cubicBezTo>
                    <a:pt x="20" y="2"/>
                    <a:pt x="2" y="20"/>
                    <a:pt x="2" y="42"/>
                  </a:cubicBezTo>
                  <a:cubicBezTo>
                    <a:pt x="2" y="64"/>
                    <a:pt x="20" y="81"/>
                    <a:pt x="41" y="81"/>
                  </a:cubicBezTo>
                  <a:cubicBezTo>
                    <a:pt x="63" y="81"/>
                    <a:pt x="81" y="64"/>
                    <a:pt x="81" y="42"/>
                  </a:cubicBezTo>
                  <a:cubicBezTo>
                    <a:pt x="81" y="20"/>
                    <a:pt x="63" y="2"/>
                    <a:pt x="4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683" name="Freeform 47"/>
            <p:cNvSpPr>
              <a:spLocks noEditPoints="1"/>
            </p:cNvSpPr>
            <p:nvPr/>
          </p:nvSpPr>
          <p:spPr bwMode="auto">
            <a:xfrm>
              <a:off x="725859" y="12044310"/>
              <a:ext cx="30031" cy="30031"/>
            </a:xfrm>
            <a:custGeom>
              <a:avLst/>
              <a:gdLst>
                <a:gd name="T0" fmla="*/ 4 w 9"/>
                <a:gd name="T1" fmla="*/ 9 h 9"/>
                <a:gd name="T2" fmla="*/ 0 w 9"/>
                <a:gd name="T3" fmla="*/ 5 h 9"/>
                <a:gd name="T4" fmla="*/ 4 w 9"/>
                <a:gd name="T5" fmla="*/ 0 h 9"/>
                <a:gd name="T6" fmla="*/ 9 w 9"/>
                <a:gd name="T7" fmla="*/ 5 h 9"/>
                <a:gd name="T8" fmla="*/ 4 w 9"/>
                <a:gd name="T9" fmla="*/ 9 h 9"/>
                <a:gd name="T10" fmla="*/ 4 w 9"/>
                <a:gd name="T11" fmla="*/ 3 h 9"/>
                <a:gd name="T12" fmla="*/ 2 w 9"/>
                <a:gd name="T13" fmla="*/ 5 h 9"/>
                <a:gd name="T14" fmla="*/ 4 w 9"/>
                <a:gd name="T15" fmla="*/ 7 h 9"/>
                <a:gd name="T16" fmla="*/ 7 w 9"/>
                <a:gd name="T17" fmla="*/ 5 h 9"/>
                <a:gd name="T18" fmla="*/ 4 w 9"/>
                <a:gd name="T1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5"/>
                  </a:cubicBezTo>
                  <a:cubicBezTo>
                    <a:pt x="9" y="7"/>
                    <a:pt x="7" y="9"/>
                    <a:pt x="4" y="9"/>
                  </a:cubicBezTo>
                  <a:close/>
                  <a:moveTo>
                    <a:pt x="4" y="3"/>
                  </a:move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3" y="7"/>
                    <a:pt x="4" y="7"/>
                  </a:cubicBezTo>
                  <a:cubicBezTo>
                    <a:pt x="6" y="7"/>
                    <a:pt x="7" y="6"/>
                    <a:pt x="7" y="5"/>
                  </a:cubicBezTo>
                  <a:cubicBezTo>
                    <a:pt x="7" y="4"/>
                    <a:pt x="6" y="3"/>
                    <a:pt x="4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684" name="Freeform 48"/>
            <p:cNvSpPr>
              <a:spLocks/>
            </p:cNvSpPr>
            <p:nvPr/>
          </p:nvSpPr>
          <p:spPr bwMode="auto">
            <a:xfrm>
              <a:off x="716850" y="12095364"/>
              <a:ext cx="30031" cy="99102"/>
            </a:xfrm>
            <a:custGeom>
              <a:avLst/>
              <a:gdLst>
                <a:gd name="T0" fmla="*/ 7 w 9"/>
                <a:gd name="T1" fmla="*/ 28 h 28"/>
                <a:gd name="T2" fmla="*/ 6 w 9"/>
                <a:gd name="T3" fmla="*/ 27 h 28"/>
                <a:gd name="T4" fmla="*/ 6 w 9"/>
                <a:gd name="T5" fmla="*/ 2 h 28"/>
                <a:gd name="T6" fmla="*/ 2 w 9"/>
                <a:gd name="T7" fmla="*/ 2 h 28"/>
                <a:gd name="T8" fmla="*/ 0 w 9"/>
                <a:gd name="T9" fmla="*/ 1 h 28"/>
                <a:gd name="T10" fmla="*/ 2 w 9"/>
                <a:gd name="T11" fmla="*/ 0 h 28"/>
                <a:gd name="T12" fmla="*/ 7 w 9"/>
                <a:gd name="T13" fmla="*/ 0 h 28"/>
                <a:gd name="T14" fmla="*/ 9 w 9"/>
                <a:gd name="T15" fmla="*/ 1 h 28"/>
                <a:gd name="T16" fmla="*/ 9 w 9"/>
                <a:gd name="T17" fmla="*/ 27 h 28"/>
                <a:gd name="T18" fmla="*/ 7 w 9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8">
                  <a:moveTo>
                    <a:pt x="7" y="28"/>
                  </a:moveTo>
                  <a:cubicBezTo>
                    <a:pt x="7" y="28"/>
                    <a:pt x="6" y="27"/>
                    <a:pt x="6" y="2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8" y="28"/>
                    <a:pt x="7" y="2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685" name="Freeform 49"/>
            <p:cNvSpPr>
              <a:spLocks/>
            </p:cNvSpPr>
            <p:nvPr/>
          </p:nvSpPr>
          <p:spPr bwMode="auto">
            <a:xfrm>
              <a:off x="707841" y="12182454"/>
              <a:ext cx="66065" cy="12012"/>
            </a:xfrm>
            <a:custGeom>
              <a:avLst/>
              <a:gdLst>
                <a:gd name="T0" fmla="*/ 17 w 19"/>
                <a:gd name="T1" fmla="*/ 3 h 3"/>
                <a:gd name="T2" fmla="*/ 2 w 19"/>
                <a:gd name="T3" fmla="*/ 3 h 3"/>
                <a:gd name="T4" fmla="*/ 0 w 19"/>
                <a:gd name="T5" fmla="*/ 2 h 3"/>
                <a:gd name="T6" fmla="*/ 2 w 19"/>
                <a:gd name="T7" fmla="*/ 0 h 3"/>
                <a:gd name="T8" fmla="*/ 17 w 19"/>
                <a:gd name="T9" fmla="*/ 0 h 3"/>
                <a:gd name="T10" fmla="*/ 19 w 19"/>
                <a:gd name="T11" fmla="*/ 2 h 3"/>
                <a:gd name="T12" fmla="*/ 17 w 1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">
                  <a:moveTo>
                    <a:pt x="17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cubicBezTo>
                    <a:pt x="19" y="2"/>
                    <a:pt x="18" y="3"/>
                    <a:pt x="17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86" name="그룹 1685"/>
          <p:cNvGrpSpPr/>
          <p:nvPr/>
        </p:nvGrpSpPr>
        <p:grpSpPr>
          <a:xfrm>
            <a:off x="4846776" y="1420720"/>
            <a:ext cx="249638" cy="260374"/>
            <a:chOff x="1311459" y="11978246"/>
            <a:chExt cx="279286" cy="291299"/>
          </a:xfrm>
          <a:solidFill>
            <a:srgbClr val="FE6500"/>
          </a:solidFill>
        </p:grpSpPr>
        <p:sp>
          <p:nvSpPr>
            <p:cNvPr id="1687" name="Freeform 97"/>
            <p:cNvSpPr>
              <a:spLocks/>
            </p:cNvSpPr>
            <p:nvPr/>
          </p:nvSpPr>
          <p:spPr bwMode="auto">
            <a:xfrm>
              <a:off x="1311459" y="12020289"/>
              <a:ext cx="279286" cy="249256"/>
            </a:xfrm>
            <a:custGeom>
              <a:avLst/>
              <a:gdLst>
                <a:gd name="T0" fmla="*/ 41 w 81"/>
                <a:gd name="T1" fmla="*/ 71 h 72"/>
                <a:gd name="T2" fmla="*/ 15 w 81"/>
                <a:gd name="T3" fmla="*/ 61 h 72"/>
                <a:gd name="T4" fmla="*/ 14 w 81"/>
                <a:gd name="T5" fmla="*/ 9 h 72"/>
                <a:gd name="T6" fmla="*/ 28 w 81"/>
                <a:gd name="T7" fmla="*/ 0 h 72"/>
                <a:gd name="T8" fmla="*/ 29 w 81"/>
                <a:gd name="T9" fmla="*/ 1 h 72"/>
                <a:gd name="T10" fmla="*/ 28 w 81"/>
                <a:gd name="T11" fmla="*/ 2 h 72"/>
                <a:gd name="T12" fmla="*/ 16 w 81"/>
                <a:gd name="T13" fmla="*/ 10 h 72"/>
                <a:gd name="T14" fmla="*/ 17 w 81"/>
                <a:gd name="T15" fmla="*/ 59 h 72"/>
                <a:gd name="T16" fmla="*/ 66 w 81"/>
                <a:gd name="T17" fmla="*/ 58 h 72"/>
                <a:gd name="T18" fmla="*/ 65 w 81"/>
                <a:gd name="T19" fmla="*/ 10 h 72"/>
                <a:gd name="T20" fmla="*/ 53 w 81"/>
                <a:gd name="T21" fmla="*/ 2 h 72"/>
                <a:gd name="T22" fmla="*/ 53 w 81"/>
                <a:gd name="T23" fmla="*/ 1 h 72"/>
                <a:gd name="T24" fmla="*/ 54 w 81"/>
                <a:gd name="T25" fmla="*/ 0 h 72"/>
                <a:gd name="T26" fmla="*/ 66 w 81"/>
                <a:gd name="T27" fmla="*/ 8 h 72"/>
                <a:gd name="T28" fmla="*/ 67 w 81"/>
                <a:gd name="T29" fmla="*/ 60 h 72"/>
                <a:gd name="T30" fmla="*/ 41 w 81"/>
                <a:gd name="T31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" h="72">
                  <a:moveTo>
                    <a:pt x="41" y="71"/>
                  </a:moveTo>
                  <a:cubicBezTo>
                    <a:pt x="32" y="71"/>
                    <a:pt x="22" y="68"/>
                    <a:pt x="15" y="61"/>
                  </a:cubicBezTo>
                  <a:cubicBezTo>
                    <a:pt x="1" y="47"/>
                    <a:pt x="0" y="23"/>
                    <a:pt x="14" y="9"/>
                  </a:cubicBezTo>
                  <a:cubicBezTo>
                    <a:pt x="18" y="5"/>
                    <a:pt x="23" y="2"/>
                    <a:pt x="28" y="0"/>
                  </a:cubicBezTo>
                  <a:cubicBezTo>
                    <a:pt x="28" y="0"/>
                    <a:pt x="29" y="0"/>
                    <a:pt x="29" y="1"/>
                  </a:cubicBezTo>
                  <a:cubicBezTo>
                    <a:pt x="29" y="1"/>
                    <a:pt x="29" y="2"/>
                    <a:pt x="28" y="2"/>
                  </a:cubicBezTo>
                  <a:cubicBezTo>
                    <a:pt x="24" y="4"/>
                    <a:pt x="20" y="7"/>
                    <a:pt x="16" y="10"/>
                  </a:cubicBezTo>
                  <a:cubicBezTo>
                    <a:pt x="3" y="24"/>
                    <a:pt x="3" y="46"/>
                    <a:pt x="17" y="59"/>
                  </a:cubicBezTo>
                  <a:cubicBezTo>
                    <a:pt x="31" y="72"/>
                    <a:pt x="53" y="72"/>
                    <a:pt x="66" y="58"/>
                  </a:cubicBezTo>
                  <a:cubicBezTo>
                    <a:pt x="79" y="45"/>
                    <a:pt x="79" y="23"/>
                    <a:pt x="65" y="10"/>
                  </a:cubicBezTo>
                  <a:cubicBezTo>
                    <a:pt x="62" y="6"/>
                    <a:pt x="58" y="4"/>
                    <a:pt x="53" y="2"/>
                  </a:cubicBezTo>
                  <a:cubicBezTo>
                    <a:pt x="53" y="2"/>
                    <a:pt x="52" y="1"/>
                    <a:pt x="53" y="1"/>
                  </a:cubicBezTo>
                  <a:cubicBezTo>
                    <a:pt x="53" y="0"/>
                    <a:pt x="54" y="0"/>
                    <a:pt x="54" y="0"/>
                  </a:cubicBezTo>
                  <a:cubicBezTo>
                    <a:pt x="59" y="2"/>
                    <a:pt x="63" y="4"/>
                    <a:pt x="66" y="8"/>
                  </a:cubicBezTo>
                  <a:cubicBezTo>
                    <a:pt x="81" y="22"/>
                    <a:pt x="81" y="45"/>
                    <a:pt x="67" y="60"/>
                  </a:cubicBezTo>
                  <a:cubicBezTo>
                    <a:pt x="60" y="67"/>
                    <a:pt x="51" y="71"/>
                    <a:pt x="41" y="7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688" name="Freeform 98"/>
            <p:cNvSpPr>
              <a:spLocks/>
            </p:cNvSpPr>
            <p:nvPr/>
          </p:nvSpPr>
          <p:spPr bwMode="auto">
            <a:xfrm>
              <a:off x="1449599" y="11978246"/>
              <a:ext cx="6006" cy="114117"/>
            </a:xfrm>
            <a:custGeom>
              <a:avLst/>
              <a:gdLst>
                <a:gd name="T0" fmla="*/ 1 w 2"/>
                <a:gd name="T1" fmla="*/ 33 h 33"/>
                <a:gd name="T2" fmla="*/ 0 w 2"/>
                <a:gd name="T3" fmla="*/ 32 h 33"/>
                <a:gd name="T4" fmla="*/ 0 w 2"/>
                <a:gd name="T5" fmla="*/ 1 h 33"/>
                <a:gd name="T6" fmla="*/ 1 w 2"/>
                <a:gd name="T7" fmla="*/ 0 h 33"/>
                <a:gd name="T8" fmla="*/ 2 w 2"/>
                <a:gd name="T9" fmla="*/ 1 h 33"/>
                <a:gd name="T10" fmla="*/ 2 w 2"/>
                <a:gd name="T11" fmla="*/ 32 h 33"/>
                <a:gd name="T12" fmla="*/ 1 w 2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3">
                  <a:moveTo>
                    <a:pt x="1" y="33"/>
                  </a:moveTo>
                  <a:cubicBezTo>
                    <a:pt x="0" y="33"/>
                    <a:pt x="0" y="33"/>
                    <a:pt x="0" y="3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3"/>
                    <a:pt x="2" y="33"/>
                    <a:pt x="1" y="3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89" name="그룹 1688"/>
          <p:cNvGrpSpPr/>
          <p:nvPr/>
        </p:nvGrpSpPr>
        <p:grpSpPr>
          <a:xfrm>
            <a:off x="626208" y="1420719"/>
            <a:ext cx="257688" cy="260374"/>
            <a:chOff x="596727" y="11341597"/>
            <a:chExt cx="288294" cy="291298"/>
          </a:xfrm>
          <a:solidFill>
            <a:srgbClr val="FE6500"/>
          </a:solidFill>
        </p:grpSpPr>
        <p:sp>
          <p:nvSpPr>
            <p:cNvPr id="1690" name="Freeform 43"/>
            <p:cNvSpPr>
              <a:spLocks noEditPoints="1"/>
            </p:cNvSpPr>
            <p:nvPr/>
          </p:nvSpPr>
          <p:spPr bwMode="auto">
            <a:xfrm>
              <a:off x="596727" y="11341597"/>
              <a:ext cx="288294" cy="291298"/>
            </a:xfrm>
            <a:custGeom>
              <a:avLst/>
              <a:gdLst>
                <a:gd name="T0" fmla="*/ 41 w 83"/>
                <a:gd name="T1" fmla="*/ 84 h 84"/>
                <a:gd name="T2" fmla="*/ 0 w 83"/>
                <a:gd name="T3" fmla="*/ 42 h 84"/>
                <a:gd name="T4" fmla="*/ 41 w 83"/>
                <a:gd name="T5" fmla="*/ 0 h 84"/>
                <a:gd name="T6" fmla="*/ 83 w 83"/>
                <a:gd name="T7" fmla="*/ 42 h 84"/>
                <a:gd name="T8" fmla="*/ 41 w 83"/>
                <a:gd name="T9" fmla="*/ 84 h 84"/>
                <a:gd name="T10" fmla="*/ 41 w 83"/>
                <a:gd name="T11" fmla="*/ 2 h 84"/>
                <a:gd name="T12" fmla="*/ 2 w 83"/>
                <a:gd name="T13" fmla="*/ 42 h 84"/>
                <a:gd name="T14" fmla="*/ 41 w 83"/>
                <a:gd name="T15" fmla="*/ 81 h 84"/>
                <a:gd name="T16" fmla="*/ 81 w 83"/>
                <a:gd name="T17" fmla="*/ 42 h 84"/>
                <a:gd name="T18" fmla="*/ 41 w 83"/>
                <a:gd name="T1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4">
                  <a:moveTo>
                    <a:pt x="41" y="84"/>
                  </a:moveTo>
                  <a:cubicBezTo>
                    <a:pt x="18" y="84"/>
                    <a:pt x="0" y="65"/>
                    <a:pt x="0" y="42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5" y="0"/>
                    <a:pt x="83" y="19"/>
                    <a:pt x="83" y="42"/>
                  </a:cubicBezTo>
                  <a:cubicBezTo>
                    <a:pt x="83" y="65"/>
                    <a:pt x="65" y="84"/>
                    <a:pt x="41" y="84"/>
                  </a:cubicBezTo>
                  <a:close/>
                  <a:moveTo>
                    <a:pt x="41" y="2"/>
                  </a:moveTo>
                  <a:cubicBezTo>
                    <a:pt x="20" y="2"/>
                    <a:pt x="2" y="20"/>
                    <a:pt x="2" y="42"/>
                  </a:cubicBezTo>
                  <a:cubicBezTo>
                    <a:pt x="2" y="64"/>
                    <a:pt x="20" y="81"/>
                    <a:pt x="41" y="81"/>
                  </a:cubicBezTo>
                  <a:cubicBezTo>
                    <a:pt x="63" y="81"/>
                    <a:pt x="81" y="64"/>
                    <a:pt x="81" y="42"/>
                  </a:cubicBezTo>
                  <a:cubicBezTo>
                    <a:pt x="81" y="20"/>
                    <a:pt x="63" y="2"/>
                    <a:pt x="4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691" name="Freeform 44"/>
            <p:cNvSpPr>
              <a:spLocks/>
            </p:cNvSpPr>
            <p:nvPr/>
          </p:nvSpPr>
          <p:spPr bwMode="auto">
            <a:xfrm>
              <a:off x="734870" y="11398654"/>
              <a:ext cx="12012" cy="174176"/>
            </a:xfrm>
            <a:custGeom>
              <a:avLst/>
              <a:gdLst>
                <a:gd name="T0" fmla="*/ 1 w 3"/>
                <a:gd name="T1" fmla="*/ 50 h 50"/>
                <a:gd name="T2" fmla="*/ 0 w 3"/>
                <a:gd name="T3" fmla="*/ 49 h 50"/>
                <a:gd name="T4" fmla="*/ 0 w 3"/>
                <a:gd name="T5" fmla="*/ 1 h 50"/>
                <a:gd name="T6" fmla="*/ 1 w 3"/>
                <a:gd name="T7" fmla="*/ 0 h 50"/>
                <a:gd name="T8" fmla="*/ 3 w 3"/>
                <a:gd name="T9" fmla="*/ 1 h 50"/>
                <a:gd name="T10" fmla="*/ 3 w 3"/>
                <a:gd name="T11" fmla="*/ 49 h 50"/>
                <a:gd name="T12" fmla="*/ 1 w 3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0">
                  <a:moveTo>
                    <a:pt x="1" y="50"/>
                  </a:moveTo>
                  <a:cubicBezTo>
                    <a:pt x="1" y="50"/>
                    <a:pt x="0" y="50"/>
                    <a:pt x="0" y="4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50"/>
                    <a:pt x="2" y="50"/>
                    <a:pt x="1" y="5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692" name="Freeform 45"/>
            <p:cNvSpPr>
              <a:spLocks/>
            </p:cNvSpPr>
            <p:nvPr/>
          </p:nvSpPr>
          <p:spPr bwMode="auto">
            <a:xfrm>
              <a:off x="653787" y="11482740"/>
              <a:ext cx="177180" cy="6006"/>
            </a:xfrm>
            <a:custGeom>
              <a:avLst/>
              <a:gdLst>
                <a:gd name="T0" fmla="*/ 49 w 51"/>
                <a:gd name="T1" fmla="*/ 2 h 2"/>
                <a:gd name="T2" fmla="*/ 2 w 51"/>
                <a:gd name="T3" fmla="*/ 2 h 2"/>
                <a:gd name="T4" fmla="*/ 0 w 51"/>
                <a:gd name="T5" fmla="*/ 1 h 2"/>
                <a:gd name="T6" fmla="*/ 2 w 51"/>
                <a:gd name="T7" fmla="*/ 0 h 2"/>
                <a:gd name="T8" fmla="*/ 49 w 51"/>
                <a:gd name="T9" fmla="*/ 0 h 2"/>
                <a:gd name="T10" fmla="*/ 51 w 51"/>
                <a:gd name="T11" fmla="*/ 1 h 2"/>
                <a:gd name="T12" fmla="*/ 49 w 5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">
                  <a:moveTo>
                    <a:pt x="49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0"/>
                    <a:pt x="51" y="1"/>
                    <a:pt x="51" y="1"/>
                  </a:cubicBezTo>
                  <a:cubicBezTo>
                    <a:pt x="51" y="2"/>
                    <a:pt x="50" y="2"/>
                    <a:pt x="49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93" name="그룹 1692"/>
          <p:cNvGrpSpPr/>
          <p:nvPr/>
        </p:nvGrpSpPr>
        <p:grpSpPr>
          <a:xfrm>
            <a:off x="1349670" y="1420719"/>
            <a:ext cx="260374" cy="260374"/>
            <a:chOff x="1308455" y="11341597"/>
            <a:chExt cx="291298" cy="291298"/>
          </a:xfrm>
          <a:solidFill>
            <a:srgbClr val="FE6500"/>
          </a:solidFill>
        </p:grpSpPr>
        <p:sp>
          <p:nvSpPr>
            <p:cNvPr id="1694" name="Freeform 95"/>
            <p:cNvSpPr>
              <a:spLocks noEditPoints="1"/>
            </p:cNvSpPr>
            <p:nvPr/>
          </p:nvSpPr>
          <p:spPr bwMode="auto">
            <a:xfrm>
              <a:off x="1308455" y="11341597"/>
              <a:ext cx="291298" cy="291298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3 h 84"/>
                <a:gd name="T12" fmla="*/ 2 w 84"/>
                <a:gd name="T13" fmla="*/ 42 h 84"/>
                <a:gd name="T14" fmla="*/ 42 w 84"/>
                <a:gd name="T15" fmla="*/ 82 h 84"/>
                <a:gd name="T16" fmla="*/ 81 w 84"/>
                <a:gd name="T17" fmla="*/ 42 h 84"/>
                <a:gd name="T18" fmla="*/ 42 w 84"/>
                <a:gd name="T19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3"/>
                  </a:moveTo>
                  <a:cubicBezTo>
                    <a:pt x="20" y="3"/>
                    <a:pt x="2" y="20"/>
                    <a:pt x="2" y="42"/>
                  </a:cubicBezTo>
                  <a:cubicBezTo>
                    <a:pt x="2" y="64"/>
                    <a:pt x="20" y="82"/>
                    <a:pt x="42" y="82"/>
                  </a:cubicBezTo>
                  <a:cubicBezTo>
                    <a:pt x="64" y="82"/>
                    <a:pt x="81" y="64"/>
                    <a:pt x="81" y="42"/>
                  </a:cubicBezTo>
                  <a:cubicBezTo>
                    <a:pt x="81" y="20"/>
                    <a:pt x="64" y="3"/>
                    <a:pt x="42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695" name="Freeform 96"/>
            <p:cNvSpPr>
              <a:spLocks/>
            </p:cNvSpPr>
            <p:nvPr/>
          </p:nvSpPr>
          <p:spPr bwMode="auto">
            <a:xfrm>
              <a:off x="1365514" y="11482740"/>
              <a:ext cx="174176" cy="9009"/>
            </a:xfrm>
            <a:custGeom>
              <a:avLst/>
              <a:gdLst>
                <a:gd name="T0" fmla="*/ 49 w 50"/>
                <a:gd name="T1" fmla="*/ 3 h 3"/>
                <a:gd name="T2" fmla="*/ 1 w 50"/>
                <a:gd name="T3" fmla="*/ 3 h 3"/>
                <a:gd name="T4" fmla="*/ 0 w 50"/>
                <a:gd name="T5" fmla="*/ 1 h 3"/>
                <a:gd name="T6" fmla="*/ 1 w 50"/>
                <a:gd name="T7" fmla="*/ 0 h 3"/>
                <a:gd name="T8" fmla="*/ 49 w 50"/>
                <a:gd name="T9" fmla="*/ 0 h 3"/>
                <a:gd name="T10" fmla="*/ 50 w 50"/>
                <a:gd name="T11" fmla="*/ 1 h 3"/>
                <a:gd name="T12" fmla="*/ 49 w 5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">
                  <a:moveTo>
                    <a:pt x="49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50" y="1"/>
                    <a:pt x="50" y="1"/>
                  </a:cubicBezTo>
                  <a:cubicBezTo>
                    <a:pt x="50" y="2"/>
                    <a:pt x="49" y="3"/>
                    <a:pt x="49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96" name="그룹 1695"/>
          <p:cNvGrpSpPr/>
          <p:nvPr/>
        </p:nvGrpSpPr>
        <p:grpSpPr>
          <a:xfrm>
            <a:off x="3468775" y="1415353"/>
            <a:ext cx="284530" cy="271108"/>
            <a:chOff x="3428620" y="11323575"/>
            <a:chExt cx="318325" cy="303309"/>
          </a:xfrm>
          <a:solidFill>
            <a:srgbClr val="FE6500"/>
          </a:solidFill>
        </p:grpSpPr>
        <p:sp>
          <p:nvSpPr>
            <p:cNvPr id="1697" name="Freeform 285"/>
            <p:cNvSpPr>
              <a:spLocks noEditPoints="1"/>
            </p:cNvSpPr>
            <p:nvPr/>
          </p:nvSpPr>
          <p:spPr bwMode="auto">
            <a:xfrm>
              <a:off x="3428620" y="11323575"/>
              <a:ext cx="318325" cy="303309"/>
            </a:xfrm>
            <a:custGeom>
              <a:avLst/>
              <a:gdLst>
                <a:gd name="T0" fmla="*/ 46 w 92"/>
                <a:gd name="T1" fmla="*/ 88 h 88"/>
                <a:gd name="T2" fmla="*/ 17 w 92"/>
                <a:gd name="T3" fmla="*/ 76 h 88"/>
                <a:gd name="T4" fmla="*/ 16 w 92"/>
                <a:gd name="T5" fmla="*/ 17 h 88"/>
                <a:gd name="T6" fmla="*/ 75 w 92"/>
                <a:gd name="T7" fmla="*/ 16 h 88"/>
                <a:gd name="T8" fmla="*/ 76 w 92"/>
                <a:gd name="T9" fmla="*/ 75 h 88"/>
                <a:gd name="T10" fmla="*/ 47 w 92"/>
                <a:gd name="T11" fmla="*/ 88 h 88"/>
                <a:gd name="T12" fmla="*/ 46 w 92"/>
                <a:gd name="T13" fmla="*/ 88 h 88"/>
                <a:gd name="T14" fmla="*/ 46 w 92"/>
                <a:gd name="T15" fmla="*/ 7 h 88"/>
                <a:gd name="T16" fmla="*/ 18 w 92"/>
                <a:gd name="T17" fmla="*/ 19 h 88"/>
                <a:gd name="T18" fmla="*/ 19 w 92"/>
                <a:gd name="T19" fmla="*/ 75 h 88"/>
                <a:gd name="T20" fmla="*/ 47 w 92"/>
                <a:gd name="T21" fmla="*/ 86 h 88"/>
                <a:gd name="T22" fmla="*/ 74 w 92"/>
                <a:gd name="T23" fmla="*/ 74 h 88"/>
                <a:gd name="T24" fmla="*/ 74 w 92"/>
                <a:gd name="T25" fmla="*/ 18 h 88"/>
                <a:gd name="T26" fmla="*/ 46 w 92"/>
                <a:gd name="T27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88">
                  <a:moveTo>
                    <a:pt x="46" y="88"/>
                  </a:moveTo>
                  <a:cubicBezTo>
                    <a:pt x="35" y="88"/>
                    <a:pt x="25" y="84"/>
                    <a:pt x="17" y="76"/>
                  </a:cubicBezTo>
                  <a:cubicBezTo>
                    <a:pt x="1" y="60"/>
                    <a:pt x="0" y="34"/>
                    <a:pt x="16" y="17"/>
                  </a:cubicBezTo>
                  <a:cubicBezTo>
                    <a:pt x="32" y="1"/>
                    <a:pt x="59" y="0"/>
                    <a:pt x="75" y="16"/>
                  </a:cubicBezTo>
                  <a:cubicBezTo>
                    <a:pt x="92" y="32"/>
                    <a:pt x="92" y="59"/>
                    <a:pt x="76" y="75"/>
                  </a:cubicBezTo>
                  <a:cubicBezTo>
                    <a:pt x="68" y="83"/>
                    <a:pt x="58" y="88"/>
                    <a:pt x="47" y="88"/>
                  </a:cubicBezTo>
                  <a:cubicBezTo>
                    <a:pt x="47" y="88"/>
                    <a:pt x="46" y="88"/>
                    <a:pt x="46" y="88"/>
                  </a:cubicBezTo>
                  <a:close/>
                  <a:moveTo>
                    <a:pt x="46" y="7"/>
                  </a:moveTo>
                  <a:cubicBezTo>
                    <a:pt x="36" y="7"/>
                    <a:pt x="25" y="11"/>
                    <a:pt x="18" y="19"/>
                  </a:cubicBezTo>
                  <a:cubicBezTo>
                    <a:pt x="3" y="34"/>
                    <a:pt x="3" y="59"/>
                    <a:pt x="19" y="75"/>
                  </a:cubicBezTo>
                  <a:cubicBezTo>
                    <a:pt x="26" y="82"/>
                    <a:pt x="36" y="86"/>
                    <a:pt x="47" y="86"/>
                  </a:cubicBezTo>
                  <a:cubicBezTo>
                    <a:pt x="57" y="85"/>
                    <a:pt x="67" y="81"/>
                    <a:pt x="74" y="74"/>
                  </a:cubicBezTo>
                  <a:cubicBezTo>
                    <a:pt x="90" y="58"/>
                    <a:pt x="89" y="33"/>
                    <a:pt x="74" y="18"/>
                  </a:cubicBezTo>
                  <a:cubicBezTo>
                    <a:pt x="66" y="10"/>
                    <a:pt x="56" y="7"/>
                    <a:pt x="46" y="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698" name="Freeform 286"/>
            <p:cNvSpPr>
              <a:spLocks/>
            </p:cNvSpPr>
            <p:nvPr/>
          </p:nvSpPr>
          <p:spPr bwMode="auto">
            <a:xfrm>
              <a:off x="3479673" y="11383634"/>
              <a:ext cx="210214" cy="204209"/>
            </a:xfrm>
            <a:custGeom>
              <a:avLst/>
              <a:gdLst>
                <a:gd name="T0" fmla="*/ 60 w 61"/>
                <a:gd name="T1" fmla="*/ 59 h 59"/>
                <a:gd name="T2" fmla="*/ 59 w 61"/>
                <a:gd name="T3" fmla="*/ 58 h 59"/>
                <a:gd name="T4" fmla="*/ 1 w 61"/>
                <a:gd name="T5" fmla="*/ 2 h 59"/>
                <a:gd name="T6" fmla="*/ 1 w 61"/>
                <a:gd name="T7" fmla="*/ 0 h 59"/>
                <a:gd name="T8" fmla="*/ 2 w 61"/>
                <a:gd name="T9" fmla="*/ 0 h 59"/>
                <a:gd name="T10" fmla="*/ 61 w 61"/>
                <a:gd name="T11" fmla="*/ 57 h 59"/>
                <a:gd name="T12" fmla="*/ 61 w 61"/>
                <a:gd name="T13" fmla="*/ 58 h 59"/>
                <a:gd name="T14" fmla="*/ 60 w 61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59">
                  <a:moveTo>
                    <a:pt x="60" y="59"/>
                  </a:moveTo>
                  <a:cubicBezTo>
                    <a:pt x="60" y="59"/>
                    <a:pt x="60" y="59"/>
                    <a:pt x="59" y="58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8"/>
                    <a:pt x="61" y="58"/>
                  </a:cubicBezTo>
                  <a:cubicBezTo>
                    <a:pt x="61" y="59"/>
                    <a:pt x="60" y="59"/>
                    <a:pt x="60" y="5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99" name="그룹 1698"/>
          <p:cNvGrpSpPr/>
          <p:nvPr/>
        </p:nvGrpSpPr>
        <p:grpSpPr>
          <a:xfrm>
            <a:off x="2063654" y="1420719"/>
            <a:ext cx="257688" cy="260374"/>
            <a:chOff x="2020183" y="11347602"/>
            <a:chExt cx="288294" cy="291298"/>
          </a:xfrm>
          <a:solidFill>
            <a:srgbClr val="FE6500"/>
          </a:solidFill>
        </p:grpSpPr>
        <p:sp>
          <p:nvSpPr>
            <p:cNvPr id="1700" name="Freeform 157"/>
            <p:cNvSpPr>
              <a:spLocks noEditPoints="1"/>
            </p:cNvSpPr>
            <p:nvPr/>
          </p:nvSpPr>
          <p:spPr bwMode="auto">
            <a:xfrm>
              <a:off x="2020183" y="11347602"/>
              <a:ext cx="288294" cy="291298"/>
            </a:xfrm>
            <a:custGeom>
              <a:avLst/>
              <a:gdLst>
                <a:gd name="T0" fmla="*/ 41 w 83"/>
                <a:gd name="T1" fmla="*/ 84 h 84"/>
                <a:gd name="T2" fmla="*/ 0 w 83"/>
                <a:gd name="T3" fmla="*/ 42 h 84"/>
                <a:gd name="T4" fmla="*/ 41 w 83"/>
                <a:gd name="T5" fmla="*/ 0 h 84"/>
                <a:gd name="T6" fmla="*/ 83 w 83"/>
                <a:gd name="T7" fmla="*/ 42 h 84"/>
                <a:gd name="T8" fmla="*/ 41 w 83"/>
                <a:gd name="T9" fmla="*/ 84 h 84"/>
                <a:gd name="T10" fmla="*/ 41 w 83"/>
                <a:gd name="T11" fmla="*/ 3 h 84"/>
                <a:gd name="T12" fmla="*/ 2 w 83"/>
                <a:gd name="T13" fmla="*/ 42 h 84"/>
                <a:gd name="T14" fmla="*/ 41 w 83"/>
                <a:gd name="T15" fmla="*/ 82 h 84"/>
                <a:gd name="T16" fmla="*/ 81 w 83"/>
                <a:gd name="T17" fmla="*/ 42 h 84"/>
                <a:gd name="T18" fmla="*/ 41 w 83"/>
                <a:gd name="T19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4">
                  <a:moveTo>
                    <a:pt x="41" y="84"/>
                  </a:moveTo>
                  <a:cubicBezTo>
                    <a:pt x="18" y="84"/>
                    <a:pt x="0" y="65"/>
                    <a:pt x="0" y="42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4" y="0"/>
                    <a:pt x="83" y="19"/>
                    <a:pt x="83" y="42"/>
                  </a:cubicBezTo>
                  <a:cubicBezTo>
                    <a:pt x="83" y="65"/>
                    <a:pt x="64" y="84"/>
                    <a:pt x="41" y="84"/>
                  </a:cubicBezTo>
                  <a:close/>
                  <a:moveTo>
                    <a:pt x="41" y="3"/>
                  </a:moveTo>
                  <a:cubicBezTo>
                    <a:pt x="20" y="3"/>
                    <a:pt x="2" y="20"/>
                    <a:pt x="2" y="42"/>
                  </a:cubicBezTo>
                  <a:cubicBezTo>
                    <a:pt x="2" y="64"/>
                    <a:pt x="20" y="82"/>
                    <a:pt x="41" y="82"/>
                  </a:cubicBezTo>
                  <a:cubicBezTo>
                    <a:pt x="63" y="82"/>
                    <a:pt x="81" y="64"/>
                    <a:pt x="81" y="42"/>
                  </a:cubicBezTo>
                  <a:cubicBezTo>
                    <a:pt x="81" y="20"/>
                    <a:pt x="63" y="3"/>
                    <a:pt x="4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01" name="Freeform 158"/>
            <p:cNvSpPr>
              <a:spLocks/>
            </p:cNvSpPr>
            <p:nvPr/>
          </p:nvSpPr>
          <p:spPr bwMode="auto">
            <a:xfrm>
              <a:off x="2083243" y="11431688"/>
              <a:ext cx="159164" cy="123128"/>
            </a:xfrm>
            <a:custGeom>
              <a:avLst/>
              <a:gdLst>
                <a:gd name="T0" fmla="*/ 10 w 46"/>
                <a:gd name="T1" fmla="*/ 36 h 36"/>
                <a:gd name="T2" fmla="*/ 10 w 46"/>
                <a:gd name="T3" fmla="*/ 36 h 36"/>
                <a:gd name="T4" fmla="*/ 0 w 46"/>
                <a:gd name="T5" fmla="*/ 27 h 36"/>
                <a:gd name="T6" fmla="*/ 0 w 46"/>
                <a:gd name="T7" fmla="*/ 26 h 36"/>
                <a:gd name="T8" fmla="*/ 2 w 46"/>
                <a:gd name="T9" fmla="*/ 26 h 36"/>
                <a:gd name="T10" fmla="*/ 10 w 46"/>
                <a:gd name="T11" fmla="*/ 34 h 36"/>
                <a:gd name="T12" fmla="*/ 44 w 46"/>
                <a:gd name="T13" fmla="*/ 1 h 36"/>
                <a:gd name="T14" fmla="*/ 45 w 46"/>
                <a:gd name="T15" fmla="*/ 1 h 36"/>
                <a:gd name="T16" fmla="*/ 45 w 46"/>
                <a:gd name="T17" fmla="*/ 2 h 36"/>
                <a:gd name="T18" fmla="*/ 11 w 46"/>
                <a:gd name="T19" fmla="*/ 36 h 36"/>
                <a:gd name="T20" fmla="*/ 10 w 46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6">
                  <a:moveTo>
                    <a:pt x="10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1" y="25"/>
                    <a:pt x="1" y="25"/>
                    <a:pt x="2" y="26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0"/>
                    <a:pt x="45" y="0"/>
                    <a:pt x="45" y="1"/>
                  </a:cubicBezTo>
                  <a:cubicBezTo>
                    <a:pt x="46" y="1"/>
                    <a:pt x="46" y="2"/>
                    <a:pt x="45" y="2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02" name="그룹 1701"/>
          <p:cNvGrpSpPr/>
          <p:nvPr/>
        </p:nvGrpSpPr>
        <p:grpSpPr>
          <a:xfrm>
            <a:off x="2787394" y="1416692"/>
            <a:ext cx="263058" cy="268428"/>
            <a:chOff x="2734911" y="11326576"/>
            <a:chExt cx="294301" cy="300308"/>
          </a:xfrm>
          <a:solidFill>
            <a:srgbClr val="FE6500"/>
          </a:solidFill>
        </p:grpSpPr>
        <p:sp>
          <p:nvSpPr>
            <p:cNvPr id="1703" name="Freeform 225"/>
            <p:cNvSpPr>
              <a:spLocks noEditPoints="1"/>
            </p:cNvSpPr>
            <p:nvPr/>
          </p:nvSpPr>
          <p:spPr bwMode="auto">
            <a:xfrm>
              <a:off x="2734911" y="11326576"/>
              <a:ext cx="294301" cy="300308"/>
            </a:xfrm>
            <a:custGeom>
              <a:avLst/>
              <a:gdLst>
                <a:gd name="T0" fmla="*/ 41 w 85"/>
                <a:gd name="T1" fmla="*/ 86 h 87"/>
                <a:gd name="T2" fmla="*/ 12 w 85"/>
                <a:gd name="T3" fmla="*/ 74 h 87"/>
                <a:gd name="T4" fmla="*/ 0 w 85"/>
                <a:gd name="T5" fmla="*/ 45 h 87"/>
                <a:gd name="T6" fmla="*/ 12 w 85"/>
                <a:gd name="T7" fmla="*/ 16 h 87"/>
                <a:gd name="T8" fmla="*/ 69 w 85"/>
                <a:gd name="T9" fmla="*/ 16 h 87"/>
                <a:gd name="T10" fmla="*/ 69 w 85"/>
                <a:gd name="T11" fmla="*/ 74 h 87"/>
                <a:gd name="T12" fmla="*/ 69 w 85"/>
                <a:gd name="T13" fmla="*/ 74 h 87"/>
                <a:gd name="T14" fmla="*/ 41 w 85"/>
                <a:gd name="T15" fmla="*/ 86 h 87"/>
                <a:gd name="T16" fmla="*/ 41 w 85"/>
                <a:gd name="T17" fmla="*/ 6 h 87"/>
                <a:gd name="T18" fmla="*/ 13 w 85"/>
                <a:gd name="T19" fmla="*/ 18 h 87"/>
                <a:gd name="T20" fmla="*/ 2 w 85"/>
                <a:gd name="T21" fmla="*/ 45 h 87"/>
                <a:gd name="T22" fmla="*/ 13 w 85"/>
                <a:gd name="T23" fmla="*/ 72 h 87"/>
                <a:gd name="T24" fmla="*/ 68 w 85"/>
                <a:gd name="T25" fmla="*/ 72 h 87"/>
                <a:gd name="T26" fmla="*/ 68 w 85"/>
                <a:gd name="T27" fmla="*/ 72 h 87"/>
                <a:gd name="T28" fmla="*/ 68 w 85"/>
                <a:gd name="T29" fmla="*/ 18 h 87"/>
                <a:gd name="T30" fmla="*/ 41 w 85"/>
                <a:gd name="T31" fmla="*/ 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87">
                  <a:moveTo>
                    <a:pt x="41" y="86"/>
                  </a:moveTo>
                  <a:cubicBezTo>
                    <a:pt x="30" y="86"/>
                    <a:pt x="20" y="82"/>
                    <a:pt x="12" y="74"/>
                  </a:cubicBezTo>
                  <a:cubicBezTo>
                    <a:pt x="4" y="66"/>
                    <a:pt x="0" y="56"/>
                    <a:pt x="0" y="45"/>
                  </a:cubicBezTo>
                  <a:cubicBezTo>
                    <a:pt x="0" y="34"/>
                    <a:pt x="4" y="24"/>
                    <a:pt x="12" y="16"/>
                  </a:cubicBezTo>
                  <a:cubicBezTo>
                    <a:pt x="28" y="0"/>
                    <a:pt x="54" y="0"/>
                    <a:pt x="69" y="16"/>
                  </a:cubicBezTo>
                  <a:cubicBezTo>
                    <a:pt x="85" y="32"/>
                    <a:pt x="85" y="58"/>
                    <a:pt x="69" y="74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62" y="82"/>
                    <a:pt x="51" y="86"/>
                    <a:pt x="41" y="86"/>
                  </a:cubicBezTo>
                  <a:close/>
                  <a:moveTo>
                    <a:pt x="41" y="6"/>
                  </a:moveTo>
                  <a:cubicBezTo>
                    <a:pt x="31" y="6"/>
                    <a:pt x="21" y="10"/>
                    <a:pt x="13" y="18"/>
                  </a:cubicBezTo>
                  <a:cubicBezTo>
                    <a:pt x="6" y="25"/>
                    <a:pt x="2" y="35"/>
                    <a:pt x="2" y="45"/>
                  </a:cubicBezTo>
                  <a:cubicBezTo>
                    <a:pt x="2" y="55"/>
                    <a:pt x="6" y="65"/>
                    <a:pt x="13" y="72"/>
                  </a:cubicBezTo>
                  <a:cubicBezTo>
                    <a:pt x="28" y="87"/>
                    <a:pt x="53" y="87"/>
                    <a:pt x="68" y="72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83" y="57"/>
                    <a:pt x="83" y="33"/>
                    <a:pt x="68" y="18"/>
                  </a:cubicBezTo>
                  <a:cubicBezTo>
                    <a:pt x="60" y="10"/>
                    <a:pt x="51" y="6"/>
                    <a:pt x="41" y="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04" name="Freeform 226"/>
            <p:cNvSpPr>
              <a:spLocks/>
            </p:cNvSpPr>
            <p:nvPr/>
          </p:nvSpPr>
          <p:spPr bwMode="auto">
            <a:xfrm>
              <a:off x="2815993" y="11419673"/>
              <a:ext cx="120123" cy="126129"/>
            </a:xfrm>
            <a:custGeom>
              <a:avLst/>
              <a:gdLst>
                <a:gd name="T0" fmla="*/ 1 w 35"/>
                <a:gd name="T1" fmla="*/ 36 h 36"/>
                <a:gd name="T2" fmla="*/ 0 w 35"/>
                <a:gd name="T3" fmla="*/ 35 h 36"/>
                <a:gd name="T4" fmla="*/ 0 w 35"/>
                <a:gd name="T5" fmla="*/ 34 h 36"/>
                <a:gd name="T6" fmla="*/ 33 w 35"/>
                <a:gd name="T7" fmla="*/ 1 h 36"/>
                <a:gd name="T8" fmla="*/ 35 w 35"/>
                <a:gd name="T9" fmla="*/ 1 h 36"/>
                <a:gd name="T10" fmla="*/ 35 w 35"/>
                <a:gd name="T11" fmla="*/ 2 h 36"/>
                <a:gd name="T12" fmla="*/ 2 w 35"/>
                <a:gd name="T13" fmla="*/ 35 h 36"/>
                <a:gd name="T14" fmla="*/ 1 w 35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6">
                  <a:moveTo>
                    <a:pt x="1" y="36"/>
                  </a:moveTo>
                  <a:cubicBezTo>
                    <a:pt x="1" y="36"/>
                    <a:pt x="0" y="36"/>
                    <a:pt x="0" y="35"/>
                  </a:cubicBezTo>
                  <a:cubicBezTo>
                    <a:pt x="0" y="35"/>
                    <a:pt x="0" y="34"/>
                    <a:pt x="0" y="34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4" y="0"/>
                    <a:pt x="34" y="0"/>
                    <a:pt x="35" y="1"/>
                  </a:cubicBezTo>
                  <a:cubicBezTo>
                    <a:pt x="35" y="1"/>
                    <a:pt x="35" y="2"/>
                    <a:pt x="35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1" y="36"/>
                    <a:pt x="1" y="3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05" name="Freeform 227"/>
            <p:cNvSpPr>
              <a:spLocks/>
            </p:cNvSpPr>
            <p:nvPr/>
          </p:nvSpPr>
          <p:spPr bwMode="auto">
            <a:xfrm>
              <a:off x="2815993" y="11419673"/>
              <a:ext cx="120123" cy="126129"/>
            </a:xfrm>
            <a:custGeom>
              <a:avLst/>
              <a:gdLst>
                <a:gd name="T0" fmla="*/ 34 w 35"/>
                <a:gd name="T1" fmla="*/ 36 h 36"/>
                <a:gd name="T2" fmla="*/ 33 w 35"/>
                <a:gd name="T3" fmla="*/ 35 h 36"/>
                <a:gd name="T4" fmla="*/ 0 w 35"/>
                <a:gd name="T5" fmla="*/ 2 h 36"/>
                <a:gd name="T6" fmla="*/ 0 w 35"/>
                <a:gd name="T7" fmla="*/ 1 h 36"/>
                <a:gd name="T8" fmla="*/ 2 w 35"/>
                <a:gd name="T9" fmla="*/ 1 h 36"/>
                <a:gd name="T10" fmla="*/ 35 w 35"/>
                <a:gd name="T11" fmla="*/ 34 h 36"/>
                <a:gd name="T12" fmla="*/ 35 w 35"/>
                <a:gd name="T13" fmla="*/ 35 h 36"/>
                <a:gd name="T14" fmla="*/ 34 w 35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6">
                  <a:moveTo>
                    <a:pt x="34" y="36"/>
                  </a:moveTo>
                  <a:cubicBezTo>
                    <a:pt x="34" y="36"/>
                    <a:pt x="33" y="36"/>
                    <a:pt x="33" y="3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5"/>
                    <a:pt x="35" y="35"/>
                  </a:cubicBezTo>
                  <a:cubicBezTo>
                    <a:pt x="35" y="36"/>
                    <a:pt x="34" y="36"/>
                    <a:pt x="34" y="3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06" name="그룹 1705"/>
          <p:cNvGrpSpPr/>
          <p:nvPr/>
        </p:nvGrpSpPr>
        <p:grpSpPr>
          <a:xfrm>
            <a:off x="5550621" y="1422062"/>
            <a:ext cx="225480" cy="257688"/>
            <a:chOff x="2038199" y="11984252"/>
            <a:chExt cx="252260" cy="288294"/>
          </a:xfrm>
          <a:solidFill>
            <a:srgbClr val="FE6500"/>
          </a:solidFill>
        </p:grpSpPr>
        <p:sp>
          <p:nvSpPr>
            <p:cNvPr id="1707" name="Freeform 159"/>
            <p:cNvSpPr>
              <a:spLocks noEditPoints="1"/>
            </p:cNvSpPr>
            <p:nvPr/>
          </p:nvSpPr>
          <p:spPr bwMode="auto">
            <a:xfrm>
              <a:off x="2038199" y="11984252"/>
              <a:ext cx="219225" cy="219225"/>
            </a:xfrm>
            <a:custGeom>
              <a:avLst/>
              <a:gdLst>
                <a:gd name="T0" fmla="*/ 32 w 63"/>
                <a:gd name="T1" fmla="*/ 63 h 63"/>
                <a:gd name="T2" fmla="*/ 0 w 63"/>
                <a:gd name="T3" fmla="*/ 31 h 63"/>
                <a:gd name="T4" fmla="*/ 32 w 63"/>
                <a:gd name="T5" fmla="*/ 0 h 63"/>
                <a:gd name="T6" fmla="*/ 63 w 63"/>
                <a:gd name="T7" fmla="*/ 31 h 63"/>
                <a:gd name="T8" fmla="*/ 32 w 63"/>
                <a:gd name="T9" fmla="*/ 63 h 63"/>
                <a:gd name="T10" fmla="*/ 32 w 63"/>
                <a:gd name="T11" fmla="*/ 2 h 63"/>
                <a:gd name="T12" fmla="*/ 2 w 63"/>
                <a:gd name="T13" fmla="*/ 31 h 63"/>
                <a:gd name="T14" fmla="*/ 32 w 63"/>
                <a:gd name="T15" fmla="*/ 61 h 63"/>
                <a:gd name="T16" fmla="*/ 61 w 63"/>
                <a:gd name="T17" fmla="*/ 31 h 63"/>
                <a:gd name="T18" fmla="*/ 32 w 63"/>
                <a:gd name="T1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2" y="63"/>
                  </a:moveTo>
                  <a:cubicBezTo>
                    <a:pt x="14" y="63"/>
                    <a:pt x="0" y="49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3"/>
                    <a:pt x="32" y="63"/>
                  </a:cubicBezTo>
                  <a:close/>
                  <a:moveTo>
                    <a:pt x="32" y="2"/>
                  </a:moveTo>
                  <a:cubicBezTo>
                    <a:pt x="15" y="2"/>
                    <a:pt x="2" y="15"/>
                    <a:pt x="2" y="31"/>
                  </a:cubicBezTo>
                  <a:cubicBezTo>
                    <a:pt x="2" y="48"/>
                    <a:pt x="15" y="61"/>
                    <a:pt x="32" y="61"/>
                  </a:cubicBezTo>
                  <a:cubicBezTo>
                    <a:pt x="48" y="61"/>
                    <a:pt x="61" y="48"/>
                    <a:pt x="61" y="31"/>
                  </a:cubicBezTo>
                  <a:cubicBezTo>
                    <a:pt x="61" y="15"/>
                    <a:pt x="48" y="2"/>
                    <a:pt x="3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08" name="Freeform 160"/>
            <p:cNvSpPr>
              <a:spLocks/>
            </p:cNvSpPr>
            <p:nvPr/>
          </p:nvSpPr>
          <p:spPr bwMode="auto">
            <a:xfrm>
              <a:off x="2143306" y="12026293"/>
              <a:ext cx="9009" cy="132137"/>
            </a:xfrm>
            <a:custGeom>
              <a:avLst/>
              <a:gdLst>
                <a:gd name="T0" fmla="*/ 2 w 3"/>
                <a:gd name="T1" fmla="*/ 38 h 38"/>
                <a:gd name="T2" fmla="*/ 0 w 3"/>
                <a:gd name="T3" fmla="*/ 37 h 38"/>
                <a:gd name="T4" fmla="*/ 0 w 3"/>
                <a:gd name="T5" fmla="*/ 2 h 38"/>
                <a:gd name="T6" fmla="*/ 2 w 3"/>
                <a:gd name="T7" fmla="*/ 0 h 38"/>
                <a:gd name="T8" fmla="*/ 3 w 3"/>
                <a:gd name="T9" fmla="*/ 2 h 38"/>
                <a:gd name="T10" fmla="*/ 3 w 3"/>
                <a:gd name="T11" fmla="*/ 37 h 38"/>
                <a:gd name="T12" fmla="*/ 2 w 3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8">
                  <a:moveTo>
                    <a:pt x="2" y="38"/>
                  </a:moveTo>
                  <a:cubicBezTo>
                    <a:pt x="1" y="38"/>
                    <a:pt x="0" y="38"/>
                    <a:pt x="0" y="3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8"/>
                    <a:pt x="2" y="38"/>
                    <a:pt x="2" y="3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09" name="Freeform 161"/>
            <p:cNvSpPr>
              <a:spLocks/>
            </p:cNvSpPr>
            <p:nvPr/>
          </p:nvSpPr>
          <p:spPr bwMode="auto">
            <a:xfrm>
              <a:off x="2083243" y="12089359"/>
              <a:ext cx="132137" cy="9009"/>
            </a:xfrm>
            <a:custGeom>
              <a:avLst/>
              <a:gdLst>
                <a:gd name="T0" fmla="*/ 36 w 38"/>
                <a:gd name="T1" fmla="*/ 3 h 3"/>
                <a:gd name="T2" fmla="*/ 1 w 38"/>
                <a:gd name="T3" fmla="*/ 3 h 3"/>
                <a:gd name="T4" fmla="*/ 0 w 38"/>
                <a:gd name="T5" fmla="*/ 1 h 3"/>
                <a:gd name="T6" fmla="*/ 1 w 38"/>
                <a:gd name="T7" fmla="*/ 0 h 3"/>
                <a:gd name="T8" fmla="*/ 36 w 38"/>
                <a:gd name="T9" fmla="*/ 0 h 3"/>
                <a:gd name="T10" fmla="*/ 38 w 38"/>
                <a:gd name="T11" fmla="*/ 1 h 3"/>
                <a:gd name="T12" fmla="*/ 36 w 3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">
                  <a:moveTo>
                    <a:pt x="3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8" y="1"/>
                    <a:pt x="38" y="1"/>
                  </a:cubicBezTo>
                  <a:cubicBezTo>
                    <a:pt x="38" y="2"/>
                    <a:pt x="37" y="3"/>
                    <a:pt x="36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10" name="Freeform 162"/>
            <p:cNvSpPr>
              <a:spLocks/>
            </p:cNvSpPr>
            <p:nvPr/>
          </p:nvSpPr>
          <p:spPr bwMode="auto">
            <a:xfrm>
              <a:off x="2206374" y="12176448"/>
              <a:ext cx="84085" cy="96098"/>
            </a:xfrm>
            <a:custGeom>
              <a:avLst/>
              <a:gdLst>
                <a:gd name="T0" fmla="*/ 24 w 25"/>
                <a:gd name="T1" fmla="*/ 28 h 28"/>
                <a:gd name="T2" fmla="*/ 23 w 25"/>
                <a:gd name="T3" fmla="*/ 28 h 28"/>
                <a:gd name="T4" fmla="*/ 1 w 25"/>
                <a:gd name="T5" fmla="*/ 2 h 28"/>
                <a:gd name="T6" fmla="*/ 1 w 25"/>
                <a:gd name="T7" fmla="*/ 0 h 28"/>
                <a:gd name="T8" fmla="*/ 2 w 25"/>
                <a:gd name="T9" fmla="*/ 0 h 28"/>
                <a:gd name="T10" fmla="*/ 24 w 25"/>
                <a:gd name="T11" fmla="*/ 26 h 28"/>
                <a:gd name="T12" fmla="*/ 24 w 25"/>
                <a:gd name="T13" fmla="*/ 28 h 28"/>
                <a:gd name="T14" fmla="*/ 24 w 25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8">
                  <a:moveTo>
                    <a:pt x="24" y="28"/>
                  </a:moveTo>
                  <a:cubicBezTo>
                    <a:pt x="23" y="28"/>
                    <a:pt x="23" y="28"/>
                    <a:pt x="23" y="28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7"/>
                    <a:pt x="25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11" name="그룹 1710"/>
          <p:cNvGrpSpPr/>
          <p:nvPr/>
        </p:nvGrpSpPr>
        <p:grpSpPr>
          <a:xfrm>
            <a:off x="6260059" y="1422064"/>
            <a:ext cx="225474" cy="257686"/>
            <a:chOff x="2749928" y="11975242"/>
            <a:chExt cx="252255" cy="288293"/>
          </a:xfrm>
          <a:solidFill>
            <a:srgbClr val="FE6500"/>
          </a:solidFill>
        </p:grpSpPr>
        <p:sp>
          <p:nvSpPr>
            <p:cNvPr id="1712" name="Freeform 228"/>
            <p:cNvSpPr>
              <a:spLocks noEditPoints="1"/>
            </p:cNvSpPr>
            <p:nvPr/>
          </p:nvSpPr>
          <p:spPr bwMode="auto">
            <a:xfrm>
              <a:off x="2749928" y="11975242"/>
              <a:ext cx="219225" cy="219225"/>
            </a:xfrm>
            <a:custGeom>
              <a:avLst/>
              <a:gdLst>
                <a:gd name="T0" fmla="*/ 32 w 64"/>
                <a:gd name="T1" fmla="*/ 63 h 63"/>
                <a:gd name="T2" fmla="*/ 0 w 64"/>
                <a:gd name="T3" fmla="*/ 32 h 63"/>
                <a:gd name="T4" fmla="*/ 32 w 64"/>
                <a:gd name="T5" fmla="*/ 0 h 63"/>
                <a:gd name="T6" fmla="*/ 64 w 64"/>
                <a:gd name="T7" fmla="*/ 32 h 63"/>
                <a:gd name="T8" fmla="*/ 32 w 64"/>
                <a:gd name="T9" fmla="*/ 63 h 63"/>
                <a:gd name="T10" fmla="*/ 32 w 64"/>
                <a:gd name="T11" fmla="*/ 2 h 63"/>
                <a:gd name="T12" fmla="*/ 3 w 64"/>
                <a:gd name="T13" fmla="*/ 32 h 63"/>
                <a:gd name="T14" fmla="*/ 32 w 64"/>
                <a:gd name="T15" fmla="*/ 61 h 63"/>
                <a:gd name="T16" fmla="*/ 61 w 64"/>
                <a:gd name="T17" fmla="*/ 32 h 63"/>
                <a:gd name="T18" fmla="*/ 32 w 64"/>
                <a:gd name="T1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3">
                  <a:moveTo>
                    <a:pt x="32" y="63"/>
                  </a:moveTo>
                  <a:cubicBezTo>
                    <a:pt x="15" y="63"/>
                    <a:pt x="0" y="49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cubicBezTo>
                    <a:pt x="64" y="49"/>
                    <a:pt x="49" y="63"/>
                    <a:pt x="32" y="63"/>
                  </a:cubicBezTo>
                  <a:close/>
                  <a:moveTo>
                    <a:pt x="32" y="2"/>
                  </a:moveTo>
                  <a:cubicBezTo>
                    <a:pt x="16" y="2"/>
                    <a:pt x="3" y="15"/>
                    <a:pt x="3" y="32"/>
                  </a:cubicBezTo>
                  <a:cubicBezTo>
                    <a:pt x="3" y="48"/>
                    <a:pt x="16" y="61"/>
                    <a:pt x="32" y="61"/>
                  </a:cubicBezTo>
                  <a:cubicBezTo>
                    <a:pt x="48" y="61"/>
                    <a:pt x="61" y="48"/>
                    <a:pt x="61" y="32"/>
                  </a:cubicBezTo>
                  <a:cubicBezTo>
                    <a:pt x="61" y="15"/>
                    <a:pt x="48" y="2"/>
                    <a:pt x="3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13" name="Freeform 229"/>
            <p:cNvSpPr>
              <a:spLocks/>
            </p:cNvSpPr>
            <p:nvPr/>
          </p:nvSpPr>
          <p:spPr bwMode="auto">
            <a:xfrm>
              <a:off x="2794972" y="12077343"/>
              <a:ext cx="132137" cy="12012"/>
            </a:xfrm>
            <a:custGeom>
              <a:avLst/>
              <a:gdLst>
                <a:gd name="T0" fmla="*/ 37 w 38"/>
                <a:gd name="T1" fmla="*/ 3 h 3"/>
                <a:gd name="T2" fmla="*/ 1 w 38"/>
                <a:gd name="T3" fmla="*/ 3 h 3"/>
                <a:gd name="T4" fmla="*/ 0 w 38"/>
                <a:gd name="T5" fmla="*/ 2 h 3"/>
                <a:gd name="T6" fmla="*/ 1 w 38"/>
                <a:gd name="T7" fmla="*/ 0 h 3"/>
                <a:gd name="T8" fmla="*/ 37 w 38"/>
                <a:gd name="T9" fmla="*/ 0 h 3"/>
                <a:gd name="T10" fmla="*/ 38 w 38"/>
                <a:gd name="T11" fmla="*/ 2 h 3"/>
                <a:gd name="T12" fmla="*/ 37 w 3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">
                  <a:moveTo>
                    <a:pt x="37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8" y="1"/>
                    <a:pt x="38" y="2"/>
                  </a:cubicBezTo>
                  <a:cubicBezTo>
                    <a:pt x="38" y="2"/>
                    <a:pt x="38" y="3"/>
                    <a:pt x="37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14" name="Freeform 230"/>
            <p:cNvSpPr>
              <a:spLocks/>
            </p:cNvSpPr>
            <p:nvPr/>
          </p:nvSpPr>
          <p:spPr bwMode="auto">
            <a:xfrm>
              <a:off x="2918098" y="12164433"/>
              <a:ext cx="84085" cy="99102"/>
            </a:xfrm>
            <a:custGeom>
              <a:avLst/>
              <a:gdLst>
                <a:gd name="T0" fmla="*/ 23 w 24"/>
                <a:gd name="T1" fmla="*/ 28 h 28"/>
                <a:gd name="T2" fmla="*/ 22 w 24"/>
                <a:gd name="T3" fmla="*/ 28 h 28"/>
                <a:gd name="T4" fmla="*/ 0 w 24"/>
                <a:gd name="T5" fmla="*/ 2 h 28"/>
                <a:gd name="T6" fmla="*/ 0 w 24"/>
                <a:gd name="T7" fmla="*/ 1 h 28"/>
                <a:gd name="T8" fmla="*/ 2 w 24"/>
                <a:gd name="T9" fmla="*/ 1 h 28"/>
                <a:gd name="T10" fmla="*/ 24 w 24"/>
                <a:gd name="T11" fmla="*/ 27 h 28"/>
                <a:gd name="T12" fmla="*/ 24 w 24"/>
                <a:gd name="T13" fmla="*/ 28 h 28"/>
                <a:gd name="T14" fmla="*/ 23 w 24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8">
                  <a:moveTo>
                    <a:pt x="23" y="28"/>
                  </a:moveTo>
                  <a:cubicBezTo>
                    <a:pt x="23" y="28"/>
                    <a:pt x="22" y="28"/>
                    <a:pt x="22" y="2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3" y="28"/>
                    <a:pt x="23" y="28"/>
                    <a:pt x="23" y="2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15" name="그룹 1714"/>
          <p:cNvGrpSpPr/>
          <p:nvPr/>
        </p:nvGrpSpPr>
        <p:grpSpPr>
          <a:xfrm>
            <a:off x="6939170" y="1420721"/>
            <a:ext cx="228164" cy="260372"/>
            <a:chOff x="3461654" y="11975242"/>
            <a:chExt cx="255262" cy="291297"/>
          </a:xfrm>
          <a:solidFill>
            <a:srgbClr val="FE6500"/>
          </a:solidFill>
        </p:grpSpPr>
        <p:sp>
          <p:nvSpPr>
            <p:cNvPr id="1716" name="Freeform 287"/>
            <p:cNvSpPr>
              <a:spLocks noEditPoints="1"/>
            </p:cNvSpPr>
            <p:nvPr/>
          </p:nvSpPr>
          <p:spPr bwMode="auto">
            <a:xfrm>
              <a:off x="3461654" y="11975242"/>
              <a:ext cx="219225" cy="222228"/>
            </a:xfrm>
            <a:custGeom>
              <a:avLst/>
              <a:gdLst>
                <a:gd name="T0" fmla="*/ 31 w 63"/>
                <a:gd name="T1" fmla="*/ 64 h 64"/>
                <a:gd name="T2" fmla="*/ 0 w 63"/>
                <a:gd name="T3" fmla="*/ 32 h 64"/>
                <a:gd name="T4" fmla="*/ 31 w 63"/>
                <a:gd name="T5" fmla="*/ 0 h 64"/>
                <a:gd name="T6" fmla="*/ 63 w 63"/>
                <a:gd name="T7" fmla="*/ 32 h 64"/>
                <a:gd name="T8" fmla="*/ 31 w 63"/>
                <a:gd name="T9" fmla="*/ 64 h 64"/>
                <a:gd name="T10" fmla="*/ 31 w 63"/>
                <a:gd name="T11" fmla="*/ 2 h 64"/>
                <a:gd name="T12" fmla="*/ 2 w 63"/>
                <a:gd name="T13" fmla="*/ 32 h 64"/>
                <a:gd name="T14" fmla="*/ 31 w 63"/>
                <a:gd name="T15" fmla="*/ 61 h 64"/>
                <a:gd name="T16" fmla="*/ 61 w 63"/>
                <a:gd name="T17" fmla="*/ 32 h 64"/>
                <a:gd name="T18" fmla="*/ 31 w 63"/>
                <a:gd name="T19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4">
                  <a:moveTo>
                    <a:pt x="31" y="64"/>
                  </a:moveTo>
                  <a:cubicBezTo>
                    <a:pt x="14" y="64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2"/>
                  </a:cubicBezTo>
                  <a:cubicBezTo>
                    <a:pt x="63" y="49"/>
                    <a:pt x="49" y="64"/>
                    <a:pt x="31" y="64"/>
                  </a:cubicBezTo>
                  <a:close/>
                  <a:moveTo>
                    <a:pt x="31" y="2"/>
                  </a:moveTo>
                  <a:cubicBezTo>
                    <a:pt x="15" y="2"/>
                    <a:pt x="2" y="16"/>
                    <a:pt x="2" y="32"/>
                  </a:cubicBezTo>
                  <a:cubicBezTo>
                    <a:pt x="2" y="48"/>
                    <a:pt x="15" y="61"/>
                    <a:pt x="31" y="61"/>
                  </a:cubicBezTo>
                  <a:cubicBezTo>
                    <a:pt x="48" y="61"/>
                    <a:pt x="61" y="48"/>
                    <a:pt x="61" y="32"/>
                  </a:cubicBezTo>
                  <a:cubicBezTo>
                    <a:pt x="61" y="16"/>
                    <a:pt x="48" y="2"/>
                    <a:pt x="3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17" name="Freeform 288"/>
            <p:cNvSpPr>
              <a:spLocks/>
            </p:cNvSpPr>
            <p:nvPr/>
          </p:nvSpPr>
          <p:spPr bwMode="auto">
            <a:xfrm>
              <a:off x="3629827" y="12164434"/>
              <a:ext cx="87089" cy="102105"/>
            </a:xfrm>
            <a:custGeom>
              <a:avLst/>
              <a:gdLst>
                <a:gd name="T0" fmla="*/ 23 w 25"/>
                <a:gd name="T1" fmla="*/ 29 h 29"/>
                <a:gd name="T2" fmla="*/ 22 w 25"/>
                <a:gd name="T3" fmla="*/ 28 h 29"/>
                <a:gd name="T4" fmla="*/ 0 w 25"/>
                <a:gd name="T5" fmla="*/ 2 h 29"/>
                <a:gd name="T6" fmla="*/ 1 w 25"/>
                <a:gd name="T7" fmla="*/ 1 h 29"/>
                <a:gd name="T8" fmla="*/ 2 w 25"/>
                <a:gd name="T9" fmla="*/ 1 h 29"/>
                <a:gd name="T10" fmla="*/ 24 w 25"/>
                <a:gd name="T11" fmla="*/ 27 h 29"/>
                <a:gd name="T12" fmla="*/ 24 w 25"/>
                <a:gd name="T13" fmla="*/ 28 h 29"/>
                <a:gd name="T14" fmla="*/ 23 w 25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9">
                  <a:moveTo>
                    <a:pt x="23" y="29"/>
                  </a:moveTo>
                  <a:cubicBezTo>
                    <a:pt x="23" y="29"/>
                    <a:pt x="23" y="29"/>
                    <a:pt x="22" y="2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5" y="27"/>
                    <a:pt x="25" y="28"/>
                    <a:pt x="24" y="28"/>
                  </a:cubicBezTo>
                  <a:cubicBezTo>
                    <a:pt x="24" y="29"/>
                    <a:pt x="24" y="29"/>
                    <a:pt x="23" y="2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18" name="그룹 1717"/>
          <p:cNvGrpSpPr/>
          <p:nvPr/>
        </p:nvGrpSpPr>
        <p:grpSpPr>
          <a:xfrm>
            <a:off x="8320411" y="1422062"/>
            <a:ext cx="257688" cy="257688"/>
            <a:chOff x="11269625" y="12617896"/>
            <a:chExt cx="288294" cy="288294"/>
          </a:xfrm>
          <a:solidFill>
            <a:srgbClr val="FE6500"/>
          </a:solidFill>
        </p:grpSpPr>
        <p:sp>
          <p:nvSpPr>
            <p:cNvPr id="1719" name="Freeform 1029"/>
            <p:cNvSpPr>
              <a:spLocks noEditPoints="1"/>
            </p:cNvSpPr>
            <p:nvPr/>
          </p:nvSpPr>
          <p:spPr bwMode="auto">
            <a:xfrm>
              <a:off x="11269625" y="12617896"/>
              <a:ext cx="288294" cy="288294"/>
            </a:xfrm>
            <a:custGeom>
              <a:avLst/>
              <a:gdLst>
                <a:gd name="T0" fmla="*/ 41 w 83"/>
                <a:gd name="T1" fmla="*/ 83 h 83"/>
                <a:gd name="T2" fmla="*/ 0 w 83"/>
                <a:gd name="T3" fmla="*/ 41 h 83"/>
                <a:gd name="T4" fmla="*/ 41 w 83"/>
                <a:gd name="T5" fmla="*/ 0 h 83"/>
                <a:gd name="T6" fmla="*/ 83 w 83"/>
                <a:gd name="T7" fmla="*/ 41 h 83"/>
                <a:gd name="T8" fmla="*/ 41 w 83"/>
                <a:gd name="T9" fmla="*/ 83 h 83"/>
                <a:gd name="T10" fmla="*/ 41 w 83"/>
                <a:gd name="T11" fmla="*/ 2 h 83"/>
                <a:gd name="T12" fmla="*/ 2 w 83"/>
                <a:gd name="T13" fmla="*/ 41 h 83"/>
                <a:gd name="T14" fmla="*/ 41 w 83"/>
                <a:gd name="T15" fmla="*/ 81 h 83"/>
                <a:gd name="T16" fmla="*/ 81 w 83"/>
                <a:gd name="T17" fmla="*/ 41 h 83"/>
                <a:gd name="T18" fmla="*/ 41 w 83"/>
                <a:gd name="T1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3">
                  <a:moveTo>
                    <a:pt x="41" y="83"/>
                  </a:moveTo>
                  <a:cubicBezTo>
                    <a:pt x="18" y="83"/>
                    <a:pt x="0" y="64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4" y="0"/>
                    <a:pt x="83" y="18"/>
                    <a:pt x="83" y="41"/>
                  </a:cubicBezTo>
                  <a:cubicBezTo>
                    <a:pt x="83" y="64"/>
                    <a:pt x="64" y="83"/>
                    <a:pt x="41" y="83"/>
                  </a:cubicBezTo>
                  <a:close/>
                  <a:moveTo>
                    <a:pt x="41" y="2"/>
                  </a:moveTo>
                  <a:cubicBezTo>
                    <a:pt x="20" y="2"/>
                    <a:pt x="2" y="20"/>
                    <a:pt x="2" y="41"/>
                  </a:cubicBezTo>
                  <a:cubicBezTo>
                    <a:pt x="2" y="63"/>
                    <a:pt x="20" y="81"/>
                    <a:pt x="41" y="81"/>
                  </a:cubicBezTo>
                  <a:cubicBezTo>
                    <a:pt x="63" y="81"/>
                    <a:pt x="81" y="63"/>
                    <a:pt x="81" y="41"/>
                  </a:cubicBezTo>
                  <a:cubicBezTo>
                    <a:pt x="81" y="20"/>
                    <a:pt x="63" y="2"/>
                    <a:pt x="4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20" name="Freeform 1030"/>
            <p:cNvSpPr>
              <a:spLocks noEditPoints="1"/>
            </p:cNvSpPr>
            <p:nvPr/>
          </p:nvSpPr>
          <p:spPr bwMode="auto">
            <a:xfrm>
              <a:off x="11368726" y="12695976"/>
              <a:ext cx="114117" cy="132137"/>
            </a:xfrm>
            <a:custGeom>
              <a:avLst/>
              <a:gdLst>
                <a:gd name="T0" fmla="*/ 2 w 33"/>
                <a:gd name="T1" fmla="*/ 38 h 38"/>
                <a:gd name="T2" fmla="*/ 1 w 33"/>
                <a:gd name="T3" fmla="*/ 38 h 38"/>
                <a:gd name="T4" fmla="*/ 0 w 33"/>
                <a:gd name="T5" fmla="*/ 37 h 38"/>
                <a:gd name="T6" fmla="*/ 0 w 33"/>
                <a:gd name="T7" fmla="*/ 1 h 38"/>
                <a:gd name="T8" fmla="*/ 1 w 33"/>
                <a:gd name="T9" fmla="*/ 0 h 38"/>
                <a:gd name="T10" fmla="*/ 2 w 33"/>
                <a:gd name="T11" fmla="*/ 0 h 38"/>
                <a:gd name="T12" fmla="*/ 33 w 33"/>
                <a:gd name="T13" fmla="*/ 18 h 38"/>
                <a:gd name="T14" fmla="*/ 33 w 33"/>
                <a:gd name="T15" fmla="*/ 19 h 38"/>
                <a:gd name="T16" fmla="*/ 33 w 33"/>
                <a:gd name="T17" fmla="*/ 20 h 38"/>
                <a:gd name="T18" fmla="*/ 2 w 33"/>
                <a:gd name="T19" fmla="*/ 38 h 38"/>
                <a:gd name="T20" fmla="*/ 2 w 33"/>
                <a:gd name="T21" fmla="*/ 38 h 38"/>
                <a:gd name="T22" fmla="*/ 3 w 33"/>
                <a:gd name="T23" fmla="*/ 3 h 38"/>
                <a:gd name="T24" fmla="*/ 3 w 33"/>
                <a:gd name="T25" fmla="*/ 35 h 38"/>
                <a:gd name="T26" fmla="*/ 30 w 33"/>
                <a:gd name="T27" fmla="*/ 19 h 38"/>
                <a:gd name="T28" fmla="*/ 3 w 33"/>
                <a:gd name="T2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8">
                  <a:moveTo>
                    <a:pt x="2" y="38"/>
                  </a:move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0" y="38"/>
                    <a:pt x="0" y="3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lose/>
                  <a:moveTo>
                    <a:pt x="3" y="3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30" y="19"/>
                    <a:pt x="30" y="19"/>
                    <a:pt x="30" y="19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21" name="그룹 1720"/>
          <p:cNvGrpSpPr/>
          <p:nvPr/>
        </p:nvGrpSpPr>
        <p:grpSpPr>
          <a:xfrm>
            <a:off x="9033267" y="1420719"/>
            <a:ext cx="260374" cy="260374"/>
            <a:chOff x="11981352" y="12617896"/>
            <a:chExt cx="291298" cy="291298"/>
          </a:xfrm>
          <a:solidFill>
            <a:srgbClr val="FE6500"/>
          </a:solidFill>
        </p:grpSpPr>
        <p:sp>
          <p:nvSpPr>
            <p:cNvPr id="1722" name="Freeform 1089"/>
            <p:cNvSpPr>
              <a:spLocks noEditPoints="1"/>
            </p:cNvSpPr>
            <p:nvPr/>
          </p:nvSpPr>
          <p:spPr bwMode="auto">
            <a:xfrm>
              <a:off x="11981352" y="12617896"/>
              <a:ext cx="291298" cy="291298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2 h 84"/>
                <a:gd name="T12" fmla="*/ 2 w 84"/>
                <a:gd name="T13" fmla="*/ 42 h 84"/>
                <a:gd name="T14" fmla="*/ 42 w 84"/>
                <a:gd name="T15" fmla="*/ 81 h 84"/>
                <a:gd name="T16" fmla="*/ 81 w 84"/>
                <a:gd name="T17" fmla="*/ 42 h 84"/>
                <a:gd name="T18" fmla="*/ 42 w 84"/>
                <a:gd name="T1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2"/>
                  </a:moveTo>
                  <a:cubicBezTo>
                    <a:pt x="20" y="2"/>
                    <a:pt x="2" y="20"/>
                    <a:pt x="2" y="42"/>
                  </a:cubicBezTo>
                  <a:cubicBezTo>
                    <a:pt x="2" y="64"/>
                    <a:pt x="20" y="81"/>
                    <a:pt x="42" y="81"/>
                  </a:cubicBezTo>
                  <a:cubicBezTo>
                    <a:pt x="64" y="81"/>
                    <a:pt x="81" y="64"/>
                    <a:pt x="81" y="42"/>
                  </a:cubicBezTo>
                  <a:cubicBezTo>
                    <a:pt x="81" y="20"/>
                    <a:pt x="64" y="2"/>
                    <a:pt x="4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23" name="Freeform 1090"/>
            <p:cNvSpPr>
              <a:spLocks noEditPoints="1"/>
            </p:cNvSpPr>
            <p:nvPr/>
          </p:nvSpPr>
          <p:spPr bwMode="auto">
            <a:xfrm>
              <a:off x="12068442" y="12695976"/>
              <a:ext cx="45048" cy="138143"/>
            </a:xfrm>
            <a:custGeom>
              <a:avLst/>
              <a:gdLst>
                <a:gd name="T0" fmla="*/ 12 w 13"/>
                <a:gd name="T1" fmla="*/ 40 h 40"/>
                <a:gd name="T2" fmla="*/ 1 w 13"/>
                <a:gd name="T3" fmla="*/ 40 h 40"/>
                <a:gd name="T4" fmla="*/ 0 w 13"/>
                <a:gd name="T5" fmla="*/ 39 h 40"/>
                <a:gd name="T6" fmla="*/ 0 w 13"/>
                <a:gd name="T7" fmla="*/ 1 h 40"/>
                <a:gd name="T8" fmla="*/ 1 w 13"/>
                <a:gd name="T9" fmla="*/ 0 h 40"/>
                <a:gd name="T10" fmla="*/ 12 w 13"/>
                <a:gd name="T11" fmla="*/ 0 h 40"/>
                <a:gd name="T12" fmla="*/ 13 w 13"/>
                <a:gd name="T13" fmla="*/ 1 h 40"/>
                <a:gd name="T14" fmla="*/ 13 w 13"/>
                <a:gd name="T15" fmla="*/ 39 h 40"/>
                <a:gd name="T16" fmla="*/ 12 w 13"/>
                <a:gd name="T17" fmla="*/ 40 h 40"/>
                <a:gd name="T18" fmla="*/ 2 w 13"/>
                <a:gd name="T19" fmla="*/ 38 h 40"/>
                <a:gd name="T20" fmla="*/ 11 w 13"/>
                <a:gd name="T21" fmla="*/ 38 h 40"/>
                <a:gd name="T22" fmla="*/ 11 w 13"/>
                <a:gd name="T23" fmla="*/ 2 h 40"/>
                <a:gd name="T24" fmla="*/ 2 w 13"/>
                <a:gd name="T25" fmla="*/ 2 h 40"/>
                <a:gd name="T26" fmla="*/ 2 w 13"/>
                <a:gd name="T2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40">
                  <a:moveTo>
                    <a:pt x="12" y="40"/>
                  </a:move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40"/>
                    <a:pt x="13" y="40"/>
                    <a:pt x="12" y="40"/>
                  </a:cubicBezTo>
                  <a:close/>
                  <a:moveTo>
                    <a:pt x="2" y="38"/>
                  </a:moveTo>
                  <a:cubicBezTo>
                    <a:pt x="11" y="38"/>
                    <a:pt x="11" y="38"/>
                    <a:pt x="11" y="3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8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24" name="Freeform 1091"/>
            <p:cNvSpPr>
              <a:spLocks noEditPoints="1"/>
            </p:cNvSpPr>
            <p:nvPr/>
          </p:nvSpPr>
          <p:spPr bwMode="auto">
            <a:xfrm>
              <a:off x="12140514" y="12695976"/>
              <a:ext cx="42044" cy="138143"/>
            </a:xfrm>
            <a:custGeom>
              <a:avLst/>
              <a:gdLst>
                <a:gd name="T0" fmla="*/ 11 w 12"/>
                <a:gd name="T1" fmla="*/ 40 h 40"/>
                <a:gd name="T2" fmla="*/ 1 w 12"/>
                <a:gd name="T3" fmla="*/ 40 h 40"/>
                <a:gd name="T4" fmla="*/ 0 w 12"/>
                <a:gd name="T5" fmla="*/ 39 h 40"/>
                <a:gd name="T6" fmla="*/ 0 w 12"/>
                <a:gd name="T7" fmla="*/ 1 h 40"/>
                <a:gd name="T8" fmla="*/ 1 w 12"/>
                <a:gd name="T9" fmla="*/ 0 h 40"/>
                <a:gd name="T10" fmla="*/ 11 w 12"/>
                <a:gd name="T11" fmla="*/ 0 h 40"/>
                <a:gd name="T12" fmla="*/ 12 w 12"/>
                <a:gd name="T13" fmla="*/ 1 h 40"/>
                <a:gd name="T14" fmla="*/ 12 w 12"/>
                <a:gd name="T15" fmla="*/ 39 h 40"/>
                <a:gd name="T16" fmla="*/ 11 w 12"/>
                <a:gd name="T17" fmla="*/ 40 h 40"/>
                <a:gd name="T18" fmla="*/ 2 w 12"/>
                <a:gd name="T19" fmla="*/ 38 h 40"/>
                <a:gd name="T20" fmla="*/ 10 w 12"/>
                <a:gd name="T21" fmla="*/ 38 h 40"/>
                <a:gd name="T22" fmla="*/ 10 w 12"/>
                <a:gd name="T23" fmla="*/ 2 h 40"/>
                <a:gd name="T24" fmla="*/ 2 w 12"/>
                <a:gd name="T25" fmla="*/ 2 h 40"/>
                <a:gd name="T26" fmla="*/ 2 w 12"/>
                <a:gd name="T2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40">
                  <a:moveTo>
                    <a:pt x="11" y="40"/>
                  </a:move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2" y="40"/>
                    <a:pt x="11" y="40"/>
                  </a:cubicBezTo>
                  <a:close/>
                  <a:moveTo>
                    <a:pt x="2" y="38"/>
                  </a:moveTo>
                  <a:cubicBezTo>
                    <a:pt x="10" y="38"/>
                    <a:pt x="10" y="38"/>
                    <a:pt x="10" y="3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8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25" name="그룹 1724"/>
          <p:cNvGrpSpPr/>
          <p:nvPr/>
        </p:nvGrpSpPr>
        <p:grpSpPr>
          <a:xfrm>
            <a:off x="9757625" y="1422062"/>
            <a:ext cx="260374" cy="257688"/>
            <a:chOff x="12690075" y="12614894"/>
            <a:chExt cx="291298" cy="288294"/>
          </a:xfrm>
          <a:solidFill>
            <a:srgbClr val="FE6500"/>
          </a:solidFill>
        </p:grpSpPr>
        <p:sp>
          <p:nvSpPr>
            <p:cNvPr id="1726" name="Freeform 1159"/>
            <p:cNvSpPr>
              <a:spLocks noEditPoints="1"/>
            </p:cNvSpPr>
            <p:nvPr/>
          </p:nvSpPr>
          <p:spPr bwMode="auto">
            <a:xfrm>
              <a:off x="12690075" y="12614894"/>
              <a:ext cx="291298" cy="288294"/>
            </a:xfrm>
            <a:custGeom>
              <a:avLst/>
              <a:gdLst>
                <a:gd name="T0" fmla="*/ 42 w 84"/>
                <a:gd name="T1" fmla="*/ 83 h 83"/>
                <a:gd name="T2" fmla="*/ 0 w 84"/>
                <a:gd name="T3" fmla="*/ 41 h 83"/>
                <a:gd name="T4" fmla="*/ 42 w 84"/>
                <a:gd name="T5" fmla="*/ 0 h 83"/>
                <a:gd name="T6" fmla="*/ 84 w 84"/>
                <a:gd name="T7" fmla="*/ 41 h 83"/>
                <a:gd name="T8" fmla="*/ 42 w 84"/>
                <a:gd name="T9" fmla="*/ 83 h 83"/>
                <a:gd name="T10" fmla="*/ 42 w 84"/>
                <a:gd name="T11" fmla="*/ 2 h 83"/>
                <a:gd name="T12" fmla="*/ 3 w 84"/>
                <a:gd name="T13" fmla="*/ 41 h 83"/>
                <a:gd name="T14" fmla="*/ 42 w 84"/>
                <a:gd name="T15" fmla="*/ 81 h 83"/>
                <a:gd name="T16" fmla="*/ 82 w 84"/>
                <a:gd name="T17" fmla="*/ 41 h 83"/>
                <a:gd name="T18" fmla="*/ 42 w 84"/>
                <a:gd name="T1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42" y="83"/>
                  </a:moveTo>
                  <a:cubicBezTo>
                    <a:pt x="19" y="83"/>
                    <a:pt x="0" y="64"/>
                    <a:pt x="0" y="41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5" y="0"/>
                    <a:pt x="84" y="18"/>
                    <a:pt x="84" y="41"/>
                  </a:cubicBezTo>
                  <a:cubicBezTo>
                    <a:pt x="84" y="64"/>
                    <a:pt x="65" y="83"/>
                    <a:pt x="42" y="83"/>
                  </a:cubicBezTo>
                  <a:close/>
                  <a:moveTo>
                    <a:pt x="42" y="2"/>
                  </a:moveTo>
                  <a:cubicBezTo>
                    <a:pt x="20" y="2"/>
                    <a:pt x="3" y="20"/>
                    <a:pt x="3" y="41"/>
                  </a:cubicBezTo>
                  <a:cubicBezTo>
                    <a:pt x="3" y="63"/>
                    <a:pt x="20" y="81"/>
                    <a:pt x="42" y="81"/>
                  </a:cubicBezTo>
                  <a:cubicBezTo>
                    <a:pt x="64" y="81"/>
                    <a:pt x="82" y="63"/>
                    <a:pt x="82" y="41"/>
                  </a:cubicBezTo>
                  <a:cubicBezTo>
                    <a:pt x="82" y="20"/>
                    <a:pt x="64" y="2"/>
                    <a:pt x="4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27" name="Freeform 1160"/>
            <p:cNvSpPr>
              <a:spLocks noEditPoints="1"/>
            </p:cNvSpPr>
            <p:nvPr/>
          </p:nvSpPr>
          <p:spPr bwMode="auto">
            <a:xfrm>
              <a:off x="12834225" y="12692972"/>
              <a:ext cx="78080" cy="132137"/>
            </a:xfrm>
            <a:custGeom>
              <a:avLst/>
              <a:gdLst>
                <a:gd name="T0" fmla="*/ 1 w 23"/>
                <a:gd name="T1" fmla="*/ 38 h 38"/>
                <a:gd name="T2" fmla="*/ 0 w 23"/>
                <a:gd name="T3" fmla="*/ 38 h 38"/>
                <a:gd name="T4" fmla="*/ 0 w 23"/>
                <a:gd name="T5" fmla="*/ 37 h 38"/>
                <a:gd name="T6" fmla="*/ 0 w 23"/>
                <a:gd name="T7" fmla="*/ 1 h 38"/>
                <a:gd name="T8" fmla="*/ 0 w 23"/>
                <a:gd name="T9" fmla="*/ 0 h 38"/>
                <a:gd name="T10" fmla="*/ 1 w 23"/>
                <a:gd name="T11" fmla="*/ 1 h 38"/>
                <a:gd name="T12" fmla="*/ 22 w 23"/>
                <a:gd name="T13" fmla="*/ 19 h 38"/>
                <a:gd name="T14" fmla="*/ 23 w 23"/>
                <a:gd name="T15" fmla="*/ 19 h 38"/>
                <a:gd name="T16" fmla="*/ 22 w 23"/>
                <a:gd name="T17" fmla="*/ 20 h 38"/>
                <a:gd name="T18" fmla="*/ 1 w 23"/>
                <a:gd name="T19" fmla="*/ 38 h 38"/>
                <a:gd name="T20" fmla="*/ 1 w 23"/>
                <a:gd name="T21" fmla="*/ 38 h 38"/>
                <a:gd name="T22" fmla="*/ 2 w 23"/>
                <a:gd name="T23" fmla="*/ 4 h 38"/>
                <a:gd name="T24" fmla="*/ 2 w 23"/>
                <a:gd name="T25" fmla="*/ 35 h 38"/>
                <a:gd name="T26" fmla="*/ 20 w 23"/>
                <a:gd name="T27" fmla="*/ 19 h 38"/>
                <a:gd name="T28" fmla="*/ 2 w 23"/>
                <a:gd name="T29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38">
                  <a:moveTo>
                    <a:pt x="1" y="38"/>
                  </a:moveTo>
                  <a:cubicBezTo>
                    <a:pt x="1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0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lose/>
                  <a:moveTo>
                    <a:pt x="2" y="4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20" y="19"/>
                    <a:pt x="20" y="19"/>
                    <a:pt x="20" y="19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28" name="Freeform 1161"/>
            <p:cNvSpPr>
              <a:spLocks/>
            </p:cNvSpPr>
            <p:nvPr/>
          </p:nvSpPr>
          <p:spPr bwMode="auto">
            <a:xfrm>
              <a:off x="12798184" y="12692972"/>
              <a:ext cx="6006" cy="135139"/>
            </a:xfrm>
            <a:custGeom>
              <a:avLst/>
              <a:gdLst>
                <a:gd name="T0" fmla="*/ 1 w 2"/>
                <a:gd name="T1" fmla="*/ 39 h 39"/>
                <a:gd name="T2" fmla="*/ 0 w 2"/>
                <a:gd name="T3" fmla="*/ 38 h 39"/>
                <a:gd name="T4" fmla="*/ 0 w 2"/>
                <a:gd name="T5" fmla="*/ 1 h 39"/>
                <a:gd name="T6" fmla="*/ 1 w 2"/>
                <a:gd name="T7" fmla="*/ 0 h 39"/>
                <a:gd name="T8" fmla="*/ 2 w 2"/>
                <a:gd name="T9" fmla="*/ 1 h 39"/>
                <a:gd name="T10" fmla="*/ 2 w 2"/>
                <a:gd name="T11" fmla="*/ 38 h 39"/>
                <a:gd name="T12" fmla="*/ 1 w 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9">
                  <a:moveTo>
                    <a:pt x="1" y="39"/>
                  </a:moveTo>
                  <a:cubicBezTo>
                    <a:pt x="0" y="39"/>
                    <a:pt x="0" y="39"/>
                    <a:pt x="0" y="3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1" y="3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29" name="그룹 1728"/>
          <p:cNvGrpSpPr/>
          <p:nvPr/>
        </p:nvGrpSpPr>
        <p:grpSpPr>
          <a:xfrm>
            <a:off x="4155331" y="2042447"/>
            <a:ext cx="255006" cy="193268"/>
            <a:chOff x="8425722" y="1230269"/>
            <a:chExt cx="285292" cy="216223"/>
          </a:xfrm>
          <a:solidFill>
            <a:srgbClr val="FE6500"/>
          </a:solidFill>
        </p:grpSpPr>
        <p:sp>
          <p:nvSpPr>
            <p:cNvPr id="1730" name="Freeform 754"/>
            <p:cNvSpPr>
              <a:spLocks noEditPoints="1"/>
            </p:cNvSpPr>
            <p:nvPr/>
          </p:nvSpPr>
          <p:spPr bwMode="auto">
            <a:xfrm>
              <a:off x="8425722" y="1230269"/>
              <a:ext cx="177180" cy="216223"/>
            </a:xfrm>
            <a:custGeom>
              <a:avLst/>
              <a:gdLst>
                <a:gd name="T0" fmla="*/ 47 w 51"/>
                <a:gd name="T1" fmla="*/ 1 h 63"/>
                <a:gd name="T2" fmla="*/ 14 w 51"/>
                <a:gd name="T3" fmla="*/ 17 h 63"/>
                <a:gd name="T4" fmla="*/ 13 w 51"/>
                <a:gd name="T5" fmla="*/ 17 h 63"/>
                <a:gd name="T6" fmla="*/ 2 w 51"/>
                <a:gd name="T7" fmla="*/ 17 h 63"/>
                <a:gd name="T8" fmla="*/ 0 w 51"/>
                <a:gd name="T9" fmla="*/ 20 h 63"/>
                <a:gd name="T10" fmla="*/ 0 w 51"/>
                <a:gd name="T11" fmla="*/ 40 h 63"/>
                <a:gd name="T12" fmla="*/ 2 w 51"/>
                <a:gd name="T13" fmla="*/ 43 h 63"/>
                <a:gd name="T14" fmla="*/ 12 w 51"/>
                <a:gd name="T15" fmla="*/ 43 h 63"/>
                <a:gd name="T16" fmla="*/ 14 w 51"/>
                <a:gd name="T17" fmla="*/ 43 h 63"/>
                <a:gd name="T18" fmla="*/ 47 w 51"/>
                <a:gd name="T19" fmla="*/ 62 h 63"/>
                <a:gd name="T20" fmla="*/ 51 w 51"/>
                <a:gd name="T21" fmla="*/ 59 h 63"/>
                <a:gd name="T22" fmla="*/ 51 w 51"/>
                <a:gd name="T23" fmla="*/ 3 h 63"/>
                <a:gd name="T24" fmla="*/ 47 w 51"/>
                <a:gd name="T25" fmla="*/ 1 h 63"/>
                <a:gd name="T26" fmla="*/ 12 w 51"/>
                <a:gd name="T27" fmla="*/ 40 h 63"/>
                <a:gd name="T28" fmla="*/ 2 w 51"/>
                <a:gd name="T29" fmla="*/ 40 h 63"/>
                <a:gd name="T30" fmla="*/ 2 w 51"/>
                <a:gd name="T31" fmla="*/ 20 h 63"/>
                <a:gd name="T32" fmla="*/ 12 w 51"/>
                <a:gd name="T33" fmla="*/ 20 h 63"/>
                <a:gd name="T34" fmla="*/ 12 w 51"/>
                <a:gd name="T35" fmla="*/ 40 h 63"/>
                <a:gd name="T36" fmla="*/ 48 w 51"/>
                <a:gd name="T37" fmla="*/ 60 h 63"/>
                <a:gd name="T38" fmla="*/ 15 w 51"/>
                <a:gd name="T39" fmla="*/ 41 h 63"/>
                <a:gd name="T40" fmla="*/ 15 w 51"/>
                <a:gd name="T41" fmla="*/ 19 h 63"/>
                <a:gd name="T42" fmla="*/ 48 w 51"/>
                <a:gd name="T43" fmla="*/ 3 h 63"/>
                <a:gd name="T44" fmla="*/ 48 w 51"/>
                <a:gd name="T4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63">
                  <a:moveTo>
                    <a:pt x="47" y="1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3" y="17"/>
                    <a:pt x="13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8"/>
                    <a:pt x="0" y="2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4" y="4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9" y="63"/>
                    <a:pt x="51" y="61"/>
                    <a:pt x="51" y="59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49" y="0"/>
                    <a:pt x="47" y="1"/>
                  </a:cubicBezTo>
                  <a:close/>
                  <a:moveTo>
                    <a:pt x="12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12" y="40"/>
                  </a:lnTo>
                  <a:close/>
                  <a:moveTo>
                    <a:pt x="48" y="60"/>
                  </a:moveTo>
                  <a:cubicBezTo>
                    <a:pt x="15" y="41"/>
                    <a:pt x="15" y="41"/>
                    <a:pt x="15" y="41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48" y="3"/>
                    <a:pt x="48" y="3"/>
                    <a:pt x="48" y="3"/>
                  </a:cubicBezTo>
                  <a:lnTo>
                    <a:pt x="48" y="6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31" name="Freeform 755"/>
            <p:cNvSpPr>
              <a:spLocks/>
            </p:cNvSpPr>
            <p:nvPr/>
          </p:nvSpPr>
          <p:spPr bwMode="auto">
            <a:xfrm>
              <a:off x="8629932" y="1332376"/>
              <a:ext cx="81082" cy="9009"/>
            </a:xfrm>
            <a:custGeom>
              <a:avLst/>
              <a:gdLst>
                <a:gd name="T0" fmla="*/ 22 w 23"/>
                <a:gd name="T1" fmla="*/ 2 h 2"/>
                <a:gd name="T2" fmla="*/ 1 w 23"/>
                <a:gd name="T3" fmla="*/ 2 h 2"/>
                <a:gd name="T4" fmla="*/ 0 w 23"/>
                <a:gd name="T5" fmla="*/ 1 h 2"/>
                <a:gd name="T6" fmla="*/ 1 w 23"/>
                <a:gd name="T7" fmla="*/ 0 h 2"/>
                <a:gd name="T8" fmla="*/ 22 w 23"/>
                <a:gd name="T9" fmla="*/ 0 h 2"/>
                <a:gd name="T10" fmla="*/ 23 w 23"/>
                <a:gd name="T11" fmla="*/ 1 h 2"/>
                <a:gd name="T12" fmla="*/ 22 w 2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">
                  <a:moveTo>
                    <a:pt x="2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1"/>
                    <a:pt x="23" y="1"/>
                  </a:cubicBezTo>
                  <a:cubicBezTo>
                    <a:pt x="23" y="2"/>
                    <a:pt x="22" y="2"/>
                    <a:pt x="2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32" name="그룹 1731"/>
          <p:cNvGrpSpPr/>
          <p:nvPr/>
        </p:nvGrpSpPr>
        <p:grpSpPr>
          <a:xfrm>
            <a:off x="4841408" y="2046473"/>
            <a:ext cx="260374" cy="185214"/>
            <a:chOff x="6999265" y="1233275"/>
            <a:chExt cx="291298" cy="207212"/>
          </a:xfrm>
          <a:solidFill>
            <a:srgbClr val="FE6500"/>
          </a:solidFill>
        </p:grpSpPr>
        <p:sp>
          <p:nvSpPr>
            <p:cNvPr id="1733" name="Freeform 613"/>
            <p:cNvSpPr>
              <a:spLocks/>
            </p:cNvSpPr>
            <p:nvPr/>
          </p:nvSpPr>
          <p:spPr bwMode="auto">
            <a:xfrm>
              <a:off x="6999265" y="1233275"/>
              <a:ext cx="291298" cy="207212"/>
            </a:xfrm>
            <a:custGeom>
              <a:avLst/>
              <a:gdLst>
                <a:gd name="T0" fmla="*/ 81 w 84"/>
                <a:gd name="T1" fmla="*/ 0 h 60"/>
                <a:gd name="T2" fmla="*/ 3 w 84"/>
                <a:gd name="T3" fmla="*/ 0 h 60"/>
                <a:gd name="T4" fmla="*/ 0 w 84"/>
                <a:gd name="T5" fmla="*/ 3 h 60"/>
                <a:gd name="T6" fmla="*/ 0 w 84"/>
                <a:gd name="T7" fmla="*/ 57 h 60"/>
                <a:gd name="T8" fmla="*/ 3 w 84"/>
                <a:gd name="T9" fmla="*/ 60 h 60"/>
                <a:gd name="T10" fmla="*/ 61 w 84"/>
                <a:gd name="T11" fmla="*/ 60 h 60"/>
                <a:gd name="T12" fmla="*/ 62 w 84"/>
                <a:gd name="T13" fmla="*/ 59 h 60"/>
                <a:gd name="T14" fmla="*/ 61 w 84"/>
                <a:gd name="T15" fmla="*/ 58 h 60"/>
                <a:gd name="T16" fmla="*/ 2 w 84"/>
                <a:gd name="T17" fmla="*/ 58 h 60"/>
                <a:gd name="T18" fmla="*/ 2 w 84"/>
                <a:gd name="T19" fmla="*/ 2 h 60"/>
                <a:gd name="T20" fmla="*/ 82 w 84"/>
                <a:gd name="T21" fmla="*/ 2 h 60"/>
                <a:gd name="T22" fmla="*/ 82 w 84"/>
                <a:gd name="T23" fmla="*/ 39 h 60"/>
                <a:gd name="T24" fmla="*/ 82 w 84"/>
                <a:gd name="T25" fmla="*/ 41 h 60"/>
                <a:gd name="T26" fmla="*/ 82 w 84"/>
                <a:gd name="T27" fmla="*/ 58 h 60"/>
                <a:gd name="T28" fmla="*/ 74 w 84"/>
                <a:gd name="T29" fmla="*/ 58 h 60"/>
                <a:gd name="T30" fmla="*/ 73 w 84"/>
                <a:gd name="T31" fmla="*/ 59 h 60"/>
                <a:gd name="T32" fmla="*/ 74 w 84"/>
                <a:gd name="T33" fmla="*/ 60 h 60"/>
                <a:gd name="T34" fmla="*/ 81 w 84"/>
                <a:gd name="T35" fmla="*/ 60 h 60"/>
                <a:gd name="T36" fmla="*/ 84 w 84"/>
                <a:gd name="T37" fmla="*/ 57 h 60"/>
                <a:gd name="T38" fmla="*/ 84 w 84"/>
                <a:gd name="T39" fmla="*/ 41 h 60"/>
                <a:gd name="T40" fmla="*/ 84 w 84"/>
                <a:gd name="T41" fmla="*/ 39 h 60"/>
                <a:gd name="T42" fmla="*/ 84 w 84"/>
                <a:gd name="T43" fmla="*/ 3 h 60"/>
                <a:gd name="T44" fmla="*/ 81 w 84"/>
                <a:gd name="T4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4" h="60">
                  <a:moveTo>
                    <a:pt x="8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9"/>
                    <a:pt x="1" y="60"/>
                    <a:pt x="3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2" y="60"/>
                    <a:pt x="62" y="60"/>
                    <a:pt x="62" y="59"/>
                  </a:cubicBezTo>
                  <a:cubicBezTo>
                    <a:pt x="62" y="59"/>
                    <a:pt x="62" y="58"/>
                    <a:pt x="61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58"/>
                    <a:pt x="82" y="58"/>
                    <a:pt x="82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3" y="58"/>
                    <a:pt x="73" y="59"/>
                    <a:pt x="73" y="59"/>
                  </a:cubicBezTo>
                  <a:cubicBezTo>
                    <a:pt x="73" y="60"/>
                    <a:pt x="73" y="60"/>
                    <a:pt x="74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3" y="60"/>
                    <a:pt x="84" y="59"/>
                    <a:pt x="84" y="57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4" y="1"/>
                    <a:pt x="83" y="0"/>
                    <a:pt x="8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34" name="Freeform 614"/>
            <p:cNvSpPr>
              <a:spLocks noEditPoints="1"/>
            </p:cNvSpPr>
            <p:nvPr/>
          </p:nvSpPr>
          <p:spPr bwMode="auto">
            <a:xfrm>
              <a:off x="7107373" y="1281322"/>
              <a:ext cx="84085" cy="96098"/>
            </a:xfrm>
            <a:custGeom>
              <a:avLst/>
              <a:gdLst>
                <a:gd name="T0" fmla="*/ 0 w 24"/>
                <a:gd name="T1" fmla="*/ 26 h 28"/>
                <a:gd name="T2" fmla="*/ 0 w 24"/>
                <a:gd name="T3" fmla="*/ 2 h 28"/>
                <a:gd name="T4" fmla="*/ 2 w 24"/>
                <a:gd name="T5" fmla="*/ 1 h 28"/>
                <a:gd name="T6" fmla="*/ 23 w 24"/>
                <a:gd name="T7" fmla="*/ 13 h 28"/>
                <a:gd name="T8" fmla="*/ 23 w 24"/>
                <a:gd name="T9" fmla="*/ 15 h 28"/>
                <a:gd name="T10" fmla="*/ 2 w 24"/>
                <a:gd name="T11" fmla="*/ 27 h 28"/>
                <a:gd name="T12" fmla="*/ 0 w 24"/>
                <a:gd name="T13" fmla="*/ 26 h 28"/>
                <a:gd name="T14" fmla="*/ 3 w 24"/>
                <a:gd name="T15" fmla="*/ 4 h 28"/>
                <a:gd name="T16" fmla="*/ 3 w 24"/>
                <a:gd name="T17" fmla="*/ 24 h 28"/>
                <a:gd name="T18" fmla="*/ 21 w 24"/>
                <a:gd name="T19" fmla="*/ 14 h 28"/>
                <a:gd name="T20" fmla="*/ 3 w 24"/>
                <a:gd name="T21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8">
                  <a:moveTo>
                    <a:pt x="0" y="26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4"/>
                    <a:pt x="23" y="1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27"/>
                    <a:pt x="0" y="26"/>
                  </a:cubicBezTo>
                  <a:close/>
                  <a:moveTo>
                    <a:pt x="3" y="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1" y="14"/>
                    <a:pt x="21" y="14"/>
                    <a:pt x="21" y="14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35" name="그룹 1734"/>
          <p:cNvGrpSpPr/>
          <p:nvPr/>
        </p:nvGrpSpPr>
        <p:grpSpPr>
          <a:xfrm>
            <a:off x="623524" y="2011580"/>
            <a:ext cx="263058" cy="255002"/>
            <a:chOff x="7710990" y="13239534"/>
            <a:chExt cx="294301" cy="285289"/>
          </a:xfrm>
          <a:solidFill>
            <a:srgbClr val="FE6500"/>
          </a:solidFill>
        </p:grpSpPr>
        <p:sp>
          <p:nvSpPr>
            <p:cNvPr id="1736" name="Freeform 726"/>
            <p:cNvSpPr>
              <a:spLocks noEditPoints="1"/>
            </p:cNvSpPr>
            <p:nvPr/>
          </p:nvSpPr>
          <p:spPr bwMode="auto">
            <a:xfrm>
              <a:off x="7710990" y="13257552"/>
              <a:ext cx="294301" cy="237243"/>
            </a:xfrm>
            <a:custGeom>
              <a:avLst/>
              <a:gdLst>
                <a:gd name="T0" fmla="*/ 42 w 85"/>
                <a:gd name="T1" fmla="*/ 69 h 69"/>
                <a:gd name="T2" fmla="*/ 37 w 85"/>
                <a:gd name="T3" fmla="*/ 69 h 69"/>
                <a:gd name="T4" fmla="*/ 17 w 85"/>
                <a:gd name="T5" fmla="*/ 67 h 69"/>
                <a:gd name="T6" fmla="*/ 5 w 85"/>
                <a:gd name="T7" fmla="*/ 67 h 69"/>
                <a:gd name="T8" fmla="*/ 1 w 85"/>
                <a:gd name="T9" fmla="*/ 65 h 69"/>
                <a:gd name="T10" fmla="*/ 0 w 85"/>
                <a:gd name="T11" fmla="*/ 62 h 69"/>
                <a:gd name="T12" fmla="*/ 5 w 85"/>
                <a:gd name="T13" fmla="*/ 58 h 69"/>
                <a:gd name="T14" fmla="*/ 7 w 85"/>
                <a:gd name="T15" fmla="*/ 58 h 69"/>
                <a:gd name="T16" fmla="*/ 16 w 85"/>
                <a:gd name="T17" fmla="*/ 49 h 69"/>
                <a:gd name="T18" fmla="*/ 16 w 85"/>
                <a:gd name="T19" fmla="*/ 27 h 69"/>
                <a:gd name="T20" fmla="*/ 42 w 85"/>
                <a:gd name="T21" fmla="*/ 0 h 69"/>
                <a:gd name="T22" fmla="*/ 68 w 85"/>
                <a:gd name="T23" fmla="*/ 27 h 69"/>
                <a:gd name="T24" fmla="*/ 68 w 85"/>
                <a:gd name="T25" fmla="*/ 49 h 69"/>
                <a:gd name="T26" fmla="*/ 77 w 85"/>
                <a:gd name="T27" fmla="*/ 58 h 69"/>
                <a:gd name="T28" fmla="*/ 80 w 85"/>
                <a:gd name="T29" fmla="*/ 58 h 69"/>
                <a:gd name="T30" fmla="*/ 85 w 85"/>
                <a:gd name="T31" fmla="*/ 62 h 69"/>
                <a:gd name="T32" fmla="*/ 84 w 85"/>
                <a:gd name="T33" fmla="*/ 65 h 69"/>
                <a:gd name="T34" fmla="*/ 80 w 85"/>
                <a:gd name="T35" fmla="*/ 67 h 69"/>
                <a:gd name="T36" fmla="*/ 67 w 85"/>
                <a:gd name="T37" fmla="*/ 67 h 69"/>
                <a:gd name="T38" fmla="*/ 46 w 85"/>
                <a:gd name="T39" fmla="*/ 69 h 69"/>
                <a:gd name="T40" fmla="*/ 42 w 85"/>
                <a:gd name="T41" fmla="*/ 69 h 69"/>
                <a:gd name="T42" fmla="*/ 5 w 85"/>
                <a:gd name="T43" fmla="*/ 60 h 69"/>
                <a:gd name="T44" fmla="*/ 2 w 85"/>
                <a:gd name="T45" fmla="*/ 62 h 69"/>
                <a:gd name="T46" fmla="*/ 3 w 85"/>
                <a:gd name="T47" fmla="*/ 64 h 69"/>
                <a:gd name="T48" fmla="*/ 5 w 85"/>
                <a:gd name="T49" fmla="*/ 64 h 69"/>
                <a:gd name="T50" fmla="*/ 17 w 85"/>
                <a:gd name="T51" fmla="*/ 64 h 69"/>
                <a:gd name="T52" fmla="*/ 37 w 85"/>
                <a:gd name="T53" fmla="*/ 66 h 69"/>
                <a:gd name="T54" fmla="*/ 46 w 85"/>
                <a:gd name="T55" fmla="*/ 66 h 69"/>
                <a:gd name="T56" fmla="*/ 67 w 85"/>
                <a:gd name="T57" fmla="*/ 64 h 69"/>
                <a:gd name="T58" fmla="*/ 80 w 85"/>
                <a:gd name="T59" fmla="*/ 64 h 69"/>
                <a:gd name="T60" fmla="*/ 82 w 85"/>
                <a:gd name="T61" fmla="*/ 64 h 69"/>
                <a:gd name="T62" fmla="*/ 82 w 85"/>
                <a:gd name="T63" fmla="*/ 62 h 69"/>
                <a:gd name="T64" fmla="*/ 80 w 85"/>
                <a:gd name="T65" fmla="*/ 60 h 69"/>
                <a:gd name="T66" fmla="*/ 77 w 85"/>
                <a:gd name="T67" fmla="*/ 60 h 69"/>
                <a:gd name="T68" fmla="*/ 66 w 85"/>
                <a:gd name="T69" fmla="*/ 49 h 69"/>
                <a:gd name="T70" fmla="*/ 66 w 85"/>
                <a:gd name="T71" fmla="*/ 27 h 69"/>
                <a:gd name="T72" fmla="*/ 42 w 85"/>
                <a:gd name="T73" fmla="*/ 3 h 69"/>
                <a:gd name="T74" fmla="*/ 18 w 85"/>
                <a:gd name="T75" fmla="*/ 27 h 69"/>
                <a:gd name="T76" fmla="*/ 18 w 85"/>
                <a:gd name="T77" fmla="*/ 49 h 69"/>
                <a:gd name="T78" fmla="*/ 7 w 85"/>
                <a:gd name="T79" fmla="*/ 60 h 69"/>
                <a:gd name="T80" fmla="*/ 5 w 85"/>
                <a:gd name="T8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69">
                  <a:moveTo>
                    <a:pt x="42" y="69"/>
                  </a:moveTo>
                  <a:cubicBezTo>
                    <a:pt x="40" y="69"/>
                    <a:pt x="39" y="69"/>
                    <a:pt x="37" y="69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7"/>
                    <a:pt x="2" y="66"/>
                    <a:pt x="1" y="65"/>
                  </a:cubicBezTo>
                  <a:cubicBezTo>
                    <a:pt x="1" y="64"/>
                    <a:pt x="0" y="63"/>
                    <a:pt x="0" y="62"/>
                  </a:cubicBezTo>
                  <a:cubicBezTo>
                    <a:pt x="0" y="60"/>
                    <a:pt x="2" y="58"/>
                    <a:pt x="5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12" y="58"/>
                    <a:pt x="16" y="54"/>
                    <a:pt x="16" y="49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12"/>
                    <a:pt x="27" y="0"/>
                    <a:pt x="42" y="0"/>
                  </a:cubicBezTo>
                  <a:cubicBezTo>
                    <a:pt x="56" y="0"/>
                    <a:pt x="68" y="12"/>
                    <a:pt x="68" y="27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54"/>
                    <a:pt x="72" y="58"/>
                    <a:pt x="77" y="58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2" y="58"/>
                    <a:pt x="84" y="59"/>
                    <a:pt x="85" y="62"/>
                  </a:cubicBezTo>
                  <a:cubicBezTo>
                    <a:pt x="85" y="63"/>
                    <a:pt x="85" y="64"/>
                    <a:pt x="84" y="65"/>
                  </a:cubicBezTo>
                  <a:cubicBezTo>
                    <a:pt x="83" y="66"/>
                    <a:pt x="82" y="67"/>
                    <a:pt x="80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5" y="69"/>
                    <a:pt x="43" y="69"/>
                    <a:pt x="42" y="69"/>
                  </a:cubicBezTo>
                  <a:close/>
                  <a:moveTo>
                    <a:pt x="5" y="60"/>
                  </a:moveTo>
                  <a:cubicBezTo>
                    <a:pt x="4" y="60"/>
                    <a:pt x="3" y="61"/>
                    <a:pt x="2" y="62"/>
                  </a:cubicBezTo>
                  <a:cubicBezTo>
                    <a:pt x="2" y="63"/>
                    <a:pt x="3" y="63"/>
                    <a:pt x="3" y="64"/>
                  </a:cubicBezTo>
                  <a:cubicBezTo>
                    <a:pt x="3" y="64"/>
                    <a:pt x="4" y="64"/>
                    <a:pt x="5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37" y="66"/>
                    <a:pt x="37" y="66"/>
                    <a:pt x="37" y="66"/>
                  </a:cubicBezTo>
                  <a:cubicBezTo>
                    <a:pt x="40" y="67"/>
                    <a:pt x="43" y="67"/>
                    <a:pt x="46" y="66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1" y="64"/>
                    <a:pt x="82" y="64"/>
                    <a:pt x="82" y="64"/>
                  </a:cubicBezTo>
                  <a:cubicBezTo>
                    <a:pt x="82" y="63"/>
                    <a:pt x="83" y="63"/>
                    <a:pt x="82" y="62"/>
                  </a:cubicBezTo>
                  <a:cubicBezTo>
                    <a:pt x="82" y="61"/>
                    <a:pt x="81" y="60"/>
                    <a:pt x="80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1" y="60"/>
                    <a:pt x="66" y="55"/>
                    <a:pt x="66" y="4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6" y="13"/>
                    <a:pt x="55" y="3"/>
                    <a:pt x="42" y="3"/>
                  </a:cubicBezTo>
                  <a:cubicBezTo>
                    <a:pt x="29" y="3"/>
                    <a:pt x="18" y="13"/>
                    <a:pt x="18" y="2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5"/>
                    <a:pt x="13" y="60"/>
                    <a:pt x="7" y="60"/>
                  </a:cubicBezTo>
                  <a:lnTo>
                    <a:pt x="5" y="6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37" name="Freeform 727"/>
            <p:cNvSpPr>
              <a:spLocks/>
            </p:cNvSpPr>
            <p:nvPr/>
          </p:nvSpPr>
          <p:spPr bwMode="auto">
            <a:xfrm>
              <a:off x="7825107" y="13488785"/>
              <a:ext cx="60060" cy="36038"/>
            </a:xfrm>
            <a:custGeom>
              <a:avLst/>
              <a:gdLst>
                <a:gd name="T0" fmla="*/ 9 w 18"/>
                <a:gd name="T1" fmla="*/ 10 h 10"/>
                <a:gd name="T2" fmla="*/ 0 w 18"/>
                <a:gd name="T3" fmla="*/ 1 h 10"/>
                <a:gd name="T4" fmla="*/ 1 w 18"/>
                <a:gd name="T5" fmla="*/ 0 h 10"/>
                <a:gd name="T6" fmla="*/ 2 w 18"/>
                <a:gd name="T7" fmla="*/ 1 h 10"/>
                <a:gd name="T8" fmla="*/ 9 w 18"/>
                <a:gd name="T9" fmla="*/ 8 h 10"/>
                <a:gd name="T10" fmla="*/ 16 w 18"/>
                <a:gd name="T11" fmla="*/ 1 h 10"/>
                <a:gd name="T12" fmla="*/ 17 w 18"/>
                <a:gd name="T13" fmla="*/ 0 h 10"/>
                <a:gd name="T14" fmla="*/ 18 w 18"/>
                <a:gd name="T15" fmla="*/ 1 h 10"/>
                <a:gd name="T16" fmla="*/ 9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9" y="10"/>
                  </a:moveTo>
                  <a:cubicBezTo>
                    <a:pt x="4" y="10"/>
                    <a:pt x="0" y="6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5"/>
                    <a:pt x="5" y="8"/>
                    <a:pt x="9" y="8"/>
                  </a:cubicBezTo>
                  <a:cubicBezTo>
                    <a:pt x="13" y="8"/>
                    <a:pt x="16" y="5"/>
                    <a:pt x="16" y="1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6"/>
                    <a:pt x="14" y="10"/>
                    <a:pt x="9" y="1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38" name="Freeform 728"/>
            <p:cNvSpPr>
              <a:spLocks/>
            </p:cNvSpPr>
            <p:nvPr/>
          </p:nvSpPr>
          <p:spPr bwMode="auto">
            <a:xfrm>
              <a:off x="7852137" y="13239534"/>
              <a:ext cx="6006" cy="60060"/>
            </a:xfrm>
            <a:custGeom>
              <a:avLst/>
              <a:gdLst>
                <a:gd name="T0" fmla="*/ 1 w 2"/>
                <a:gd name="T1" fmla="*/ 17 h 17"/>
                <a:gd name="T2" fmla="*/ 0 w 2"/>
                <a:gd name="T3" fmla="*/ 15 h 17"/>
                <a:gd name="T4" fmla="*/ 0 w 2"/>
                <a:gd name="T5" fmla="*/ 1 h 17"/>
                <a:gd name="T6" fmla="*/ 1 w 2"/>
                <a:gd name="T7" fmla="*/ 0 h 17"/>
                <a:gd name="T8" fmla="*/ 2 w 2"/>
                <a:gd name="T9" fmla="*/ 1 h 17"/>
                <a:gd name="T10" fmla="*/ 2 w 2"/>
                <a:gd name="T11" fmla="*/ 15 h 17"/>
                <a:gd name="T12" fmla="*/ 1 w 2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7">
                  <a:moveTo>
                    <a:pt x="1" y="17"/>
                  </a:moveTo>
                  <a:cubicBezTo>
                    <a:pt x="0" y="17"/>
                    <a:pt x="0" y="16"/>
                    <a:pt x="0" y="1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1" y="17"/>
                    <a:pt x="1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39" name="그룹 1738"/>
          <p:cNvGrpSpPr/>
          <p:nvPr/>
        </p:nvGrpSpPr>
        <p:grpSpPr>
          <a:xfrm>
            <a:off x="1356381" y="2008893"/>
            <a:ext cx="246952" cy="260374"/>
            <a:chOff x="8431729" y="13236529"/>
            <a:chExt cx="276282" cy="291298"/>
          </a:xfrm>
          <a:solidFill>
            <a:srgbClr val="FE6500"/>
          </a:solidFill>
        </p:grpSpPr>
        <p:sp>
          <p:nvSpPr>
            <p:cNvPr id="1740" name="Freeform 784"/>
            <p:cNvSpPr>
              <a:spLocks/>
            </p:cNvSpPr>
            <p:nvPr/>
          </p:nvSpPr>
          <p:spPr bwMode="auto">
            <a:xfrm>
              <a:off x="8509809" y="13308604"/>
              <a:ext cx="198202" cy="183186"/>
            </a:xfrm>
            <a:custGeom>
              <a:avLst/>
              <a:gdLst>
                <a:gd name="T0" fmla="*/ 16 w 57"/>
                <a:gd name="T1" fmla="*/ 53 h 53"/>
                <a:gd name="T2" fmla="*/ 12 w 57"/>
                <a:gd name="T3" fmla="*/ 52 h 53"/>
                <a:gd name="T4" fmla="*/ 1 w 57"/>
                <a:gd name="T5" fmla="*/ 51 h 53"/>
                <a:gd name="T6" fmla="*/ 0 w 57"/>
                <a:gd name="T7" fmla="*/ 50 h 53"/>
                <a:gd name="T8" fmla="*/ 1 w 57"/>
                <a:gd name="T9" fmla="*/ 49 h 53"/>
                <a:gd name="T10" fmla="*/ 12 w 57"/>
                <a:gd name="T11" fmla="*/ 50 h 53"/>
                <a:gd name="T12" fmla="*/ 20 w 57"/>
                <a:gd name="T13" fmla="*/ 50 h 53"/>
                <a:gd name="T14" fmla="*/ 40 w 57"/>
                <a:gd name="T15" fmla="*/ 48 h 53"/>
                <a:gd name="T16" fmla="*/ 53 w 57"/>
                <a:gd name="T17" fmla="*/ 48 h 53"/>
                <a:gd name="T18" fmla="*/ 54 w 57"/>
                <a:gd name="T19" fmla="*/ 48 h 53"/>
                <a:gd name="T20" fmla="*/ 55 w 57"/>
                <a:gd name="T21" fmla="*/ 46 h 53"/>
                <a:gd name="T22" fmla="*/ 53 w 57"/>
                <a:gd name="T23" fmla="*/ 44 h 53"/>
                <a:gd name="T24" fmla="*/ 49 w 57"/>
                <a:gd name="T25" fmla="*/ 44 h 53"/>
                <a:gd name="T26" fmla="*/ 39 w 57"/>
                <a:gd name="T27" fmla="*/ 34 h 53"/>
                <a:gd name="T28" fmla="*/ 39 w 57"/>
                <a:gd name="T29" fmla="*/ 12 h 53"/>
                <a:gd name="T30" fmla="*/ 36 w 57"/>
                <a:gd name="T31" fmla="*/ 1 h 53"/>
                <a:gd name="T32" fmla="*/ 37 w 57"/>
                <a:gd name="T33" fmla="*/ 0 h 53"/>
                <a:gd name="T34" fmla="*/ 38 w 57"/>
                <a:gd name="T35" fmla="*/ 0 h 53"/>
                <a:gd name="T36" fmla="*/ 41 w 57"/>
                <a:gd name="T37" fmla="*/ 12 h 53"/>
                <a:gd name="T38" fmla="*/ 41 w 57"/>
                <a:gd name="T39" fmla="*/ 34 h 53"/>
                <a:gd name="T40" fmla="*/ 49 w 57"/>
                <a:gd name="T41" fmla="*/ 42 h 53"/>
                <a:gd name="T42" fmla="*/ 53 w 57"/>
                <a:gd name="T43" fmla="*/ 42 h 53"/>
                <a:gd name="T44" fmla="*/ 57 w 57"/>
                <a:gd name="T45" fmla="*/ 46 h 53"/>
                <a:gd name="T46" fmla="*/ 56 w 57"/>
                <a:gd name="T47" fmla="*/ 49 h 53"/>
                <a:gd name="T48" fmla="*/ 53 w 57"/>
                <a:gd name="T49" fmla="*/ 51 h 53"/>
                <a:gd name="T50" fmla="*/ 40 w 57"/>
                <a:gd name="T51" fmla="*/ 51 h 53"/>
                <a:gd name="T52" fmla="*/ 21 w 57"/>
                <a:gd name="T53" fmla="*/ 52 h 53"/>
                <a:gd name="T54" fmla="*/ 16 w 57"/>
                <a:gd name="T5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53">
                  <a:moveTo>
                    <a:pt x="16" y="53"/>
                  </a:moveTo>
                  <a:cubicBezTo>
                    <a:pt x="15" y="53"/>
                    <a:pt x="13" y="53"/>
                    <a:pt x="12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0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5" y="50"/>
                    <a:pt x="18" y="50"/>
                    <a:pt x="20" y="5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4" y="48"/>
                    <a:pt x="54" y="48"/>
                  </a:cubicBezTo>
                  <a:cubicBezTo>
                    <a:pt x="55" y="47"/>
                    <a:pt x="55" y="47"/>
                    <a:pt x="55" y="46"/>
                  </a:cubicBezTo>
                  <a:cubicBezTo>
                    <a:pt x="55" y="45"/>
                    <a:pt x="54" y="44"/>
                    <a:pt x="53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4" y="44"/>
                    <a:pt x="39" y="40"/>
                    <a:pt x="39" y="34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9"/>
                    <a:pt x="38" y="5"/>
                    <a:pt x="36" y="1"/>
                  </a:cubicBezTo>
                  <a:cubicBezTo>
                    <a:pt x="36" y="1"/>
                    <a:pt x="36" y="0"/>
                    <a:pt x="37" y="0"/>
                  </a:cubicBezTo>
                  <a:cubicBezTo>
                    <a:pt x="37" y="0"/>
                    <a:pt x="38" y="0"/>
                    <a:pt x="38" y="0"/>
                  </a:cubicBezTo>
                  <a:cubicBezTo>
                    <a:pt x="40" y="4"/>
                    <a:pt x="41" y="8"/>
                    <a:pt x="41" y="12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9"/>
                    <a:pt x="45" y="42"/>
                    <a:pt x="49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5" y="42"/>
                    <a:pt x="57" y="44"/>
                    <a:pt x="57" y="46"/>
                  </a:cubicBezTo>
                  <a:cubicBezTo>
                    <a:pt x="57" y="47"/>
                    <a:pt x="57" y="48"/>
                    <a:pt x="56" y="49"/>
                  </a:cubicBezTo>
                  <a:cubicBezTo>
                    <a:pt x="55" y="50"/>
                    <a:pt x="54" y="51"/>
                    <a:pt x="53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19" y="53"/>
                    <a:pt x="18" y="53"/>
                    <a:pt x="16" y="5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41" name="Freeform 785"/>
            <p:cNvSpPr>
              <a:spLocks/>
            </p:cNvSpPr>
            <p:nvPr/>
          </p:nvSpPr>
          <p:spPr bwMode="auto">
            <a:xfrm>
              <a:off x="8431729" y="13263559"/>
              <a:ext cx="189192" cy="222228"/>
            </a:xfrm>
            <a:custGeom>
              <a:avLst/>
              <a:gdLst>
                <a:gd name="T0" fmla="*/ 15 w 55"/>
                <a:gd name="T1" fmla="*/ 64 h 64"/>
                <a:gd name="T2" fmla="*/ 4 w 55"/>
                <a:gd name="T3" fmla="*/ 64 h 64"/>
                <a:gd name="T4" fmla="*/ 1 w 55"/>
                <a:gd name="T5" fmla="*/ 62 h 64"/>
                <a:gd name="T6" fmla="*/ 0 w 55"/>
                <a:gd name="T7" fmla="*/ 59 h 64"/>
                <a:gd name="T8" fmla="*/ 4 w 55"/>
                <a:gd name="T9" fmla="*/ 55 h 64"/>
                <a:gd name="T10" fmla="*/ 6 w 55"/>
                <a:gd name="T11" fmla="*/ 55 h 64"/>
                <a:gd name="T12" fmla="*/ 14 w 55"/>
                <a:gd name="T13" fmla="*/ 47 h 64"/>
                <a:gd name="T14" fmla="*/ 14 w 55"/>
                <a:gd name="T15" fmla="*/ 25 h 64"/>
                <a:gd name="T16" fmla="*/ 39 w 55"/>
                <a:gd name="T17" fmla="*/ 0 h 64"/>
                <a:gd name="T18" fmla="*/ 55 w 55"/>
                <a:gd name="T19" fmla="*/ 6 h 64"/>
                <a:gd name="T20" fmla="*/ 55 w 55"/>
                <a:gd name="T21" fmla="*/ 7 h 64"/>
                <a:gd name="T22" fmla="*/ 53 w 55"/>
                <a:gd name="T23" fmla="*/ 8 h 64"/>
                <a:gd name="T24" fmla="*/ 39 w 55"/>
                <a:gd name="T25" fmla="*/ 3 h 64"/>
                <a:gd name="T26" fmla="*/ 17 w 55"/>
                <a:gd name="T27" fmla="*/ 25 h 64"/>
                <a:gd name="T28" fmla="*/ 17 w 55"/>
                <a:gd name="T29" fmla="*/ 47 h 64"/>
                <a:gd name="T30" fmla="*/ 6 w 55"/>
                <a:gd name="T31" fmla="*/ 57 h 64"/>
                <a:gd name="T32" fmla="*/ 4 w 55"/>
                <a:gd name="T33" fmla="*/ 57 h 64"/>
                <a:gd name="T34" fmla="*/ 2 w 55"/>
                <a:gd name="T35" fmla="*/ 59 h 64"/>
                <a:gd name="T36" fmla="*/ 2 w 55"/>
                <a:gd name="T37" fmla="*/ 61 h 64"/>
                <a:gd name="T38" fmla="*/ 4 w 55"/>
                <a:gd name="T39" fmla="*/ 61 h 64"/>
                <a:gd name="T40" fmla="*/ 15 w 55"/>
                <a:gd name="T41" fmla="*/ 61 h 64"/>
                <a:gd name="T42" fmla="*/ 16 w 55"/>
                <a:gd name="T43" fmla="*/ 62 h 64"/>
                <a:gd name="T44" fmla="*/ 15 w 55"/>
                <a:gd name="T4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64">
                  <a:moveTo>
                    <a:pt x="15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3" y="64"/>
                    <a:pt x="2" y="63"/>
                    <a:pt x="1" y="62"/>
                  </a:cubicBezTo>
                  <a:cubicBezTo>
                    <a:pt x="0" y="61"/>
                    <a:pt x="0" y="60"/>
                    <a:pt x="0" y="59"/>
                  </a:cubicBezTo>
                  <a:cubicBezTo>
                    <a:pt x="0" y="57"/>
                    <a:pt x="2" y="55"/>
                    <a:pt x="4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11" y="55"/>
                    <a:pt x="14" y="52"/>
                    <a:pt x="14" y="47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12"/>
                    <a:pt x="25" y="0"/>
                    <a:pt x="39" y="0"/>
                  </a:cubicBezTo>
                  <a:cubicBezTo>
                    <a:pt x="45" y="0"/>
                    <a:pt x="50" y="2"/>
                    <a:pt x="55" y="6"/>
                  </a:cubicBezTo>
                  <a:cubicBezTo>
                    <a:pt x="55" y="6"/>
                    <a:pt x="55" y="7"/>
                    <a:pt x="55" y="7"/>
                  </a:cubicBezTo>
                  <a:cubicBezTo>
                    <a:pt x="54" y="8"/>
                    <a:pt x="54" y="8"/>
                    <a:pt x="53" y="8"/>
                  </a:cubicBezTo>
                  <a:cubicBezTo>
                    <a:pt x="49" y="4"/>
                    <a:pt x="44" y="3"/>
                    <a:pt x="39" y="3"/>
                  </a:cubicBezTo>
                  <a:cubicBezTo>
                    <a:pt x="27" y="3"/>
                    <a:pt x="17" y="13"/>
                    <a:pt x="17" y="25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53"/>
                    <a:pt x="12" y="57"/>
                    <a:pt x="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3" y="57"/>
                    <a:pt x="2" y="58"/>
                    <a:pt x="2" y="59"/>
                  </a:cubicBezTo>
                  <a:cubicBezTo>
                    <a:pt x="2" y="60"/>
                    <a:pt x="2" y="60"/>
                    <a:pt x="2" y="61"/>
                  </a:cubicBezTo>
                  <a:cubicBezTo>
                    <a:pt x="3" y="61"/>
                    <a:pt x="3" y="61"/>
                    <a:pt x="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6" y="62"/>
                    <a:pt x="16" y="62"/>
                  </a:cubicBezTo>
                  <a:cubicBezTo>
                    <a:pt x="16" y="63"/>
                    <a:pt x="15" y="64"/>
                    <a:pt x="15" y="6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42" name="Freeform 786"/>
            <p:cNvSpPr>
              <a:spLocks/>
            </p:cNvSpPr>
            <p:nvPr/>
          </p:nvSpPr>
          <p:spPr bwMode="auto">
            <a:xfrm>
              <a:off x="8533830" y="13485784"/>
              <a:ext cx="63065" cy="33035"/>
            </a:xfrm>
            <a:custGeom>
              <a:avLst/>
              <a:gdLst>
                <a:gd name="T0" fmla="*/ 9 w 18"/>
                <a:gd name="T1" fmla="*/ 10 h 10"/>
                <a:gd name="T2" fmla="*/ 0 w 18"/>
                <a:gd name="T3" fmla="*/ 1 h 10"/>
                <a:gd name="T4" fmla="*/ 2 w 18"/>
                <a:gd name="T5" fmla="*/ 0 h 10"/>
                <a:gd name="T6" fmla="*/ 3 w 18"/>
                <a:gd name="T7" fmla="*/ 1 h 10"/>
                <a:gd name="T8" fmla="*/ 9 w 18"/>
                <a:gd name="T9" fmla="*/ 7 h 10"/>
                <a:gd name="T10" fmla="*/ 16 w 18"/>
                <a:gd name="T11" fmla="*/ 1 h 10"/>
                <a:gd name="T12" fmla="*/ 17 w 18"/>
                <a:gd name="T13" fmla="*/ 0 h 10"/>
                <a:gd name="T14" fmla="*/ 18 w 18"/>
                <a:gd name="T15" fmla="*/ 1 h 10"/>
                <a:gd name="T16" fmla="*/ 9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9" y="10"/>
                  </a:moveTo>
                  <a:cubicBezTo>
                    <a:pt x="4" y="10"/>
                    <a:pt x="0" y="6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4"/>
                    <a:pt x="6" y="7"/>
                    <a:pt x="9" y="7"/>
                  </a:cubicBezTo>
                  <a:cubicBezTo>
                    <a:pt x="13" y="7"/>
                    <a:pt x="16" y="4"/>
                    <a:pt x="16" y="1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6"/>
                    <a:pt x="14" y="10"/>
                    <a:pt x="9" y="1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43" name="Freeform 787"/>
            <p:cNvSpPr>
              <a:spLocks/>
            </p:cNvSpPr>
            <p:nvPr/>
          </p:nvSpPr>
          <p:spPr bwMode="auto">
            <a:xfrm>
              <a:off x="8560857" y="13248544"/>
              <a:ext cx="9009" cy="54053"/>
            </a:xfrm>
            <a:custGeom>
              <a:avLst/>
              <a:gdLst>
                <a:gd name="T0" fmla="*/ 1 w 2"/>
                <a:gd name="T1" fmla="*/ 15 h 15"/>
                <a:gd name="T2" fmla="*/ 0 w 2"/>
                <a:gd name="T3" fmla="*/ 14 h 15"/>
                <a:gd name="T4" fmla="*/ 0 w 2"/>
                <a:gd name="T5" fmla="*/ 1 h 15"/>
                <a:gd name="T6" fmla="*/ 1 w 2"/>
                <a:gd name="T7" fmla="*/ 0 h 15"/>
                <a:gd name="T8" fmla="*/ 2 w 2"/>
                <a:gd name="T9" fmla="*/ 1 h 15"/>
                <a:gd name="T10" fmla="*/ 2 w 2"/>
                <a:gd name="T11" fmla="*/ 14 h 15"/>
                <a:gd name="T12" fmla="*/ 1 w 2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5">
                  <a:moveTo>
                    <a:pt x="1" y="15"/>
                  </a:moveTo>
                  <a:cubicBezTo>
                    <a:pt x="1" y="15"/>
                    <a:pt x="0" y="15"/>
                    <a:pt x="0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1" y="1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44" name="Freeform 788"/>
            <p:cNvSpPr>
              <a:spLocks/>
            </p:cNvSpPr>
            <p:nvPr/>
          </p:nvSpPr>
          <p:spPr bwMode="auto">
            <a:xfrm>
              <a:off x="8461761" y="13236529"/>
              <a:ext cx="213219" cy="291298"/>
            </a:xfrm>
            <a:custGeom>
              <a:avLst/>
              <a:gdLst>
                <a:gd name="T0" fmla="*/ 2 w 62"/>
                <a:gd name="T1" fmla="*/ 84 h 84"/>
                <a:gd name="T2" fmla="*/ 1 w 62"/>
                <a:gd name="T3" fmla="*/ 84 h 84"/>
                <a:gd name="T4" fmla="*/ 1 w 62"/>
                <a:gd name="T5" fmla="*/ 82 h 84"/>
                <a:gd name="T6" fmla="*/ 60 w 62"/>
                <a:gd name="T7" fmla="*/ 1 h 84"/>
                <a:gd name="T8" fmla="*/ 61 w 62"/>
                <a:gd name="T9" fmla="*/ 0 h 84"/>
                <a:gd name="T10" fmla="*/ 61 w 62"/>
                <a:gd name="T11" fmla="*/ 2 h 84"/>
                <a:gd name="T12" fmla="*/ 3 w 62"/>
                <a:gd name="T13" fmla="*/ 84 h 84"/>
                <a:gd name="T14" fmla="*/ 2 w 62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84">
                  <a:moveTo>
                    <a:pt x="2" y="84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84"/>
                    <a:pt x="0" y="83"/>
                    <a:pt x="1" y="82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0"/>
                    <a:pt x="61" y="0"/>
                    <a:pt x="61" y="0"/>
                  </a:cubicBezTo>
                  <a:cubicBezTo>
                    <a:pt x="62" y="1"/>
                    <a:pt x="62" y="1"/>
                    <a:pt x="61" y="2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45" name="그룹 1744"/>
          <p:cNvGrpSpPr/>
          <p:nvPr/>
        </p:nvGrpSpPr>
        <p:grpSpPr>
          <a:xfrm>
            <a:off x="3484877" y="2042447"/>
            <a:ext cx="252324" cy="193268"/>
            <a:chOff x="7713994" y="1230269"/>
            <a:chExt cx="282292" cy="216223"/>
          </a:xfrm>
          <a:solidFill>
            <a:srgbClr val="FE6500"/>
          </a:solidFill>
        </p:grpSpPr>
        <p:sp>
          <p:nvSpPr>
            <p:cNvPr id="1746" name="Freeform 684"/>
            <p:cNvSpPr>
              <a:spLocks noEditPoints="1"/>
            </p:cNvSpPr>
            <p:nvPr/>
          </p:nvSpPr>
          <p:spPr bwMode="auto">
            <a:xfrm>
              <a:off x="7713994" y="1230269"/>
              <a:ext cx="177180" cy="216223"/>
            </a:xfrm>
            <a:custGeom>
              <a:avLst/>
              <a:gdLst>
                <a:gd name="T0" fmla="*/ 48 w 51"/>
                <a:gd name="T1" fmla="*/ 1 h 63"/>
                <a:gd name="T2" fmla="*/ 14 w 51"/>
                <a:gd name="T3" fmla="*/ 17 h 63"/>
                <a:gd name="T4" fmla="*/ 13 w 51"/>
                <a:gd name="T5" fmla="*/ 17 h 63"/>
                <a:gd name="T6" fmla="*/ 3 w 51"/>
                <a:gd name="T7" fmla="*/ 17 h 63"/>
                <a:gd name="T8" fmla="*/ 0 w 51"/>
                <a:gd name="T9" fmla="*/ 20 h 63"/>
                <a:gd name="T10" fmla="*/ 0 w 51"/>
                <a:gd name="T11" fmla="*/ 40 h 63"/>
                <a:gd name="T12" fmla="*/ 3 w 51"/>
                <a:gd name="T13" fmla="*/ 43 h 63"/>
                <a:gd name="T14" fmla="*/ 13 w 51"/>
                <a:gd name="T15" fmla="*/ 43 h 63"/>
                <a:gd name="T16" fmla="*/ 14 w 51"/>
                <a:gd name="T17" fmla="*/ 43 h 63"/>
                <a:gd name="T18" fmla="*/ 47 w 51"/>
                <a:gd name="T19" fmla="*/ 62 h 63"/>
                <a:gd name="T20" fmla="*/ 51 w 51"/>
                <a:gd name="T21" fmla="*/ 59 h 63"/>
                <a:gd name="T22" fmla="*/ 51 w 51"/>
                <a:gd name="T23" fmla="*/ 3 h 63"/>
                <a:gd name="T24" fmla="*/ 48 w 51"/>
                <a:gd name="T25" fmla="*/ 1 h 63"/>
                <a:gd name="T26" fmla="*/ 13 w 51"/>
                <a:gd name="T27" fmla="*/ 40 h 63"/>
                <a:gd name="T28" fmla="*/ 3 w 51"/>
                <a:gd name="T29" fmla="*/ 40 h 63"/>
                <a:gd name="T30" fmla="*/ 3 w 51"/>
                <a:gd name="T31" fmla="*/ 20 h 63"/>
                <a:gd name="T32" fmla="*/ 13 w 51"/>
                <a:gd name="T33" fmla="*/ 20 h 63"/>
                <a:gd name="T34" fmla="*/ 13 w 51"/>
                <a:gd name="T35" fmla="*/ 40 h 63"/>
                <a:gd name="T36" fmla="*/ 49 w 51"/>
                <a:gd name="T37" fmla="*/ 60 h 63"/>
                <a:gd name="T38" fmla="*/ 15 w 51"/>
                <a:gd name="T39" fmla="*/ 41 h 63"/>
                <a:gd name="T40" fmla="*/ 15 w 51"/>
                <a:gd name="T41" fmla="*/ 19 h 63"/>
                <a:gd name="T42" fmla="*/ 49 w 51"/>
                <a:gd name="T43" fmla="*/ 3 h 63"/>
                <a:gd name="T44" fmla="*/ 49 w 51"/>
                <a:gd name="T4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63">
                  <a:moveTo>
                    <a:pt x="48" y="1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7"/>
                    <a:pt x="0" y="18"/>
                    <a:pt x="0" y="2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3"/>
                    <a:pt x="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4" y="43"/>
                    <a:pt x="14" y="4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9" y="63"/>
                    <a:pt x="51" y="61"/>
                    <a:pt x="51" y="59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49" y="0"/>
                    <a:pt x="48" y="1"/>
                  </a:cubicBezTo>
                  <a:close/>
                  <a:moveTo>
                    <a:pt x="13" y="40"/>
                  </a:moveTo>
                  <a:cubicBezTo>
                    <a:pt x="3" y="40"/>
                    <a:pt x="3" y="40"/>
                    <a:pt x="3" y="4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3" y="20"/>
                    <a:pt x="13" y="20"/>
                    <a:pt x="13" y="20"/>
                  </a:cubicBezTo>
                  <a:lnTo>
                    <a:pt x="13" y="40"/>
                  </a:lnTo>
                  <a:close/>
                  <a:moveTo>
                    <a:pt x="49" y="60"/>
                  </a:moveTo>
                  <a:cubicBezTo>
                    <a:pt x="15" y="41"/>
                    <a:pt x="15" y="41"/>
                    <a:pt x="15" y="41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49" y="3"/>
                    <a:pt x="49" y="3"/>
                    <a:pt x="49" y="3"/>
                  </a:cubicBezTo>
                  <a:lnTo>
                    <a:pt x="49" y="6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47" name="Freeform 685"/>
            <p:cNvSpPr>
              <a:spLocks/>
            </p:cNvSpPr>
            <p:nvPr/>
          </p:nvSpPr>
          <p:spPr bwMode="auto">
            <a:xfrm>
              <a:off x="7921207" y="1332376"/>
              <a:ext cx="75079" cy="9009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1"/>
                  </a:cubicBezTo>
                  <a:cubicBezTo>
                    <a:pt x="22" y="2"/>
                    <a:pt x="22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48" name="Freeform 686"/>
            <p:cNvSpPr>
              <a:spLocks/>
            </p:cNvSpPr>
            <p:nvPr/>
          </p:nvSpPr>
          <p:spPr bwMode="auto">
            <a:xfrm>
              <a:off x="7954240" y="1299342"/>
              <a:ext cx="9009" cy="78080"/>
            </a:xfrm>
            <a:custGeom>
              <a:avLst/>
              <a:gdLst>
                <a:gd name="T0" fmla="*/ 1 w 2"/>
                <a:gd name="T1" fmla="*/ 23 h 23"/>
                <a:gd name="T2" fmla="*/ 0 w 2"/>
                <a:gd name="T3" fmla="*/ 21 h 23"/>
                <a:gd name="T4" fmla="*/ 0 w 2"/>
                <a:gd name="T5" fmla="*/ 1 h 23"/>
                <a:gd name="T6" fmla="*/ 1 w 2"/>
                <a:gd name="T7" fmla="*/ 0 h 23"/>
                <a:gd name="T8" fmla="*/ 2 w 2"/>
                <a:gd name="T9" fmla="*/ 1 h 23"/>
                <a:gd name="T10" fmla="*/ 2 w 2"/>
                <a:gd name="T11" fmla="*/ 21 h 23"/>
                <a:gd name="T12" fmla="*/ 1 w 2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49" name="그룹 1748"/>
          <p:cNvGrpSpPr/>
          <p:nvPr/>
        </p:nvGrpSpPr>
        <p:grpSpPr>
          <a:xfrm>
            <a:off x="2070363" y="2039762"/>
            <a:ext cx="244270" cy="198636"/>
            <a:chOff x="9143453" y="13269566"/>
            <a:chExt cx="273282" cy="222228"/>
          </a:xfrm>
          <a:solidFill>
            <a:srgbClr val="FE6500"/>
          </a:solidFill>
        </p:grpSpPr>
        <p:sp>
          <p:nvSpPr>
            <p:cNvPr id="1750" name="Freeform 835"/>
            <p:cNvSpPr>
              <a:spLocks noEditPoints="1"/>
            </p:cNvSpPr>
            <p:nvPr/>
          </p:nvSpPr>
          <p:spPr bwMode="auto">
            <a:xfrm>
              <a:off x="9143453" y="13332629"/>
              <a:ext cx="48051" cy="90091"/>
            </a:xfrm>
            <a:custGeom>
              <a:avLst/>
              <a:gdLst>
                <a:gd name="T0" fmla="*/ 13 w 14"/>
                <a:gd name="T1" fmla="*/ 26 h 26"/>
                <a:gd name="T2" fmla="*/ 1 w 14"/>
                <a:gd name="T3" fmla="*/ 26 h 26"/>
                <a:gd name="T4" fmla="*/ 0 w 14"/>
                <a:gd name="T5" fmla="*/ 24 h 26"/>
                <a:gd name="T6" fmla="*/ 0 w 14"/>
                <a:gd name="T7" fmla="*/ 1 h 26"/>
                <a:gd name="T8" fmla="*/ 1 w 14"/>
                <a:gd name="T9" fmla="*/ 0 h 26"/>
                <a:gd name="T10" fmla="*/ 13 w 14"/>
                <a:gd name="T11" fmla="*/ 0 h 26"/>
                <a:gd name="T12" fmla="*/ 14 w 14"/>
                <a:gd name="T13" fmla="*/ 1 h 26"/>
                <a:gd name="T14" fmla="*/ 14 w 14"/>
                <a:gd name="T15" fmla="*/ 24 h 26"/>
                <a:gd name="T16" fmla="*/ 13 w 14"/>
                <a:gd name="T17" fmla="*/ 26 h 26"/>
                <a:gd name="T18" fmla="*/ 2 w 14"/>
                <a:gd name="T19" fmla="*/ 23 h 26"/>
                <a:gd name="T20" fmla="*/ 12 w 14"/>
                <a:gd name="T21" fmla="*/ 23 h 26"/>
                <a:gd name="T22" fmla="*/ 12 w 14"/>
                <a:gd name="T23" fmla="*/ 2 h 26"/>
                <a:gd name="T24" fmla="*/ 2 w 14"/>
                <a:gd name="T25" fmla="*/ 2 h 26"/>
                <a:gd name="T26" fmla="*/ 2 w 14"/>
                <a:gd name="T2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26">
                  <a:moveTo>
                    <a:pt x="13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5"/>
                    <a:pt x="14" y="26"/>
                    <a:pt x="13" y="26"/>
                  </a:cubicBezTo>
                  <a:close/>
                  <a:moveTo>
                    <a:pt x="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2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51" name="Freeform 836"/>
            <p:cNvSpPr>
              <a:spLocks/>
            </p:cNvSpPr>
            <p:nvPr/>
          </p:nvSpPr>
          <p:spPr bwMode="auto">
            <a:xfrm>
              <a:off x="9185495" y="13269566"/>
              <a:ext cx="132137" cy="222228"/>
            </a:xfrm>
            <a:custGeom>
              <a:avLst/>
              <a:gdLst>
                <a:gd name="T0" fmla="*/ 37 w 38"/>
                <a:gd name="T1" fmla="*/ 64 h 64"/>
                <a:gd name="T2" fmla="*/ 37 w 38"/>
                <a:gd name="T3" fmla="*/ 64 h 64"/>
                <a:gd name="T4" fmla="*/ 1 w 38"/>
                <a:gd name="T5" fmla="*/ 43 h 64"/>
                <a:gd name="T6" fmla="*/ 0 w 38"/>
                <a:gd name="T7" fmla="*/ 42 h 64"/>
                <a:gd name="T8" fmla="*/ 2 w 38"/>
                <a:gd name="T9" fmla="*/ 42 h 64"/>
                <a:gd name="T10" fmla="*/ 36 w 38"/>
                <a:gd name="T11" fmla="*/ 61 h 64"/>
                <a:gd name="T12" fmla="*/ 36 w 38"/>
                <a:gd name="T13" fmla="*/ 4 h 64"/>
                <a:gd name="T14" fmla="*/ 2 w 38"/>
                <a:gd name="T15" fmla="*/ 20 h 64"/>
                <a:gd name="T16" fmla="*/ 0 w 38"/>
                <a:gd name="T17" fmla="*/ 20 h 64"/>
                <a:gd name="T18" fmla="*/ 1 w 38"/>
                <a:gd name="T19" fmla="*/ 18 h 64"/>
                <a:gd name="T20" fmla="*/ 37 w 38"/>
                <a:gd name="T21" fmla="*/ 1 h 64"/>
                <a:gd name="T22" fmla="*/ 38 w 38"/>
                <a:gd name="T23" fmla="*/ 1 h 64"/>
                <a:gd name="T24" fmla="*/ 38 w 38"/>
                <a:gd name="T25" fmla="*/ 2 h 64"/>
                <a:gd name="T26" fmla="*/ 38 w 38"/>
                <a:gd name="T27" fmla="*/ 63 h 64"/>
                <a:gd name="T28" fmla="*/ 38 w 38"/>
                <a:gd name="T29" fmla="*/ 64 h 64"/>
                <a:gd name="T30" fmla="*/ 37 w 38"/>
                <a:gd name="T3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64">
                  <a:moveTo>
                    <a:pt x="37" y="64"/>
                  </a:moveTo>
                  <a:cubicBezTo>
                    <a:pt x="37" y="64"/>
                    <a:pt x="37" y="64"/>
                    <a:pt x="37" y="6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3"/>
                    <a:pt x="0" y="42"/>
                    <a:pt x="0" y="42"/>
                  </a:cubicBezTo>
                  <a:cubicBezTo>
                    <a:pt x="0" y="41"/>
                    <a:pt x="1" y="41"/>
                    <a:pt x="2" y="42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1"/>
                    <a:pt x="0" y="21"/>
                    <a:pt x="0" y="20"/>
                  </a:cubicBezTo>
                  <a:cubicBezTo>
                    <a:pt x="0" y="19"/>
                    <a:pt x="0" y="19"/>
                    <a:pt x="1" y="18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0"/>
                    <a:pt x="38" y="1"/>
                    <a:pt x="38" y="1"/>
                  </a:cubicBezTo>
                  <a:cubicBezTo>
                    <a:pt x="38" y="1"/>
                    <a:pt x="38" y="1"/>
                    <a:pt x="38" y="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38" y="64"/>
                    <a:pt x="38" y="64"/>
                  </a:cubicBezTo>
                  <a:cubicBezTo>
                    <a:pt x="38" y="64"/>
                    <a:pt x="37" y="64"/>
                    <a:pt x="37" y="6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52" name="Freeform 837"/>
            <p:cNvSpPr>
              <a:spLocks/>
            </p:cNvSpPr>
            <p:nvPr/>
          </p:nvSpPr>
          <p:spPr bwMode="auto">
            <a:xfrm>
              <a:off x="9341656" y="13320615"/>
              <a:ext cx="27028" cy="114117"/>
            </a:xfrm>
            <a:custGeom>
              <a:avLst/>
              <a:gdLst>
                <a:gd name="T0" fmla="*/ 1 w 8"/>
                <a:gd name="T1" fmla="*/ 33 h 33"/>
                <a:gd name="T2" fmla="*/ 0 w 8"/>
                <a:gd name="T3" fmla="*/ 33 h 33"/>
                <a:gd name="T4" fmla="*/ 0 w 8"/>
                <a:gd name="T5" fmla="*/ 32 h 33"/>
                <a:gd name="T6" fmla="*/ 6 w 8"/>
                <a:gd name="T7" fmla="*/ 17 h 33"/>
                <a:gd name="T8" fmla="*/ 0 w 8"/>
                <a:gd name="T9" fmla="*/ 2 h 33"/>
                <a:gd name="T10" fmla="*/ 0 w 8"/>
                <a:gd name="T11" fmla="*/ 1 h 33"/>
                <a:gd name="T12" fmla="*/ 2 w 8"/>
                <a:gd name="T13" fmla="*/ 1 h 33"/>
                <a:gd name="T14" fmla="*/ 8 w 8"/>
                <a:gd name="T15" fmla="*/ 17 h 33"/>
                <a:gd name="T16" fmla="*/ 2 w 8"/>
                <a:gd name="T17" fmla="*/ 33 h 33"/>
                <a:gd name="T18" fmla="*/ 1 w 8"/>
                <a:gd name="T1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33">
                  <a:moveTo>
                    <a:pt x="1" y="33"/>
                  </a:moveTo>
                  <a:cubicBezTo>
                    <a:pt x="1" y="33"/>
                    <a:pt x="1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4" y="28"/>
                    <a:pt x="6" y="22"/>
                    <a:pt x="6" y="17"/>
                  </a:cubicBezTo>
                  <a:cubicBezTo>
                    <a:pt x="6" y="11"/>
                    <a:pt x="4" y="6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6" y="5"/>
                    <a:pt x="8" y="11"/>
                    <a:pt x="8" y="17"/>
                  </a:cubicBezTo>
                  <a:cubicBezTo>
                    <a:pt x="8" y="23"/>
                    <a:pt x="6" y="29"/>
                    <a:pt x="2" y="33"/>
                  </a:cubicBezTo>
                  <a:cubicBezTo>
                    <a:pt x="2" y="33"/>
                    <a:pt x="1" y="33"/>
                    <a:pt x="1" y="3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53" name="Freeform 838"/>
            <p:cNvSpPr>
              <a:spLocks/>
            </p:cNvSpPr>
            <p:nvPr/>
          </p:nvSpPr>
          <p:spPr bwMode="auto">
            <a:xfrm>
              <a:off x="9371687" y="13284578"/>
              <a:ext cx="45048" cy="186190"/>
            </a:xfrm>
            <a:custGeom>
              <a:avLst/>
              <a:gdLst>
                <a:gd name="T0" fmla="*/ 2 w 13"/>
                <a:gd name="T1" fmla="*/ 54 h 54"/>
                <a:gd name="T2" fmla="*/ 1 w 13"/>
                <a:gd name="T3" fmla="*/ 54 h 54"/>
                <a:gd name="T4" fmla="*/ 1 w 13"/>
                <a:gd name="T5" fmla="*/ 52 h 54"/>
                <a:gd name="T6" fmla="*/ 11 w 13"/>
                <a:gd name="T7" fmla="*/ 27 h 54"/>
                <a:gd name="T8" fmla="*/ 1 w 13"/>
                <a:gd name="T9" fmla="*/ 2 h 54"/>
                <a:gd name="T10" fmla="*/ 1 w 13"/>
                <a:gd name="T11" fmla="*/ 0 h 54"/>
                <a:gd name="T12" fmla="*/ 2 w 13"/>
                <a:gd name="T13" fmla="*/ 0 h 54"/>
                <a:gd name="T14" fmla="*/ 13 w 13"/>
                <a:gd name="T15" fmla="*/ 27 h 54"/>
                <a:gd name="T16" fmla="*/ 2 w 13"/>
                <a:gd name="T17" fmla="*/ 54 h 54"/>
                <a:gd name="T18" fmla="*/ 2 w 13"/>
                <a:gd name="T1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54">
                  <a:moveTo>
                    <a:pt x="2" y="54"/>
                  </a:moveTo>
                  <a:cubicBezTo>
                    <a:pt x="1" y="54"/>
                    <a:pt x="1" y="54"/>
                    <a:pt x="1" y="54"/>
                  </a:cubicBezTo>
                  <a:cubicBezTo>
                    <a:pt x="0" y="53"/>
                    <a:pt x="0" y="52"/>
                    <a:pt x="1" y="52"/>
                  </a:cubicBezTo>
                  <a:cubicBezTo>
                    <a:pt x="7" y="45"/>
                    <a:pt x="11" y="36"/>
                    <a:pt x="11" y="27"/>
                  </a:cubicBezTo>
                  <a:cubicBezTo>
                    <a:pt x="11" y="18"/>
                    <a:pt x="7" y="9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9" y="7"/>
                    <a:pt x="13" y="17"/>
                    <a:pt x="13" y="27"/>
                  </a:cubicBezTo>
                  <a:cubicBezTo>
                    <a:pt x="13" y="37"/>
                    <a:pt x="9" y="46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54" name="그룹 1753"/>
          <p:cNvGrpSpPr/>
          <p:nvPr/>
        </p:nvGrpSpPr>
        <p:grpSpPr>
          <a:xfrm>
            <a:off x="2792763" y="2039762"/>
            <a:ext cx="252318" cy="198636"/>
            <a:chOff x="9849176" y="13269566"/>
            <a:chExt cx="282286" cy="222228"/>
          </a:xfrm>
          <a:solidFill>
            <a:srgbClr val="FE6500"/>
          </a:solidFill>
        </p:grpSpPr>
        <p:sp>
          <p:nvSpPr>
            <p:cNvPr id="1755" name="Freeform 897"/>
            <p:cNvSpPr>
              <a:spLocks noEditPoints="1"/>
            </p:cNvSpPr>
            <p:nvPr/>
          </p:nvSpPr>
          <p:spPr bwMode="auto">
            <a:xfrm>
              <a:off x="9849176" y="13332629"/>
              <a:ext cx="54053" cy="90091"/>
            </a:xfrm>
            <a:custGeom>
              <a:avLst/>
              <a:gdLst>
                <a:gd name="T0" fmla="*/ 14 w 15"/>
                <a:gd name="T1" fmla="*/ 26 h 26"/>
                <a:gd name="T2" fmla="*/ 1 w 15"/>
                <a:gd name="T3" fmla="*/ 26 h 26"/>
                <a:gd name="T4" fmla="*/ 0 w 15"/>
                <a:gd name="T5" fmla="*/ 24 h 26"/>
                <a:gd name="T6" fmla="*/ 0 w 15"/>
                <a:gd name="T7" fmla="*/ 1 h 26"/>
                <a:gd name="T8" fmla="*/ 1 w 15"/>
                <a:gd name="T9" fmla="*/ 0 h 26"/>
                <a:gd name="T10" fmla="*/ 14 w 15"/>
                <a:gd name="T11" fmla="*/ 0 h 26"/>
                <a:gd name="T12" fmla="*/ 15 w 15"/>
                <a:gd name="T13" fmla="*/ 1 h 26"/>
                <a:gd name="T14" fmla="*/ 15 w 15"/>
                <a:gd name="T15" fmla="*/ 24 h 26"/>
                <a:gd name="T16" fmla="*/ 14 w 15"/>
                <a:gd name="T17" fmla="*/ 26 h 26"/>
                <a:gd name="T18" fmla="*/ 3 w 15"/>
                <a:gd name="T19" fmla="*/ 23 h 26"/>
                <a:gd name="T20" fmla="*/ 13 w 15"/>
                <a:gd name="T21" fmla="*/ 23 h 26"/>
                <a:gd name="T22" fmla="*/ 13 w 15"/>
                <a:gd name="T23" fmla="*/ 2 h 26"/>
                <a:gd name="T24" fmla="*/ 3 w 15"/>
                <a:gd name="T25" fmla="*/ 2 h 26"/>
                <a:gd name="T26" fmla="*/ 3 w 15"/>
                <a:gd name="T2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6">
                  <a:moveTo>
                    <a:pt x="14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25"/>
                    <a:pt x="0" y="2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1"/>
                    <a:pt x="15" y="1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5"/>
                    <a:pt x="15" y="26"/>
                    <a:pt x="14" y="26"/>
                  </a:cubicBezTo>
                  <a:close/>
                  <a:moveTo>
                    <a:pt x="3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2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56" name="Freeform 898"/>
            <p:cNvSpPr>
              <a:spLocks/>
            </p:cNvSpPr>
            <p:nvPr/>
          </p:nvSpPr>
          <p:spPr bwMode="auto">
            <a:xfrm>
              <a:off x="9894219" y="13269566"/>
              <a:ext cx="132137" cy="222228"/>
            </a:xfrm>
            <a:custGeom>
              <a:avLst/>
              <a:gdLst>
                <a:gd name="T0" fmla="*/ 37 w 38"/>
                <a:gd name="T1" fmla="*/ 64 h 64"/>
                <a:gd name="T2" fmla="*/ 36 w 38"/>
                <a:gd name="T3" fmla="*/ 64 h 64"/>
                <a:gd name="T4" fmla="*/ 0 w 38"/>
                <a:gd name="T5" fmla="*/ 43 h 64"/>
                <a:gd name="T6" fmla="*/ 0 w 38"/>
                <a:gd name="T7" fmla="*/ 42 h 64"/>
                <a:gd name="T8" fmla="*/ 1 w 38"/>
                <a:gd name="T9" fmla="*/ 42 h 64"/>
                <a:gd name="T10" fmla="*/ 36 w 38"/>
                <a:gd name="T11" fmla="*/ 61 h 64"/>
                <a:gd name="T12" fmla="*/ 36 w 38"/>
                <a:gd name="T13" fmla="*/ 4 h 64"/>
                <a:gd name="T14" fmla="*/ 1 w 38"/>
                <a:gd name="T15" fmla="*/ 20 h 64"/>
                <a:gd name="T16" fmla="*/ 0 w 38"/>
                <a:gd name="T17" fmla="*/ 20 h 64"/>
                <a:gd name="T18" fmla="*/ 0 w 38"/>
                <a:gd name="T19" fmla="*/ 18 h 64"/>
                <a:gd name="T20" fmla="*/ 37 w 38"/>
                <a:gd name="T21" fmla="*/ 1 h 64"/>
                <a:gd name="T22" fmla="*/ 38 w 38"/>
                <a:gd name="T23" fmla="*/ 1 h 64"/>
                <a:gd name="T24" fmla="*/ 38 w 38"/>
                <a:gd name="T25" fmla="*/ 2 h 64"/>
                <a:gd name="T26" fmla="*/ 38 w 38"/>
                <a:gd name="T27" fmla="*/ 63 h 64"/>
                <a:gd name="T28" fmla="*/ 38 w 38"/>
                <a:gd name="T29" fmla="*/ 64 h 64"/>
                <a:gd name="T30" fmla="*/ 37 w 38"/>
                <a:gd name="T3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64">
                  <a:moveTo>
                    <a:pt x="37" y="64"/>
                  </a:moveTo>
                  <a:cubicBezTo>
                    <a:pt x="37" y="64"/>
                    <a:pt x="37" y="64"/>
                    <a:pt x="36" y="6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2"/>
                    <a:pt x="0" y="42"/>
                  </a:cubicBezTo>
                  <a:cubicBezTo>
                    <a:pt x="0" y="41"/>
                    <a:pt x="1" y="41"/>
                    <a:pt x="1" y="42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1"/>
                    <a:pt x="0" y="21"/>
                    <a:pt x="0" y="20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0"/>
                    <a:pt x="37" y="1"/>
                    <a:pt x="38" y="1"/>
                  </a:cubicBezTo>
                  <a:cubicBezTo>
                    <a:pt x="38" y="1"/>
                    <a:pt x="38" y="1"/>
                    <a:pt x="38" y="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38" y="64"/>
                    <a:pt x="38" y="64"/>
                  </a:cubicBezTo>
                  <a:cubicBezTo>
                    <a:pt x="37" y="64"/>
                    <a:pt x="37" y="64"/>
                    <a:pt x="37" y="6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57" name="Freeform 899"/>
            <p:cNvSpPr>
              <a:spLocks/>
            </p:cNvSpPr>
            <p:nvPr/>
          </p:nvSpPr>
          <p:spPr bwMode="auto">
            <a:xfrm>
              <a:off x="10050380" y="13335631"/>
              <a:ext cx="81082" cy="81082"/>
            </a:xfrm>
            <a:custGeom>
              <a:avLst/>
              <a:gdLst>
                <a:gd name="T0" fmla="*/ 1 w 23"/>
                <a:gd name="T1" fmla="*/ 23 h 23"/>
                <a:gd name="T2" fmla="*/ 1 w 23"/>
                <a:gd name="T3" fmla="*/ 23 h 23"/>
                <a:gd name="T4" fmla="*/ 1 w 23"/>
                <a:gd name="T5" fmla="*/ 21 h 23"/>
                <a:gd name="T6" fmla="*/ 21 w 23"/>
                <a:gd name="T7" fmla="*/ 1 h 23"/>
                <a:gd name="T8" fmla="*/ 23 w 23"/>
                <a:gd name="T9" fmla="*/ 1 h 23"/>
                <a:gd name="T10" fmla="*/ 23 w 23"/>
                <a:gd name="T11" fmla="*/ 2 h 23"/>
                <a:gd name="T12" fmla="*/ 2 w 23"/>
                <a:gd name="T13" fmla="*/ 23 h 23"/>
                <a:gd name="T14" fmla="*/ 1 w 23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0" y="22"/>
                    <a:pt x="0" y="22"/>
                    <a:pt x="1" y="2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2"/>
                    <a:pt x="23" y="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58" name="Freeform 900"/>
            <p:cNvSpPr>
              <a:spLocks/>
            </p:cNvSpPr>
            <p:nvPr/>
          </p:nvSpPr>
          <p:spPr bwMode="auto">
            <a:xfrm>
              <a:off x="10050380" y="13335631"/>
              <a:ext cx="81082" cy="81082"/>
            </a:xfrm>
            <a:custGeom>
              <a:avLst/>
              <a:gdLst>
                <a:gd name="T0" fmla="*/ 22 w 23"/>
                <a:gd name="T1" fmla="*/ 23 h 23"/>
                <a:gd name="T2" fmla="*/ 21 w 23"/>
                <a:gd name="T3" fmla="*/ 23 h 23"/>
                <a:gd name="T4" fmla="*/ 1 w 23"/>
                <a:gd name="T5" fmla="*/ 2 h 23"/>
                <a:gd name="T6" fmla="*/ 1 w 23"/>
                <a:gd name="T7" fmla="*/ 1 h 23"/>
                <a:gd name="T8" fmla="*/ 2 w 23"/>
                <a:gd name="T9" fmla="*/ 1 h 23"/>
                <a:gd name="T10" fmla="*/ 23 w 23"/>
                <a:gd name="T11" fmla="*/ 21 h 23"/>
                <a:gd name="T12" fmla="*/ 23 w 23"/>
                <a:gd name="T13" fmla="*/ 23 h 23"/>
                <a:gd name="T14" fmla="*/ 22 w 23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2" y="23"/>
                  </a:moveTo>
                  <a:cubicBezTo>
                    <a:pt x="22" y="23"/>
                    <a:pt x="21" y="23"/>
                    <a:pt x="21" y="2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2"/>
                    <a:pt x="23" y="22"/>
                    <a:pt x="23" y="23"/>
                  </a:cubicBezTo>
                  <a:cubicBezTo>
                    <a:pt x="22" y="23"/>
                    <a:pt x="22" y="23"/>
                    <a:pt x="22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59" name="그룹 1758"/>
          <p:cNvGrpSpPr/>
          <p:nvPr/>
        </p:nvGrpSpPr>
        <p:grpSpPr>
          <a:xfrm>
            <a:off x="5531833" y="2008893"/>
            <a:ext cx="263058" cy="260374"/>
            <a:chOff x="13401802" y="4362468"/>
            <a:chExt cx="294301" cy="291298"/>
          </a:xfrm>
          <a:solidFill>
            <a:srgbClr val="FE6500"/>
          </a:solidFill>
        </p:grpSpPr>
        <p:sp>
          <p:nvSpPr>
            <p:cNvPr id="1760" name="Freeform 1243"/>
            <p:cNvSpPr>
              <a:spLocks/>
            </p:cNvSpPr>
            <p:nvPr/>
          </p:nvSpPr>
          <p:spPr bwMode="auto">
            <a:xfrm>
              <a:off x="13401802" y="4362468"/>
              <a:ext cx="294301" cy="291298"/>
            </a:xfrm>
            <a:custGeom>
              <a:avLst/>
              <a:gdLst>
                <a:gd name="T0" fmla="*/ 43 w 85"/>
                <a:gd name="T1" fmla="*/ 84 h 84"/>
                <a:gd name="T2" fmla="*/ 39 w 85"/>
                <a:gd name="T3" fmla="*/ 84 h 84"/>
                <a:gd name="T4" fmla="*/ 11 w 85"/>
                <a:gd name="T5" fmla="*/ 69 h 84"/>
                <a:gd name="T6" fmla="*/ 1 w 85"/>
                <a:gd name="T7" fmla="*/ 39 h 84"/>
                <a:gd name="T8" fmla="*/ 16 w 85"/>
                <a:gd name="T9" fmla="*/ 10 h 84"/>
                <a:gd name="T10" fmla="*/ 46 w 85"/>
                <a:gd name="T11" fmla="*/ 1 h 84"/>
                <a:gd name="T12" fmla="*/ 74 w 85"/>
                <a:gd name="T13" fmla="*/ 15 h 84"/>
                <a:gd name="T14" fmla="*/ 84 w 85"/>
                <a:gd name="T15" fmla="*/ 46 h 84"/>
                <a:gd name="T16" fmla="*/ 76 w 85"/>
                <a:gd name="T17" fmla="*/ 68 h 84"/>
                <a:gd name="T18" fmla="*/ 74 w 85"/>
                <a:gd name="T19" fmla="*/ 68 h 84"/>
                <a:gd name="T20" fmla="*/ 74 w 85"/>
                <a:gd name="T21" fmla="*/ 66 h 84"/>
                <a:gd name="T22" fmla="*/ 82 w 85"/>
                <a:gd name="T23" fmla="*/ 45 h 84"/>
                <a:gd name="T24" fmla="*/ 73 w 85"/>
                <a:gd name="T25" fmla="*/ 17 h 84"/>
                <a:gd name="T26" fmla="*/ 46 w 85"/>
                <a:gd name="T27" fmla="*/ 3 h 84"/>
                <a:gd name="T28" fmla="*/ 17 w 85"/>
                <a:gd name="T29" fmla="*/ 12 h 84"/>
                <a:gd name="T30" fmla="*/ 3 w 85"/>
                <a:gd name="T31" fmla="*/ 39 h 84"/>
                <a:gd name="T32" fmla="*/ 12 w 85"/>
                <a:gd name="T33" fmla="*/ 68 h 84"/>
                <a:gd name="T34" fmla="*/ 39 w 85"/>
                <a:gd name="T35" fmla="*/ 81 h 84"/>
                <a:gd name="T36" fmla="*/ 68 w 85"/>
                <a:gd name="T37" fmla="*/ 73 h 84"/>
                <a:gd name="T38" fmla="*/ 69 w 85"/>
                <a:gd name="T39" fmla="*/ 73 h 84"/>
                <a:gd name="T40" fmla="*/ 69 w 85"/>
                <a:gd name="T41" fmla="*/ 74 h 84"/>
                <a:gd name="T42" fmla="*/ 43 w 85"/>
                <a:gd name="T4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84">
                  <a:moveTo>
                    <a:pt x="43" y="84"/>
                  </a:moveTo>
                  <a:cubicBezTo>
                    <a:pt x="42" y="84"/>
                    <a:pt x="40" y="84"/>
                    <a:pt x="39" y="84"/>
                  </a:cubicBezTo>
                  <a:cubicBezTo>
                    <a:pt x="28" y="83"/>
                    <a:pt x="18" y="78"/>
                    <a:pt x="11" y="69"/>
                  </a:cubicBezTo>
                  <a:cubicBezTo>
                    <a:pt x="4" y="61"/>
                    <a:pt x="0" y="50"/>
                    <a:pt x="1" y="39"/>
                  </a:cubicBezTo>
                  <a:cubicBezTo>
                    <a:pt x="2" y="28"/>
                    <a:pt x="7" y="17"/>
                    <a:pt x="16" y="10"/>
                  </a:cubicBezTo>
                  <a:cubicBezTo>
                    <a:pt x="24" y="3"/>
                    <a:pt x="35" y="0"/>
                    <a:pt x="46" y="1"/>
                  </a:cubicBezTo>
                  <a:cubicBezTo>
                    <a:pt x="57" y="1"/>
                    <a:pt x="67" y="7"/>
                    <a:pt x="74" y="15"/>
                  </a:cubicBezTo>
                  <a:cubicBezTo>
                    <a:pt x="82" y="24"/>
                    <a:pt x="85" y="34"/>
                    <a:pt x="84" y="46"/>
                  </a:cubicBezTo>
                  <a:cubicBezTo>
                    <a:pt x="84" y="54"/>
                    <a:pt x="81" y="61"/>
                    <a:pt x="76" y="68"/>
                  </a:cubicBezTo>
                  <a:cubicBezTo>
                    <a:pt x="75" y="68"/>
                    <a:pt x="74" y="68"/>
                    <a:pt x="74" y="68"/>
                  </a:cubicBezTo>
                  <a:cubicBezTo>
                    <a:pt x="74" y="68"/>
                    <a:pt x="73" y="67"/>
                    <a:pt x="74" y="66"/>
                  </a:cubicBezTo>
                  <a:cubicBezTo>
                    <a:pt x="79" y="60"/>
                    <a:pt x="81" y="53"/>
                    <a:pt x="82" y="45"/>
                  </a:cubicBezTo>
                  <a:cubicBezTo>
                    <a:pt x="83" y="35"/>
                    <a:pt x="80" y="25"/>
                    <a:pt x="73" y="17"/>
                  </a:cubicBezTo>
                  <a:cubicBezTo>
                    <a:pt x="66" y="9"/>
                    <a:pt x="56" y="4"/>
                    <a:pt x="46" y="3"/>
                  </a:cubicBezTo>
                  <a:cubicBezTo>
                    <a:pt x="35" y="2"/>
                    <a:pt x="25" y="5"/>
                    <a:pt x="17" y="12"/>
                  </a:cubicBezTo>
                  <a:cubicBezTo>
                    <a:pt x="9" y="19"/>
                    <a:pt x="4" y="28"/>
                    <a:pt x="3" y="39"/>
                  </a:cubicBezTo>
                  <a:cubicBezTo>
                    <a:pt x="2" y="49"/>
                    <a:pt x="6" y="60"/>
                    <a:pt x="12" y="68"/>
                  </a:cubicBezTo>
                  <a:cubicBezTo>
                    <a:pt x="19" y="76"/>
                    <a:pt x="29" y="81"/>
                    <a:pt x="39" y="81"/>
                  </a:cubicBezTo>
                  <a:cubicBezTo>
                    <a:pt x="50" y="82"/>
                    <a:pt x="60" y="79"/>
                    <a:pt x="68" y="73"/>
                  </a:cubicBezTo>
                  <a:cubicBezTo>
                    <a:pt x="68" y="72"/>
                    <a:pt x="69" y="72"/>
                    <a:pt x="69" y="73"/>
                  </a:cubicBezTo>
                  <a:cubicBezTo>
                    <a:pt x="70" y="73"/>
                    <a:pt x="69" y="74"/>
                    <a:pt x="69" y="74"/>
                  </a:cubicBezTo>
                  <a:cubicBezTo>
                    <a:pt x="61" y="81"/>
                    <a:pt x="52" y="84"/>
                    <a:pt x="43" y="8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61" name="Freeform 1244"/>
            <p:cNvSpPr>
              <a:spLocks noEditPoints="1"/>
            </p:cNvSpPr>
            <p:nvPr/>
          </p:nvSpPr>
          <p:spPr bwMode="auto">
            <a:xfrm>
              <a:off x="13512916" y="4473583"/>
              <a:ext cx="72073" cy="69074"/>
            </a:xfrm>
            <a:custGeom>
              <a:avLst/>
              <a:gdLst>
                <a:gd name="T0" fmla="*/ 11 w 21"/>
                <a:gd name="T1" fmla="*/ 20 h 20"/>
                <a:gd name="T2" fmla="*/ 10 w 21"/>
                <a:gd name="T3" fmla="*/ 20 h 20"/>
                <a:gd name="T4" fmla="*/ 1 w 21"/>
                <a:gd name="T5" fmla="*/ 9 h 20"/>
                <a:gd name="T6" fmla="*/ 11 w 21"/>
                <a:gd name="T7" fmla="*/ 0 h 20"/>
                <a:gd name="T8" fmla="*/ 20 w 21"/>
                <a:gd name="T9" fmla="*/ 11 h 20"/>
                <a:gd name="T10" fmla="*/ 11 w 21"/>
                <a:gd name="T11" fmla="*/ 20 h 20"/>
                <a:gd name="T12" fmla="*/ 11 w 21"/>
                <a:gd name="T13" fmla="*/ 2 h 20"/>
                <a:gd name="T14" fmla="*/ 6 w 21"/>
                <a:gd name="T15" fmla="*/ 4 h 20"/>
                <a:gd name="T16" fmla="*/ 3 w 21"/>
                <a:gd name="T17" fmla="*/ 9 h 20"/>
                <a:gd name="T18" fmla="*/ 10 w 21"/>
                <a:gd name="T19" fmla="*/ 18 h 20"/>
                <a:gd name="T20" fmla="*/ 16 w 21"/>
                <a:gd name="T21" fmla="*/ 16 h 20"/>
                <a:gd name="T22" fmla="*/ 18 w 21"/>
                <a:gd name="T23" fmla="*/ 11 h 20"/>
                <a:gd name="T24" fmla="*/ 11 w 21"/>
                <a:gd name="T25" fmla="*/ 3 h 20"/>
                <a:gd name="T26" fmla="*/ 11 w 21"/>
                <a:gd name="T2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0">
                  <a:moveTo>
                    <a:pt x="11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5"/>
                    <a:pt x="1" y="9"/>
                  </a:cubicBezTo>
                  <a:cubicBezTo>
                    <a:pt x="1" y="4"/>
                    <a:pt x="6" y="0"/>
                    <a:pt x="11" y="0"/>
                  </a:cubicBezTo>
                  <a:cubicBezTo>
                    <a:pt x="17" y="1"/>
                    <a:pt x="21" y="6"/>
                    <a:pt x="20" y="11"/>
                  </a:cubicBezTo>
                  <a:cubicBezTo>
                    <a:pt x="20" y="16"/>
                    <a:pt x="16" y="20"/>
                    <a:pt x="11" y="20"/>
                  </a:cubicBezTo>
                  <a:close/>
                  <a:moveTo>
                    <a:pt x="11" y="2"/>
                  </a:moveTo>
                  <a:cubicBezTo>
                    <a:pt x="9" y="2"/>
                    <a:pt x="7" y="3"/>
                    <a:pt x="6" y="4"/>
                  </a:cubicBezTo>
                  <a:cubicBezTo>
                    <a:pt x="4" y="6"/>
                    <a:pt x="3" y="7"/>
                    <a:pt x="3" y="9"/>
                  </a:cubicBezTo>
                  <a:cubicBezTo>
                    <a:pt x="3" y="14"/>
                    <a:pt x="6" y="17"/>
                    <a:pt x="10" y="18"/>
                  </a:cubicBezTo>
                  <a:cubicBezTo>
                    <a:pt x="12" y="18"/>
                    <a:pt x="14" y="17"/>
                    <a:pt x="16" y="16"/>
                  </a:cubicBezTo>
                  <a:cubicBezTo>
                    <a:pt x="17" y="15"/>
                    <a:pt x="18" y="13"/>
                    <a:pt x="18" y="11"/>
                  </a:cubicBezTo>
                  <a:cubicBezTo>
                    <a:pt x="19" y="7"/>
                    <a:pt x="15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62" name="Freeform 1245"/>
            <p:cNvSpPr>
              <a:spLocks/>
            </p:cNvSpPr>
            <p:nvPr/>
          </p:nvSpPr>
          <p:spPr bwMode="auto">
            <a:xfrm>
              <a:off x="13479881" y="4437545"/>
              <a:ext cx="78080" cy="69074"/>
            </a:xfrm>
            <a:custGeom>
              <a:avLst/>
              <a:gdLst>
                <a:gd name="T0" fmla="*/ 1 w 22"/>
                <a:gd name="T1" fmla="*/ 20 h 20"/>
                <a:gd name="T2" fmla="*/ 1 w 22"/>
                <a:gd name="T3" fmla="*/ 20 h 20"/>
                <a:gd name="T4" fmla="*/ 0 w 22"/>
                <a:gd name="T5" fmla="*/ 19 h 20"/>
                <a:gd name="T6" fmla="*/ 7 w 22"/>
                <a:gd name="T7" fmla="*/ 5 h 20"/>
                <a:gd name="T8" fmla="*/ 21 w 22"/>
                <a:gd name="T9" fmla="*/ 1 h 20"/>
                <a:gd name="T10" fmla="*/ 22 w 22"/>
                <a:gd name="T11" fmla="*/ 2 h 20"/>
                <a:gd name="T12" fmla="*/ 21 w 22"/>
                <a:gd name="T13" fmla="*/ 3 h 20"/>
                <a:gd name="T14" fmla="*/ 2 w 22"/>
                <a:gd name="T15" fmla="*/ 19 h 20"/>
                <a:gd name="T16" fmla="*/ 1 w 22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0">
                  <a:moveTo>
                    <a:pt x="1" y="20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19"/>
                    <a:pt x="0" y="19"/>
                  </a:cubicBezTo>
                  <a:cubicBezTo>
                    <a:pt x="1" y="13"/>
                    <a:pt x="3" y="9"/>
                    <a:pt x="7" y="5"/>
                  </a:cubicBezTo>
                  <a:cubicBezTo>
                    <a:pt x="11" y="2"/>
                    <a:pt x="16" y="0"/>
                    <a:pt x="21" y="1"/>
                  </a:cubicBezTo>
                  <a:cubicBezTo>
                    <a:pt x="22" y="1"/>
                    <a:pt x="22" y="1"/>
                    <a:pt x="22" y="2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12" y="2"/>
                    <a:pt x="3" y="9"/>
                    <a:pt x="2" y="19"/>
                  </a:cubicBezTo>
                  <a:cubicBezTo>
                    <a:pt x="2" y="19"/>
                    <a:pt x="2" y="20"/>
                    <a:pt x="1" y="2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63" name="Freeform 1246"/>
            <p:cNvSpPr>
              <a:spLocks/>
            </p:cNvSpPr>
            <p:nvPr/>
          </p:nvSpPr>
          <p:spPr bwMode="auto">
            <a:xfrm>
              <a:off x="13443843" y="4401509"/>
              <a:ext cx="117120" cy="102105"/>
            </a:xfrm>
            <a:custGeom>
              <a:avLst/>
              <a:gdLst>
                <a:gd name="T0" fmla="*/ 2 w 34"/>
                <a:gd name="T1" fmla="*/ 30 h 30"/>
                <a:gd name="T2" fmla="*/ 1 w 34"/>
                <a:gd name="T3" fmla="*/ 30 h 30"/>
                <a:gd name="T4" fmla="*/ 0 w 34"/>
                <a:gd name="T5" fmla="*/ 29 h 30"/>
                <a:gd name="T6" fmla="*/ 33 w 34"/>
                <a:gd name="T7" fmla="*/ 1 h 30"/>
                <a:gd name="T8" fmla="*/ 34 w 34"/>
                <a:gd name="T9" fmla="*/ 2 h 30"/>
                <a:gd name="T10" fmla="*/ 33 w 34"/>
                <a:gd name="T11" fmla="*/ 3 h 30"/>
                <a:gd name="T12" fmla="*/ 3 w 34"/>
                <a:gd name="T13" fmla="*/ 29 h 30"/>
                <a:gd name="T14" fmla="*/ 2 w 34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0"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30"/>
                    <a:pt x="0" y="29"/>
                    <a:pt x="0" y="29"/>
                  </a:cubicBezTo>
                  <a:cubicBezTo>
                    <a:pt x="2" y="12"/>
                    <a:pt x="16" y="0"/>
                    <a:pt x="33" y="1"/>
                  </a:cubicBezTo>
                  <a:cubicBezTo>
                    <a:pt x="34" y="1"/>
                    <a:pt x="34" y="1"/>
                    <a:pt x="34" y="2"/>
                  </a:cubicBezTo>
                  <a:cubicBezTo>
                    <a:pt x="34" y="3"/>
                    <a:pt x="34" y="3"/>
                    <a:pt x="33" y="3"/>
                  </a:cubicBezTo>
                  <a:cubicBezTo>
                    <a:pt x="18" y="2"/>
                    <a:pt x="4" y="13"/>
                    <a:pt x="3" y="29"/>
                  </a:cubicBezTo>
                  <a:cubicBezTo>
                    <a:pt x="3" y="29"/>
                    <a:pt x="2" y="30"/>
                    <a:pt x="2" y="3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64" name="Freeform 1247"/>
            <p:cNvSpPr>
              <a:spLocks/>
            </p:cNvSpPr>
            <p:nvPr/>
          </p:nvSpPr>
          <p:spPr bwMode="auto">
            <a:xfrm>
              <a:off x="13636044" y="4524633"/>
              <a:ext cx="9009" cy="15016"/>
            </a:xfrm>
            <a:custGeom>
              <a:avLst/>
              <a:gdLst>
                <a:gd name="T0" fmla="*/ 1 w 2"/>
                <a:gd name="T1" fmla="*/ 4 h 4"/>
                <a:gd name="T2" fmla="*/ 0 w 2"/>
                <a:gd name="T3" fmla="*/ 3 h 4"/>
                <a:gd name="T4" fmla="*/ 0 w 2"/>
                <a:gd name="T5" fmla="*/ 1 h 4"/>
                <a:gd name="T6" fmla="*/ 1 w 2"/>
                <a:gd name="T7" fmla="*/ 0 h 4"/>
                <a:gd name="T8" fmla="*/ 2 w 2"/>
                <a:gd name="T9" fmla="*/ 1 h 4"/>
                <a:gd name="T10" fmla="*/ 2 w 2"/>
                <a:gd name="T11" fmla="*/ 3 h 4"/>
                <a:gd name="T12" fmla="*/ 1 w 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1" y="4"/>
                    <a:pt x="1" y="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65" name="Freeform 1248"/>
            <p:cNvSpPr>
              <a:spLocks/>
            </p:cNvSpPr>
            <p:nvPr/>
          </p:nvSpPr>
          <p:spPr bwMode="auto">
            <a:xfrm>
              <a:off x="13636044" y="4572680"/>
              <a:ext cx="9009" cy="72073"/>
            </a:xfrm>
            <a:custGeom>
              <a:avLst/>
              <a:gdLst>
                <a:gd name="T0" fmla="*/ 1 w 2"/>
                <a:gd name="T1" fmla="*/ 21 h 21"/>
                <a:gd name="T2" fmla="*/ 0 w 2"/>
                <a:gd name="T3" fmla="*/ 20 h 21"/>
                <a:gd name="T4" fmla="*/ 0 w 2"/>
                <a:gd name="T5" fmla="*/ 1 h 21"/>
                <a:gd name="T6" fmla="*/ 1 w 2"/>
                <a:gd name="T7" fmla="*/ 0 h 21"/>
                <a:gd name="T8" fmla="*/ 2 w 2"/>
                <a:gd name="T9" fmla="*/ 1 h 21"/>
                <a:gd name="T10" fmla="*/ 2 w 2"/>
                <a:gd name="T11" fmla="*/ 20 h 21"/>
                <a:gd name="T12" fmla="*/ 1 w 2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1">
                  <a:moveTo>
                    <a:pt x="1" y="21"/>
                  </a:moveTo>
                  <a:cubicBezTo>
                    <a:pt x="0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1" y="21"/>
                    <a:pt x="1" y="2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66" name="Freeform 1249"/>
            <p:cNvSpPr>
              <a:spLocks noEditPoints="1"/>
            </p:cNvSpPr>
            <p:nvPr/>
          </p:nvSpPr>
          <p:spPr bwMode="auto">
            <a:xfrm>
              <a:off x="13624028" y="4536646"/>
              <a:ext cx="30031" cy="45048"/>
            </a:xfrm>
            <a:custGeom>
              <a:avLst/>
              <a:gdLst>
                <a:gd name="T0" fmla="*/ 7 w 9"/>
                <a:gd name="T1" fmla="*/ 13 h 13"/>
                <a:gd name="T2" fmla="*/ 3 w 9"/>
                <a:gd name="T3" fmla="*/ 13 h 13"/>
                <a:gd name="T4" fmla="*/ 0 w 9"/>
                <a:gd name="T5" fmla="*/ 10 h 13"/>
                <a:gd name="T6" fmla="*/ 0 w 9"/>
                <a:gd name="T7" fmla="*/ 2 h 13"/>
                <a:gd name="T8" fmla="*/ 3 w 9"/>
                <a:gd name="T9" fmla="*/ 0 h 13"/>
                <a:gd name="T10" fmla="*/ 7 w 9"/>
                <a:gd name="T11" fmla="*/ 0 h 13"/>
                <a:gd name="T12" fmla="*/ 9 w 9"/>
                <a:gd name="T13" fmla="*/ 2 h 13"/>
                <a:gd name="T14" fmla="*/ 9 w 9"/>
                <a:gd name="T15" fmla="*/ 10 h 13"/>
                <a:gd name="T16" fmla="*/ 7 w 9"/>
                <a:gd name="T17" fmla="*/ 13 h 13"/>
                <a:gd name="T18" fmla="*/ 3 w 9"/>
                <a:gd name="T19" fmla="*/ 2 h 13"/>
                <a:gd name="T20" fmla="*/ 2 w 9"/>
                <a:gd name="T21" fmla="*/ 2 h 13"/>
                <a:gd name="T22" fmla="*/ 2 w 9"/>
                <a:gd name="T23" fmla="*/ 10 h 13"/>
                <a:gd name="T24" fmla="*/ 3 w 9"/>
                <a:gd name="T25" fmla="*/ 11 h 13"/>
                <a:gd name="T26" fmla="*/ 7 w 9"/>
                <a:gd name="T27" fmla="*/ 11 h 13"/>
                <a:gd name="T28" fmla="*/ 7 w 9"/>
                <a:gd name="T29" fmla="*/ 10 h 13"/>
                <a:gd name="T30" fmla="*/ 7 w 9"/>
                <a:gd name="T31" fmla="*/ 2 h 13"/>
                <a:gd name="T32" fmla="*/ 7 w 9"/>
                <a:gd name="T33" fmla="*/ 2 h 13"/>
                <a:gd name="T34" fmla="*/ 3 w 9"/>
                <a:gd name="T35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13">
                  <a:moveTo>
                    <a:pt x="7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1" y="13"/>
                    <a:pt x="0" y="12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8" y="13"/>
                    <a:pt x="7" y="13"/>
                  </a:cubicBezTo>
                  <a:close/>
                  <a:moveTo>
                    <a:pt x="3" y="2"/>
                  </a:moveTo>
                  <a:cubicBezTo>
                    <a:pt x="3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67" name="그룹 1766"/>
          <p:cNvGrpSpPr/>
          <p:nvPr/>
        </p:nvGrpSpPr>
        <p:grpSpPr>
          <a:xfrm>
            <a:off x="6261399" y="2011579"/>
            <a:ext cx="222794" cy="255004"/>
            <a:chOff x="10578919" y="4365472"/>
            <a:chExt cx="249257" cy="285293"/>
          </a:xfrm>
          <a:solidFill>
            <a:srgbClr val="FE6500"/>
          </a:solidFill>
        </p:grpSpPr>
        <p:sp>
          <p:nvSpPr>
            <p:cNvPr id="1768" name="Freeform 976"/>
            <p:cNvSpPr>
              <a:spLocks noEditPoints="1"/>
            </p:cNvSpPr>
            <p:nvPr/>
          </p:nvSpPr>
          <p:spPr bwMode="auto">
            <a:xfrm>
              <a:off x="10578919" y="4572685"/>
              <a:ext cx="75079" cy="7808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2 h 22"/>
                <a:gd name="T12" fmla="*/ 2 w 22"/>
                <a:gd name="T13" fmla="*/ 11 h 22"/>
                <a:gd name="T14" fmla="*/ 11 w 22"/>
                <a:gd name="T15" fmla="*/ 20 h 22"/>
                <a:gd name="T16" fmla="*/ 20 w 22"/>
                <a:gd name="T17" fmla="*/ 11 h 22"/>
                <a:gd name="T18" fmla="*/ 11 w 22"/>
                <a:gd name="T1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2"/>
                  </a:moveTo>
                  <a:cubicBezTo>
                    <a:pt x="6" y="2"/>
                    <a:pt x="2" y="6"/>
                    <a:pt x="2" y="11"/>
                  </a:cubicBezTo>
                  <a:cubicBezTo>
                    <a:pt x="2" y="16"/>
                    <a:pt x="6" y="20"/>
                    <a:pt x="11" y="20"/>
                  </a:cubicBezTo>
                  <a:cubicBezTo>
                    <a:pt x="16" y="20"/>
                    <a:pt x="20" y="16"/>
                    <a:pt x="20" y="11"/>
                  </a:cubicBezTo>
                  <a:cubicBezTo>
                    <a:pt x="20" y="6"/>
                    <a:pt x="16" y="2"/>
                    <a:pt x="1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69" name="Freeform 977"/>
            <p:cNvSpPr>
              <a:spLocks noEditPoints="1"/>
            </p:cNvSpPr>
            <p:nvPr/>
          </p:nvSpPr>
          <p:spPr bwMode="auto">
            <a:xfrm>
              <a:off x="10750096" y="4539648"/>
              <a:ext cx="78080" cy="75079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3 h 22"/>
                <a:gd name="T12" fmla="*/ 3 w 22"/>
                <a:gd name="T13" fmla="*/ 11 h 22"/>
                <a:gd name="T14" fmla="*/ 11 w 22"/>
                <a:gd name="T15" fmla="*/ 20 h 22"/>
                <a:gd name="T16" fmla="*/ 20 w 22"/>
                <a:gd name="T17" fmla="*/ 11 h 22"/>
                <a:gd name="T18" fmla="*/ 11 w 22"/>
                <a:gd name="T1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3"/>
                  </a:moveTo>
                  <a:cubicBezTo>
                    <a:pt x="6" y="3"/>
                    <a:pt x="3" y="6"/>
                    <a:pt x="3" y="11"/>
                  </a:cubicBezTo>
                  <a:cubicBezTo>
                    <a:pt x="3" y="16"/>
                    <a:pt x="6" y="20"/>
                    <a:pt x="11" y="20"/>
                  </a:cubicBezTo>
                  <a:cubicBezTo>
                    <a:pt x="16" y="20"/>
                    <a:pt x="20" y="16"/>
                    <a:pt x="20" y="11"/>
                  </a:cubicBezTo>
                  <a:cubicBezTo>
                    <a:pt x="20" y="6"/>
                    <a:pt x="16" y="3"/>
                    <a:pt x="1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70" name="Freeform 978"/>
            <p:cNvSpPr>
              <a:spLocks/>
            </p:cNvSpPr>
            <p:nvPr/>
          </p:nvSpPr>
          <p:spPr bwMode="auto">
            <a:xfrm>
              <a:off x="10647991" y="4365472"/>
              <a:ext cx="180185" cy="249256"/>
            </a:xfrm>
            <a:custGeom>
              <a:avLst/>
              <a:gdLst>
                <a:gd name="T0" fmla="*/ 1 w 52"/>
                <a:gd name="T1" fmla="*/ 72 h 72"/>
                <a:gd name="T2" fmla="*/ 0 w 52"/>
                <a:gd name="T3" fmla="*/ 71 h 72"/>
                <a:gd name="T4" fmla="*/ 0 w 52"/>
                <a:gd name="T5" fmla="*/ 11 h 72"/>
                <a:gd name="T6" fmla="*/ 0 w 52"/>
                <a:gd name="T7" fmla="*/ 10 h 72"/>
                <a:gd name="T8" fmla="*/ 51 w 52"/>
                <a:gd name="T9" fmla="*/ 0 h 72"/>
                <a:gd name="T10" fmla="*/ 52 w 52"/>
                <a:gd name="T11" fmla="*/ 1 h 72"/>
                <a:gd name="T12" fmla="*/ 52 w 52"/>
                <a:gd name="T13" fmla="*/ 2 h 72"/>
                <a:gd name="T14" fmla="*/ 52 w 52"/>
                <a:gd name="T15" fmla="*/ 61 h 72"/>
                <a:gd name="T16" fmla="*/ 51 w 52"/>
                <a:gd name="T17" fmla="*/ 62 h 72"/>
                <a:gd name="T18" fmla="*/ 50 w 52"/>
                <a:gd name="T19" fmla="*/ 61 h 72"/>
                <a:gd name="T20" fmla="*/ 50 w 52"/>
                <a:gd name="T21" fmla="*/ 3 h 72"/>
                <a:gd name="T22" fmla="*/ 2 w 52"/>
                <a:gd name="T23" fmla="*/ 12 h 72"/>
                <a:gd name="T24" fmla="*/ 2 w 52"/>
                <a:gd name="T25" fmla="*/ 71 h 72"/>
                <a:gd name="T26" fmla="*/ 1 w 52"/>
                <a:gd name="T2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72">
                  <a:moveTo>
                    <a:pt x="1" y="72"/>
                  </a:moveTo>
                  <a:cubicBezTo>
                    <a:pt x="0" y="72"/>
                    <a:pt x="0" y="72"/>
                    <a:pt x="0" y="7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2" y="1"/>
                  </a:cubicBezTo>
                  <a:cubicBezTo>
                    <a:pt x="52" y="1"/>
                    <a:pt x="52" y="1"/>
                    <a:pt x="52" y="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2" y="62"/>
                    <a:pt x="51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1" y="72"/>
                    <a:pt x="1" y="7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71" name="Freeform 979"/>
            <p:cNvSpPr>
              <a:spLocks/>
            </p:cNvSpPr>
            <p:nvPr/>
          </p:nvSpPr>
          <p:spPr bwMode="auto">
            <a:xfrm>
              <a:off x="10644985" y="4407513"/>
              <a:ext cx="183186" cy="39042"/>
            </a:xfrm>
            <a:custGeom>
              <a:avLst/>
              <a:gdLst>
                <a:gd name="T0" fmla="*/ 2 w 53"/>
                <a:gd name="T1" fmla="*/ 11 h 11"/>
                <a:gd name="T2" fmla="*/ 1 w 53"/>
                <a:gd name="T3" fmla="*/ 10 h 11"/>
                <a:gd name="T4" fmla="*/ 1 w 53"/>
                <a:gd name="T5" fmla="*/ 9 h 11"/>
                <a:gd name="T6" fmla="*/ 52 w 53"/>
                <a:gd name="T7" fmla="*/ 0 h 11"/>
                <a:gd name="T8" fmla="*/ 53 w 53"/>
                <a:gd name="T9" fmla="*/ 1 h 11"/>
                <a:gd name="T10" fmla="*/ 52 w 53"/>
                <a:gd name="T11" fmla="*/ 2 h 11"/>
                <a:gd name="T12" fmla="*/ 2 w 53"/>
                <a:gd name="T13" fmla="*/ 11 h 11"/>
                <a:gd name="T14" fmla="*/ 2 w 53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11">
                  <a:moveTo>
                    <a:pt x="2" y="11"/>
                  </a:moveTo>
                  <a:cubicBezTo>
                    <a:pt x="1" y="11"/>
                    <a:pt x="1" y="11"/>
                    <a:pt x="1" y="10"/>
                  </a:cubicBezTo>
                  <a:cubicBezTo>
                    <a:pt x="0" y="10"/>
                    <a:pt x="1" y="9"/>
                    <a:pt x="1" y="9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3" y="0"/>
                    <a:pt x="53" y="1"/>
                  </a:cubicBezTo>
                  <a:cubicBezTo>
                    <a:pt x="53" y="1"/>
                    <a:pt x="53" y="2"/>
                    <a:pt x="5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72" name="그룹 1771"/>
          <p:cNvGrpSpPr/>
          <p:nvPr/>
        </p:nvGrpSpPr>
        <p:grpSpPr>
          <a:xfrm>
            <a:off x="6998225" y="2012922"/>
            <a:ext cx="110054" cy="252318"/>
            <a:chOff x="11353714" y="4368476"/>
            <a:chExt cx="123126" cy="282289"/>
          </a:xfrm>
          <a:solidFill>
            <a:srgbClr val="FE6500"/>
          </a:solidFill>
        </p:grpSpPr>
        <p:sp>
          <p:nvSpPr>
            <p:cNvPr id="1773" name="Freeform 1038"/>
            <p:cNvSpPr>
              <a:spLocks noEditPoints="1"/>
            </p:cNvSpPr>
            <p:nvPr/>
          </p:nvSpPr>
          <p:spPr bwMode="auto">
            <a:xfrm>
              <a:off x="11353714" y="4572685"/>
              <a:ext cx="78080" cy="7808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2 h 22"/>
                <a:gd name="T12" fmla="*/ 2 w 22"/>
                <a:gd name="T13" fmla="*/ 11 h 22"/>
                <a:gd name="T14" fmla="*/ 11 w 22"/>
                <a:gd name="T15" fmla="*/ 19 h 22"/>
                <a:gd name="T16" fmla="*/ 19 w 22"/>
                <a:gd name="T17" fmla="*/ 11 h 22"/>
                <a:gd name="T18" fmla="*/ 11 w 22"/>
                <a:gd name="T1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2"/>
                  </a:moveTo>
                  <a:cubicBezTo>
                    <a:pt x="6" y="2"/>
                    <a:pt x="2" y="6"/>
                    <a:pt x="2" y="11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6" y="19"/>
                    <a:pt x="19" y="15"/>
                    <a:pt x="19" y="11"/>
                  </a:cubicBezTo>
                  <a:cubicBezTo>
                    <a:pt x="19" y="6"/>
                    <a:pt x="16" y="2"/>
                    <a:pt x="1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74" name="Freeform 1039"/>
            <p:cNvSpPr>
              <a:spLocks/>
            </p:cNvSpPr>
            <p:nvPr/>
          </p:nvSpPr>
          <p:spPr bwMode="auto">
            <a:xfrm>
              <a:off x="11395758" y="4368476"/>
              <a:ext cx="81082" cy="246250"/>
            </a:xfrm>
            <a:custGeom>
              <a:avLst/>
              <a:gdLst>
                <a:gd name="T0" fmla="*/ 9 w 23"/>
                <a:gd name="T1" fmla="*/ 71 h 71"/>
                <a:gd name="T2" fmla="*/ 7 w 23"/>
                <a:gd name="T3" fmla="*/ 70 h 71"/>
                <a:gd name="T4" fmla="*/ 0 w 23"/>
                <a:gd name="T5" fmla="*/ 5 h 71"/>
                <a:gd name="T6" fmla="*/ 1 w 23"/>
                <a:gd name="T7" fmla="*/ 1 h 71"/>
                <a:gd name="T8" fmla="*/ 5 w 23"/>
                <a:gd name="T9" fmla="*/ 0 h 71"/>
                <a:gd name="T10" fmla="*/ 5 w 23"/>
                <a:gd name="T11" fmla="*/ 0 h 71"/>
                <a:gd name="T12" fmla="*/ 22 w 23"/>
                <a:gd name="T13" fmla="*/ 7 h 71"/>
                <a:gd name="T14" fmla="*/ 23 w 23"/>
                <a:gd name="T15" fmla="*/ 8 h 71"/>
                <a:gd name="T16" fmla="*/ 23 w 23"/>
                <a:gd name="T17" fmla="*/ 16 h 71"/>
                <a:gd name="T18" fmla="*/ 22 w 23"/>
                <a:gd name="T19" fmla="*/ 17 h 71"/>
                <a:gd name="T20" fmla="*/ 21 w 23"/>
                <a:gd name="T21" fmla="*/ 16 h 71"/>
                <a:gd name="T22" fmla="*/ 21 w 23"/>
                <a:gd name="T23" fmla="*/ 9 h 71"/>
                <a:gd name="T24" fmla="*/ 5 w 23"/>
                <a:gd name="T25" fmla="*/ 2 h 71"/>
                <a:gd name="T26" fmla="*/ 3 w 23"/>
                <a:gd name="T27" fmla="*/ 3 h 71"/>
                <a:gd name="T28" fmla="*/ 2 w 23"/>
                <a:gd name="T29" fmla="*/ 5 h 71"/>
                <a:gd name="T30" fmla="*/ 10 w 23"/>
                <a:gd name="T31" fmla="*/ 70 h 71"/>
                <a:gd name="T32" fmla="*/ 9 w 23"/>
                <a:gd name="T33" fmla="*/ 71 h 71"/>
                <a:gd name="T34" fmla="*/ 9 w 23"/>
                <a:gd name="T3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71">
                  <a:moveTo>
                    <a:pt x="9" y="71"/>
                  </a:moveTo>
                  <a:cubicBezTo>
                    <a:pt x="8" y="71"/>
                    <a:pt x="7" y="70"/>
                    <a:pt x="7" y="7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8"/>
                    <a:pt x="23" y="8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2" y="17"/>
                    <a:pt x="22" y="17"/>
                  </a:cubicBezTo>
                  <a:cubicBezTo>
                    <a:pt x="21" y="17"/>
                    <a:pt x="21" y="17"/>
                    <a:pt x="21" y="16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0" y="70"/>
                    <a:pt x="9" y="71"/>
                    <a:pt x="9" y="71"/>
                  </a:cubicBezTo>
                  <a:cubicBezTo>
                    <a:pt x="9" y="71"/>
                    <a:pt x="9" y="71"/>
                    <a:pt x="9" y="7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75" name="그룹 1774"/>
          <p:cNvGrpSpPr/>
          <p:nvPr/>
        </p:nvGrpSpPr>
        <p:grpSpPr>
          <a:xfrm>
            <a:off x="8320410" y="2012920"/>
            <a:ext cx="257690" cy="252322"/>
            <a:chOff x="14828258" y="12614891"/>
            <a:chExt cx="288296" cy="282291"/>
          </a:xfrm>
          <a:solidFill>
            <a:srgbClr val="FE6500"/>
          </a:solidFill>
        </p:grpSpPr>
        <p:sp>
          <p:nvSpPr>
            <p:cNvPr id="1776" name="Freeform 1363"/>
            <p:cNvSpPr>
              <a:spLocks/>
            </p:cNvSpPr>
            <p:nvPr/>
          </p:nvSpPr>
          <p:spPr bwMode="auto">
            <a:xfrm>
              <a:off x="14828258" y="12780062"/>
              <a:ext cx="57061" cy="102105"/>
            </a:xfrm>
            <a:custGeom>
              <a:avLst/>
              <a:gdLst>
                <a:gd name="T0" fmla="*/ 15 w 16"/>
                <a:gd name="T1" fmla="*/ 30 h 30"/>
                <a:gd name="T2" fmla="*/ 0 w 16"/>
                <a:gd name="T3" fmla="*/ 15 h 30"/>
                <a:gd name="T4" fmla="*/ 15 w 16"/>
                <a:gd name="T5" fmla="*/ 0 h 30"/>
                <a:gd name="T6" fmla="*/ 16 w 16"/>
                <a:gd name="T7" fmla="*/ 1 h 30"/>
                <a:gd name="T8" fmla="*/ 15 w 16"/>
                <a:gd name="T9" fmla="*/ 2 h 30"/>
                <a:gd name="T10" fmla="*/ 2 w 16"/>
                <a:gd name="T11" fmla="*/ 15 h 30"/>
                <a:gd name="T12" fmla="*/ 15 w 16"/>
                <a:gd name="T13" fmla="*/ 27 h 30"/>
                <a:gd name="T14" fmla="*/ 16 w 16"/>
                <a:gd name="T15" fmla="*/ 29 h 30"/>
                <a:gd name="T16" fmla="*/ 15 w 16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0">
                  <a:moveTo>
                    <a:pt x="15" y="30"/>
                  </a:moveTo>
                  <a:cubicBezTo>
                    <a:pt x="6" y="30"/>
                    <a:pt x="0" y="23"/>
                    <a:pt x="0" y="15"/>
                  </a:cubicBezTo>
                  <a:cubicBezTo>
                    <a:pt x="0" y="6"/>
                    <a:pt x="6" y="0"/>
                    <a:pt x="15" y="0"/>
                  </a:cubicBezTo>
                  <a:cubicBezTo>
                    <a:pt x="15" y="0"/>
                    <a:pt x="16" y="0"/>
                    <a:pt x="16" y="1"/>
                  </a:cubicBezTo>
                  <a:cubicBezTo>
                    <a:pt x="16" y="1"/>
                    <a:pt x="15" y="2"/>
                    <a:pt x="15" y="2"/>
                  </a:cubicBezTo>
                  <a:cubicBezTo>
                    <a:pt x="8" y="2"/>
                    <a:pt x="2" y="8"/>
                    <a:pt x="2" y="15"/>
                  </a:cubicBezTo>
                  <a:cubicBezTo>
                    <a:pt x="2" y="22"/>
                    <a:pt x="8" y="27"/>
                    <a:pt x="15" y="27"/>
                  </a:cubicBezTo>
                  <a:cubicBezTo>
                    <a:pt x="15" y="27"/>
                    <a:pt x="16" y="28"/>
                    <a:pt x="16" y="29"/>
                  </a:cubicBezTo>
                  <a:cubicBezTo>
                    <a:pt x="16" y="29"/>
                    <a:pt x="15" y="30"/>
                    <a:pt x="15" y="3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77" name="Freeform 1364"/>
            <p:cNvSpPr>
              <a:spLocks noEditPoints="1"/>
            </p:cNvSpPr>
            <p:nvPr/>
          </p:nvSpPr>
          <p:spPr bwMode="auto">
            <a:xfrm>
              <a:off x="14873302" y="12762043"/>
              <a:ext cx="45048" cy="135139"/>
            </a:xfrm>
            <a:custGeom>
              <a:avLst/>
              <a:gdLst>
                <a:gd name="T0" fmla="*/ 6 w 13"/>
                <a:gd name="T1" fmla="*/ 39 h 39"/>
                <a:gd name="T2" fmla="*/ 0 w 13"/>
                <a:gd name="T3" fmla="*/ 33 h 39"/>
                <a:gd name="T4" fmla="*/ 0 w 13"/>
                <a:gd name="T5" fmla="*/ 6 h 39"/>
                <a:gd name="T6" fmla="*/ 6 w 13"/>
                <a:gd name="T7" fmla="*/ 0 h 39"/>
                <a:gd name="T8" fmla="*/ 13 w 13"/>
                <a:gd name="T9" fmla="*/ 6 h 39"/>
                <a:gd name="T10" fmla="*/ 13 w 13"/>
                <a:gd name="T11" fmla="*/ 33 h 39"/>
                <a:gd name="T12" fmla="*/ 6 w 13"/>
                <a:gd name="T13" fmla="*/ 39 h 39"/>
                <a:gd name="T14" fmla="*/ 6 w 13"/>
                <a:gd name="T15" fmla="*/ 2 h 39"/>
                <a:gd name="T16" fmla="*/ 3 w 13"/>
                <a:gd name="T17" fmla="*/ 6 h 39"/>
                <a:gd name="T18" fmla="*/ 3 w 13"/>
                <a:gd name="T19" fmla="*/ 33 h 39"/>
                <a:gd name="T20" fmla="*/ 6 w 13"/>
                <a:gd name="T21" fmla="*/ 37 h 39"/>
                <a:gd name="T22" fmla="*/ 10 w 13"/>
                <a:gd name="T23" fmla="*/ 33 h 39"/>
                <a:gd name="T24" fmla="*/ 10 w 13"/>
                <a:gd name="T25" fmla="*/ 6 h 39"/>
                <a:gd name="T26" fmla="*/ 6 w 13"/>
                <a:gd name="T27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39">
                  <a:moveTo>
                    <a:pt x="6" y="39"/>
                  </a:moveTo>
                  <a:cubicBezTo>
                    <a:pt x="3" y="39"/>
                    <a:pt x="0" y="36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3" y="3"/>
                    <a:pt x="13" y="6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6"/>
                    <a:pt x="10" y="39"/>
                    <a:pt x="6" y="39"/>
                  </a:cubicBezTo>
                  <a:close/>
                  <a:moveTo>
                    <a:pt x="6" y="2"/>
                  </a:moveTo>
                  <a:cubicBezTo>
                    <a:pt x="4" y="2"/>
                    <a:pt x="3" y="4"/>
                    <a:pt x="3" y="6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5"/>
                    <a:pt x="4" y="37"/>
                    <a:pt x="6" y="37"/>
                  </a:cubicBezTo>
                  <a:cubicBezTo>
                    <a:pt x="9" y="37"/>
                    <a:pt x="10" y="35"/>
                    <a:pt x="10" y="3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4"/>
                    <a:pt x="9" y="2"/>
                    <a:pt x="6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78" name="Freeform 1365"/>
            <p:cNvSpPr>
              <a:spLocks/>
            </p:cNvSpPr>
            <p:nvPr/>
          </p:nvSpPr>
          <p:spPr bwMode="auto">
            <a:xfrm>
              <a:off x="15059493" y="12780062"/>
              <a:ext cx="57061" cy="102105"/>
            </a:xfrm>
            <a:custGeom>
              <a:avLst/>
              <a:gdLst>
                <a:gd name="T0" fmla="*/ 1 w 16"/>
                <a:gd name="T1" fmla="*/ 30 h 30"/>
                <a:gd name="T2" fmla="*/ 0 w 16"/>
                <a:gd name="T3" fmla="*/ 29 h 30"/>
                <a:gd name="T4" fmla="*/ 1 w 16"/>
                <a:gd name="T5" fmla="*/ 27 h 30"/>
                <a:gd name="T6" fmla="*/ 14 w 16"/>
                <a:gd name="T7" fmla="*/ 15 h 30"/>
                <a:gd name="T8" fmla="*/ 1 w 16"/>
                <a:gd name="T9" fmla="*/ 2 h 30"/>
                <a:gd name="T10" fmla="*/ 0 w 16"/>
                <a:gd name="T11" fmla="*/ 1 h 30"/>
                <a:gd name="T12" fmla="*/ 1 w 16"/>
                <a:gd name="T13" fmla="*/ 0 h 30"/>
                <a:gd name="T14" fmla="*/ 16 w 16"/>
                <a:gd name="T15" fmla="*/ 15 h 30"/>
                <a:gd name="T16" fmla="*/ 1 w 16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0">
                  <a:moveTo>
                    <a:pt x="1" y="30"/>
                  </a:moveTo>
                  <a:cubicBezTo>
                    <a:pt x="1" y="30"/>
                    <a:pt x="0" y="29"/>
                    <a:pt x="0" y="29"/>
                  </a:cubicBezTo>
                  <a:cubicBezTo>
                    <a:pt x="0" y="28"/>
                    <a:pt x="1" y="27"/>
                    <a:pt x="1" y="27"/>
                  </a:cubicBezTo>
                  <a:cubicBezTo>
                    <a:pt x="8" y="27"/>
                    <a:pt x="14" y="22"/>
                    <a:pt x="14" y="15"/>
                  </a:cubicBezTo>
                  <a:cubicBezTo>
                    <a:pt x="14" y="8"/>
                    <a:pt x="8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0" y="0"/>
                    <a:pt x="16" y="6"/>
                    <a:pt x="16" y="15"/>
                  </a:cubicBezTo>
                  <a:cubicBezTo>
                    <a:pt x="16" y="23"/>
                    <a:pt x="10" y="30"/>
                    <a:pt x="1" y="3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79" name="Freeform 1366"/>
            <p:cNvSpPr>
              <a:spLocks noEditPoints="1"/>
            </p:cNvSpPr>
            <p:nvPr/>
          </p:nvSpPr>
          <p:spPr bwMode="auto">
            <a:xfrm>
              <a:off x="15026460" y="12762043"/>
              <a:ext cx="42044" cy="135139"/>
            </a:xfrm>
            <a:custGeom>
              <a:avLst/>
              <a:gdLst>
                <a:gd name="T0" fmla="*/ 6 w 12"/>
                <a:gd name="T1" fmla="*/ 39 h 39"/>
                <a:gd name="T2" fmla="*/ 0 w 12"/>
                <a:gd name="T3" fmla="*/ 33 h 39"/>
                <a:gd name="T4" fmla="*/ 0 w 12"/>
                <a:gd name="T5" fmla="*/ 6 h 39"/>
                <a:gd name="T6" fmla="*/ 6 w 12"/>
                <a:gd name="T7" fmla="*/ 0 h 39"/>
                <a:gd name="T8" fmla="*/ 12 w 12"/>
                <a:gd name="T9" fmla="*/ 6 h 39"/>
                <a:gd name="T10" fmla="*/ 12 w 12"/>
                <a:gd name="T11" fmla="*/ 33 h 39"/>
                <a:gd name="T12" fmla="*/ 6 w 12"/>
                <a:gd name="T13" fmla="*/ 39 h 39"/>
                <a:gd name="T14" fmla="*/ 6 w 12"/>
                <a:gd name="T15" fmla="*/ 2 h 39"/>
                <a:gd name="T16" fmla="*/ 3 w 12"/>
                <a:gd name="T17" fmla="*/ 6 h 39"/>
                <a:gd name="T18" fmla="*/ 3 w 12"/>
                <a:gd name="T19" fmla="*/ 33 h 39"/>
                <a:gd name="T20" fmla="*/ 6 w 12"/>
                <a:gd name="T21" fmla="*/ 37 h 39"/>
                <a:gd name="T22" fmla="*/ 10 w 12"/>
                <a:gd name="T23" fmla="*/ 33 h 39"/>
                <a:gd name="T24" fmla="*/ 10 w 12"/>
                <a:gd name="T25" fmla="*/ 6 h 39"/>
                <a:gd name="T26" fmla="*/ 6 w 12"/>
                <a:gd name="T27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39">
                  <a:moveTo>
                    <a:pt x="6" y="39"/>
                  </a:moveTo>
                  <a:cubicBezTo>
                    <a:pt x="3" y="39"/>
                    <a:pt x="0" y="36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6"/>
                    <a:pt x="10" y="39"/>
                    <a:pt x="6" y="39"/>
                  </a:cubicBezTo>
                  <a:close/>
                  <a:moveTo>
                    <a:pt x="6" y="2"/>
                  </a:moveTo>
                  <a:cubicBezTo>
                    <a:pt x="4" y="2"/>
                    <a:pt x="3" y="4"/>
                    <a:pt x="3" y="6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5"/>
                    <a:pt x="4" y="37"/>
                    <a:pt x="6" y="37"/>
                  </a:cubicBezTo>
                  <a:cubicBezTo>
                    <a:pt x="8" y="37"/>
                    <a:pt x="10" y="35"/>
                    <a:pt x="10" y="3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4"/>
                    <a:pt x="8" y="2"/>
                    <a:pt x="6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80" name="Freeform 1367"/>
            <p:cNvSpPr>
              <a:spLocks/>
            </p:cNvSpPr>
            <p:nvPr/>
          </p:nvSpPr>
          <p:spPr bwMode="auto">
            <a:xfrm>
              <a:off x="14855286" y="12614891"/>
              <a:ext cx="234240" cy="171176"/>
            </a:xfrm>
            <a:custGeom>
              <a:avLst/>
              <a:gdLst>
                <a:gd name="T0" fmla="*/ 65 w 67"/>
                <a:gd name="T1" fmla="*/ 49 h 49"/>
                <a:gd name="T2" fmla="*/ 64 w 67"/>
                <a:gd name="T3" fmla="*/ 48 h 49"/>
                <a:gd name="T4" fmla="*/ 64 w 67"/>
                <a:gd name="T5" fmla="*/ 35 h 49"/>
                <a:gd name="T6" fmla="*/ 33 w 67"/>
                <a:gd name="T7" fmla="*/ 2 h 49"/>
                <a:gd name="T8" fmla="*/ 3 w 67"/>
                <a:gd name="T9" fmla="*/ 35 h 49"/>
                <a:gd name="T10" fmla="*/ 3 w 67"/>
                <a:gd name="T11" fmla="*/ 48 h 49"/>
                <a:gd name="T12" fmla="*/ 1 w 67"/>
                <a:gd name="T13" fmla="*/ 49 h 49"/>
                <a:gd name="T14" fmla="*/ 0 w 67"/>
                <a:gd name="T15" fmla="*/ 48 h 49"/>
                <a:gd name="T16" fmla="*/ 0 w 67"/>
                <a:gd name="T17" fmla="*/ 35 h 49"/>
                <a:gd name="T18" fmla="*/ 33 w 67"/>
                <a:gd name="T19" fmla="*/ 0 h 49"/>
                <a:gd name="T20" fmla="*/ 67 w 67"/>
                <a:gd name="T21" fmla="*/ 35 h 49"/>
                <a:gd name="T22" fmla="*/ 67 w 67"/>
                <a:gd name="T23" fmla="*/ 48 h 49"/>
                <a:gd name="T24" fmla="*/ 65 w 67"/>
                <a:gd name="T2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49">
                  <a:moveTo>
                    <a:pt x="65" y="49"/>
                  </a:moveTo>
                  <a:cubicBezTo>
                    <a:pt x="65" y="49"/>
                    <a:pt x="64" y="49"/>
                    <a:pt x="64" y="48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4" y="17"/>
                    <a:pt x="50" y="2"/>
                    <a:pt x="33" y="2"/>
                  </a:cubicBezTo>
                  <a:cubicBezTo>
                    <a:pt x="16" y="2"/>
                    <a:pt x="3" y="17"/>
                    <a:pt x="3" y="3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2" y="49"/>
                    <a:pt x="1" y="49"/>
                  </a:cubicBezTo>
                  <a:cubicBezTo>
                    <a:pt x="1" y="49"/>
                    <a:pt x="0" y="49"/>
                    <a:pt x="0" y="4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5" y="0"/>
                    <a:pt x="33" y="0"/>
                  </a:cubicBezTo>
                  <a:cubicBezTo>
                    <a:pt x="52" y="0"/>
                    <a:pt x="67" y="16"/>
                    <a:pt x="67" y="35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9"/>
                    <a:pt x="66" y="49"/>
                    <a:pt x="65" y="4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81" name="그룹 1780"/>
          <p:cNvGrpSpPr/>
          <p:nvPr/>
        </p:nvGrpSpPr>
        <p:grpSpPr>
          <a:xfrm>
            <a:off x="9064136" y="2008894"/>
            <a:ext cx="198636" cy="260374"/>
            <a:chOff x="12014389" y="4362468"/>
            <a:chExt cx="222228" cy="291299"/>
          </a:xfrm>
          <a:solidFill>
            <a:srgbClr val="FE6500"/>
          </a:solidFill>
        </p:grpSpPr>
        <p:sp>
          <p:nvSpPr>
            <p:cNvPr id="1782" name="Freeform 1100"/>
            <p:cNvSpPr>
              <a:spLocks/>
            </p:cNvSpPr>
            <p:nvPr/>
          </p:nvSpPr>
          <p:spPr bwMode="auto">
            <a:xfrm>
              <a:off x="12053426" y="4362468"/>
              <a:ext cx="6006" cy="192197"/>
            </a:xfrm>
            <a:custGeom>
              <a:avLst/>
              <a:gdLst>
                <a:gd name="T0" fmla="*/ 1 w 2"/>
                <a:gd name="T1" fmla="*/ 56 h 56"/>
                <a:gd name="T2" fmla="*/ 0 w 2"/>
                <a:gd name="T3" fmla="*/ 55 h 56"/>
                <a:gd name="T4" fmla="*/ 0 w 2"/>
                <a:gd name="T5" fmla="*/ 1 h 56"/>
                <a:gd name="T6" fmla="*/ 1 w 2"/>
                <a:gd name="T7" fmla="*/ 0 h 56"/>
                <a:gd name="T8" fmla="*/ 2 w 2"/>
                <a:gd name="T9" fmla="*/ 1 h 56"/>
                <a:gd name="T10" fmla="*/ 2 w 2"/>
                <a:gd name="T11" fmla="*/ 55 h 56"/>
                <a:gd name="T12" fmla="*/ 1 w 2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6">
                  <a:moveTo>
                    <a:pt x="1" y="56"/>
                  </a:moveTo>
                  <a:cubicBezTo>
                    <a:pt x="0" y="56"/>
                    <a:pt x="0" y="55"/>
                    <a:pt x="0" y="5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55"/>
                    <a:pt x="1" y="56"/>
                    <a:pt x="1" y="5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83" name="Freeform 1101"/>
            <p:cNvSpPr>
              <a:spLocks/>
            </p:cNvSpPr>
            <p:nvPr/>
          </p:nvSpPr>
          <p:spPr bwMode="auto">
            <a:xfrm>
              <a:off x="12053426" y="4575687"/>
              <a:ext cx="6006" cy="78080"/>
            </a:xfrm>
            <a:custGeom>
              <a:avLst/>
              <a:gdLst>
                <a:gd name="T0" fmla="*/ 1 w 2"/>
                <a:gd name="T1" fmla="*/ 22 h 22"/>
                <a:gd name="T2" fmla="*/ 0 w 2"/>
                <a:gd name="T3" fmla="*/ 21 h 22"/>
                <a:gd name="T4" fmla="*/ 0 w 2"/>
                <a:gd name="T5" fmla="*/ 1 h 22"/>
                <a:gd name="T6" fmla="*/ 1 w 2"/>
                <a:gd name="T7" fmla="*/ 0 h 22"/>
                <a:gd name="T8" fmla="*/ 2 w 2"/>
                <a:gd name="T9" fmla="*/ 1 h 22"/>
                <a:gd name="T10" fmla="*/ 2 w 2"/>
                <a:gd name="T11" fmla="*/ 21 h 22"/>
                <a:gd name="T12" fmla="*/ 1 w 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2">
                  <a:moveTo>
                    <a:pt x="1" y="22"/>
                  </a:moveTo>
                  <a:cubicBezTo>
                    <a:pt x="0" y="22"/>
                    <a:pt x="0" y="21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1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84" name="Freeform 1102"/>
            <p:cNvSpPr>
              <a:spLocks/>
            </p:cNvSpPr>
            <p:nvPr/>
          </p:nvSpPr>
          <p:spPr bwMode="auto">
            <a:xfrm>
              <a:off x="12122497" y="4362468"/>
              <a:ext cx="9009" cy="78080"/>
            </a:xfrm>
            <a:custGeom>
              <a:avLst/>
              <a:gdLst>
                <a:gd name="T0" fmla="*/ 1 w 2"/>
                <a:gd name="T1" fmla="*/ 23 h 23"/>
                <a:gd name="T2" fmla="*/ 0 w 2"/>
                <a:gd name="T3" fmla="*/ 22 h 23"/>
                <a:gd name="T4" fmla="*/ 0 w 2"/>
                <a:gd name="T5" fmla="*/ 1 h 23"/>
                <a:gd name="T6" fmla="*/ 1 w 2"/>
                <a:gd name="T7" fmla="*/ 0 h 23"/>
                <a:gd name="T8" fmla="*/ 2 w 2"/>
                <a:gd name="T9" fmla="*/ 1 h 23"/>
                <a:gd name="T10" fmla="*/ 2 w 2"/>
                <a:gd name="T11" fmla="*/ 22 h 23"/>
                <a:gd name="T12" fmla="*/ 1 w 2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0" y="23"/>
                    <a:pt x="0" y="2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85" name="Freeform 1103"/>
            <p:cNvSpPr>
              <a:spLocks/>
            </p:cNvSpPr>
            <p:nvPr/>
          </p:nvSpPr>
          <p:spPr bwMode="auto">
            <a:xfrm>
              <a:off x="12122497" y="4455563"/>
              <a:ext cx="9009" cy="198202"/>
            </a:xfrm>
            <a:custGeom>
              <a:avLst/>
              <a:gdLst>
                <a:gd name="T0" fmla="*/ 1 w 2"/>
                <a:gd name="T1" fmla="*/ 57 h 57"/>
                <a:gd name="T2" fmla="*/ 0 w 2"/>
                <a:gd name="T3" fmla="*/ 56 h 57"/>
                <a:gd name="T4" fmla="*/ 0 w 2"/>
                <a:gd name="T5" fmla="*/ 1 h 57"/>
                <a:gd name="T6" fmla="*/ 1 w 2"/>
                <a:gd name="T7" fmla="*/ 0 h 57"/>
                <a:gd name="T8" fmla="*/ 2 w 2"/>
                <a:gd name="T9" fmla="*/ 1 h 57"/>
                <a:gd name="T10" fmla="*/ 2 w 2"/>
                <a:gd name="T11" fmla="*/ 56 h 57"/>
                <a:gd name="T12" fmla="*/ 1 w 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7">
                  <a:moveTo>
                    <a:pt x="1" y="57"/>
                  </a:moveTo>
                  <a:cubicBezTo>
                    <a:pt x="1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7"/>
                    <a:pt x="1" y="5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86" name="Freeform 1104"/>
            <p:cNvSpPr>
              <a:spLocks/>
            </p:cNvSpPr>
            <p:nvPr/>
          </p:nvSpPr>
          <p:spPr bwMode="auto">
            <a:xfrm>
              <a:off x="12194571" y="4362468"/>
              <a:ext cx="9009" cy="201207"/>
            </a:xfrm>
            <a:custGeom>
              <a:avLst/>
              <a:gdLst>
                <a:gd name="T0" fmla="*/ 1 w 2"/>
                <a:gd name="T1" fmla="*/ 58 h 58"/>
                <a:gd name="T2" fmla="*/ 0 w 2"/>
                <a:gd name="T3" fmla="*/ 57 h 58"/>
                <a:gd name="T4" fmla="*/ 0 w 2"/>
                <a:gd name="T5" fmla="*/ 1 h 58"/>
                <a:gd name="T6" fmla="*/ 1 w 2"/>
                <a:gd name="T7" fmla="*/ 0 h 58"/>
                <a:gd name="T8" fmla="*/ 2 w 2"/>
                <a:gd name="T9" fmla="*/ 1 h 58"/>
                <a:gd name="T10" fmla="*/ 2 w 2"/>
                <a:gd name="T11" fmla="*/ 57 h 58"/>
                <a:gd name="T12" fmla="*/ 1 w 2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8">
                  <a:moveTo>
                    <a:pt x="1" y="58"/>
                  </a:moveTo>
                  <a:cubicBezTo>
                    <a:pt x="0" y="58"/>
                    <a:pt x="0" y="58"/>
                    <a:pt x="0" y="5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1" y="58"/>
                    <a:pt x="1" y="5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87" name="Freeform 1105"/>
            <p:cNvSpPr>
              <a:spLocks/>
            </p:cNvSpPr>
            <p:nvPr/>
          </p:nvSpPr>
          <p:spPr bwMode="auto">
            <a:xfrm>
              <a:off x="12194571" y="4575687"/>
              <a:ext cx="9009" cy="78080"/>
            </a:xfrm>
            <a:custGeom>
              <a:avLst/>
              <a:gdLst>
                <a:gd name="T0" fmla="*/ 1 w 2"/>
                <a:gd name="T1" fmla="*/ 22 h 22"/>
                <a:gd name="T2" fmla="*/ 0 w 2"/>
                <a:gd name="T3" fmla="*/ 21 h 22"/>
                <a:gd name="T4" fmla="*/ 0 w 2"/>
                <a:gd name="T5" fmla="*/ 1 h 22"/>
                <a:gd name="T6" fmla="*/ 1 w 2"/>
                <a:gd name="T7" fmla="*/ 0 h 22"/>
                <a:gd name="T8" fmla="*/ 2 w 2"/>
                <a:gd name="T9" fmla="*/ 1 h 22"/>
                <a:gd name="T10" fmla="*/ 2 w 2"/>
                <a:gd name="T11" fmla="*/ 21 h 22"/>
                <a:gd name="T12" fmla="*/ 1 w 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2">
                  <a:moveTo>
                    <a:pt x="1" y="22"/>
                  </a:moveTo>
                  <a:cubicBezTo>
                    <a:pt x="0" y="22"/>
                    <a:pt x="0" y="21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1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88" name="Freeform 1106"/>
            <p:cNvSpPr>
              <a:spLocks/>
            </p:cNvSpPr>
            <p:nvPr/>
          </p:nvSpPr>
          <p:spPr bwMode="auto">
            <a:xfrm>
              <a:off x="12014389" y="4575687"/>
              <a:ext cx="78080" cy="9009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2" y="1"/>
                  </a:cubicBezTo>
                  <a:cubicBezTo>
                    <a:pt x="22" y="1"/>
                    <a:pt x="22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89" name="Freeform 1107"/>
            <p:cNvSpPr>
              <a:spLocks/>
            </p:cNvSpPr>
            <p:nvPr/>
          </p:nvSpPr>
          <p:spPr bwMode="auto">
            <a:xfrm>
              <a:off x="12161538" y="4575687"/>
              <a:ext cx="75079" cy="9009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1"/>
                    <a:pt x="21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90" name="Freeform 1108"/>
            <p:cNvSpPr>
              <a:spLocks/>
            </p:cNvSpPr>
            <p:nvPr/>
          </p:nvSpPr>
          <p:spPr bwMode="auto">
            <a:xfrm>
              <a:off x="12086460" y="4434541"/>
              <a:ext cx="75079" cy="6006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1"/>
                  </a:cubicBezTo>
                  <a:cubicBezTo>
                    <a:pt x="22" y="2"/>
                    <a:pt x="22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91" name="그룹 1790"/>
          <p:cNvGrpSpPr/>
          <p:nvPr/>
        </p:nvGrpSpPr>
        <p:grpSpPr>
          <a:xfrm>
            <a:off x="9758968" y="2039764"/>
            <a:ext cx="257690" cy="198634"/>
            <a:chOff x="13404805" y="12635917"/>
            <a:chExt cx="288297" cy="222227"/>
          </a:xfrm>
          <a:solidFill>
            <a:srgbClr val="FE6500"/>
          </a:solidFill>
        </p:grpSpPr>
        <p:sp>
          <p:nvSpPr>
            <p:cNvPr id="1792" name="Freeform 1223"/>
            <p:cNvSpPr>
              <a:spLocks/>
            </p:cNvSpPr>
            <p:nvPr/>
          </p:nvSpPr>
          <p:spPr bwMode="auto">
            <a:xfrm>
              <a:off x="13500903" y="12674954"/>
              <a:ext cx="192197" cy="6006"/>
            </a:xfrm>
            <a:custGeom>
              <a:avLst/>
              <a:gdLst>
                <a:gd name="T0" fmla="*/ 54 w 55"/>
                <a:gd name="T1" fmla="*/ 2 h 2"/>
                <a:gd name="T2" fmla="*/ 1 w 55"/>
                <a:gd name="T3" fmla="*/ 2 h 2"/>
                <a:gd name="T4" fmla="*/ 0 w 55"/>
                <a:gd name="T5" fmla="*/ 1 h 2"/>
                <a:gd name="T6" fmla="*/ 1 w 55"/>
                <a:gd name="T7" fmla="*/ 0 h 2"/>
                <a:gd name="T8" fmla="*/ 54 w 55"/>
                <a:gd name="T9" fmla="*/ 0 h 2"/>
                <a:gd name="T10" fmla="*/ 55 w 55"/>
                <a:gd name="T11" fmla="*/ 1 h 2"/>
                <a:gd name="T12" fmla="*/ 54 w 55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">
                  <a:moveTo>
                    <a:pt x="54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5" y="0"/>
                    <a:pt x="55" y="1"/>
                  </a:cubicBezTo>
                  <a:cubicBezTo>
                    <a:pt x="55" y="2"/>
                    <a:pt x="55" y="2"/>
                    <a:pt x="5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93" name="Freeform 1224"/>
            <p:cNvSpPr>
              <a:spLocks/>
            </p:cNvSpPr>
            <p:nvPr/>
          </p:nvSpPr>
          <p:spPr bwMode="auto">
            <a:xfrm>
              <a:off x="13404805" y="12674954"/>
              <a:ext cx="75079" cy="6006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2"/>
                    <a:pt x="21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94" name="Freeform 1225"/>
            <p:cNvSpPr>
              <a:spLocks/>
            </p:cNvSpPr>
            <p:nvPr/>
          </p:nvSpPr>
          <p:spPr bwMode="auto">
            <a:xfrm>
              <a:off x="13612018" y="12744028"/>
              <a:ext cx="81082" cy="9009"/>
            </a:xfrm>
            <a:custGeom>
              <a:avLst/>
              <a:gdLst>
                <a:gd name="T0" fmla="*/ 22 w 23"/>
                <a:gd name="T1" fmla="*/ 3 h 3"/>
                <a:gd name="T2" fmla="*/ 1 w 23"/>
                <a:gd name="T3" fmla="*/ 3 h 3"/>
                <a:gd name="T4" fmla="*/ 0 w 23"/>
                <a:gd name="T5" fmla="*/ 1 h 3"/>
                <a:gd name="T6" fmla="*/ 1 w 23"/>
                <a:gd name="T7" fmla="*/ 0 h 3"/>
                <a:gd name="T8" fmla="*/ 22 w 23"/>
                <a:gd name="T9" fmla="*/ 0 h 3"/>
                <a:gd name="T10" fmla="*/ 23 w 23"/>
                <a:gd name="T11" fmla="*/ 1 h 3"/>
                <a:gd name="T12" fmla="*/ 22 w 2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">
                  <a:moveTo>
                    <a:pt x="22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1"/>
                    <a:pt x="23" y="1"/>
                  </a:cubicBezTo>
                  <a:cubicBezTo>
                    <a:pt x="23" y="2"/>
                    <a:pt x="23" y="3"/>
                    <a:pt x="22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95" name="Freeform 1226"/>
            <p:cNvSpPr>
              <a:spLocks/>
            </p:cNvSpPr>
            <p:nvPr/>
          </p:nvSpPr>
          <p:spPr bwMode="auto">
            <a:xfrm>
              <a:off x="13404805" y="12744028"/>
              <a:ext cx="198202" cy="9009"/>
            </a:xfrm>
            <a:custGeom>
              <a:avLst/>
              <a:gdLst>
                <a:gd name="T0" fmla="*/ 56 w 57"/>
                <a:gd name="T1" fmla="*/ 3 h 3"/>
                <a:gd name="T2" fmla="*/ 1 w 57"/>
                <a:gd name="T3" fmla="*/ 3 h 3"/>
                <a:gd name="T4" fmla="*/ 0 w 57"/>
                <a:gd name="T5" fmla="*/ 1 h 3"/>
                <a:gd name="T6" fmla="*/ 1 w 57"/>
                <a:gd name="T7" fmla="*/ 0 h 3"/>
                <a:gd name="T8" fmla="*/ 56 w 57"/>
                <a:gd name="T9" fmla="*/ 0 h 3"/>
                <a:gd name="T10" fmla="*/ 57 w 57"/>
                <a:gd name="T11" fmla="*/ 1 h 3"/>
                <a:gd name="T12" fmla="*/ 56 w 5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3">
                  <a:moveTo>
                    <a:pt x="5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7" y="1"/>
                    <a:pt x="57" y="1"/>
                  </a:cubicBezTo>
                  <a:cubicBezTo>
                    <a:pt x="57" y="2"/>
                    <a:pt x="56" y="3"/>
                    <a:pt x="56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96" name="Freeform 1227"/>
            <p:cNvSpPr>
              <a:spLocks/>
            </p:cNvSpPr>
            <p:nvPr/>
          </p:nvSpPr>
          <p:spPr bwMode="auto">
            <a:xfrm>
              <a:off x="13491895" y="12816099"/>
              <a:ext cx="201207" cy="9009"/>
            </a:xfrm>
            <a:custGeom>
              <a:avLst/>
              <a:gdLst>
                <a:gd name="T0" fmla="*/ 57 w 58"/>
                <a:gd name="T1" fmla="*/ 2 h 2"/>
                <a:gd name="T2" fmla="*/ 2 w 58"/>
                <a:gd name="T3" fmla="*/ 2 h 2"/>
                <a:gd name="T4" fmla="*/ 0 w 58"/>
                <a:gd name="T5" fmla="*/ 1 h 2"/>
                <a:gd name="T6" fmla="*/ 2 w 58"/>
                <a:gd name="T7" fmla="*/ 0 h 2"/>
                <a:gd name="T8" fmla="*/ 57 w 58"/>
                <a:gd name="T9" fmla="*/ 0 h 2"/>
                <a:gd name="T10" fmla="*/ 58 w 58"/>
                <a:gd name="T11" fmla="*/ 1 h 2"/>
                <a:gd name="T12" fmla="*/ 57 w 58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2">
                  <a:moveTo>
                    <a:pt x="57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0"/>
                    <a:pt x="58" y="0"/>
                    <a:pt x="58" y="1"/>
                  </a:cubicBezTo>
                  <a:cubicBezTo>
                    <a:pt x="58" y="2"/>
                    <a:pt x="58" y="2"/>
                    <a:pt x="57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97" name="Freeform 1228"/>
            <p:cNvSpPr>
              <a:spLocks/>
            </p:cNvSpPr>
            <p:nvPr/>
          </p:nvSpPr>
          <p:spPr bwMode="auto">
            <a:xfrm>
              <a:off x="13404805" y="12816099"/>
              <a:ext cx="75079" cy="9009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2"/>
                    <a:pt x="21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98" name="Freeform 1229"/>
            <p:cNvSpPr>
              <a:spLocks/>
            </p:cNvSpPr>
            <p:nvPr/>
          </p:nvSpPr>
          <p:spPr bwMode="auto">
            <a:xfrm>
              <a:off x="13473875" y="12635917"/>
              <a:ext cx="6006" cy="78080"/>
            </a:xfrm>
            <a:custGeom>
              <a:avLst/>
              <a:gdLst>
                <a:gd name="T0" fmla="*/ 1 w 2"/>
                <a:gd name="T1" fmla="*/ 22 h 22"/>
                <a:gd name="T2" fmla="*/ 0 w 2"/>
                <a:gd name="T3" fmla="*/ 21 h 22"/>
                <a:gd name="T4" fmla="*/ 0 w 2"/>
                <a:gd name="T5" fmla="*/ 1 h 22"/>
                <a:gd name="T6" fmla="*/ 1 w 2"/>
                <a:gd name="T7" fmla="*/ 0 h 22"/>
                <a:gd name="T8" fmla="*/ 2 w 2"/>
                <a:gd name="T9" fmla="*/ 1 h 22"/>
                <a:gd name="T10" fmla="*/ 2 w 2"/>
                <a:gd name="T11" fmla="*/ 21 h 22"/>
                <a:gd name="T12" fmla="*/ 1 w 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2">
                  <a:moveTo>
                    <a:pt x="1" y="22"/>
                  </a:moveTo>
                  <a:cubicBezTo>
                    <a:pt x="0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99" name="Freeform 1230"/>
            <p:cNvSpPr>
              <a:spLocks/>
            </p:cNvSpPr>
            <p:nvPr/>
          </p:nvSpPr>
          <p:spPr bwMode="auto">
            <a:xfrm>
              <a:off x="13473875" y="12783065"/>
              <a:ext cx="6006" cy="75079"/>
            </a:xfrm>
            <a:custGeom>
              <a:avLst/>
              <a:gdLst>
                <a:gd name="T0" fmla="*/ 1 w 2"/>
                <a:gd name="T1" fmla="*/ 22 h 22"/>
                <a:gd name="T2" fmla="*/ 0 w 2"/>
                <a:gd name="T3" fmla="*/ 21 h 22"/>
                <a:gd name="T4" fmla="*/ 0 w 2"/>
                <a:gd name="T5" fmla="*/ 1 h 22"/>
                <a:gd name="T6" fmla="*/ 1 w 2"/>
                <a:gd name="T7" fmla="*/ 0 h 22"/>
                <a:gd name="T8" fmla="*/ 2 w 2"/>
                <a:gd name="T9" fmla="*/ 1 h 22"/>
                <a:gd name="T10" fmla="*/ 2 w 2"/>
                <a:gd name="T11" fmla="*/ 21 h 22"/>
                <a:gd name="T12" fmla="*/ 1 w 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2">
                  <a:moveTo>
                    <a:pt x="1" y="22"/>
                  </a:moveTo>
                  <a:cubicBezTo>
                    <a:pt x="0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00" name="Freeform 1231"/>
            <p:cNvSpPr>
              <a:spLocks/>
            </p:cNvSpPr>
            <p:nvPr/>
          </p:nvSpPr>
          <p:spPr bwMode="auto">
            <a:xfrm>
              <a:off x="13612014" y="12704985"/>
              <a:ext cx="12012" cy="81082"/>
            </a:xfrm>
            <a:custGeom>
              <a:avLst/>
              <a:gdLst>
                <a:gd name="T0" fmla="*/ 1 w 3"/>
                <a:gd name="T1" fmla="*/ 23 h 23"/>
                <a:gd name="T2" fmla="*/ 0 w 3"/>
                <a:gd name="T3" fmla="*/ 21 h 23"/>
                <a:gd name="T4" fmla="*/ 0 w 3"/>
                <a:gd name="T5" fmla="*/ 1 h 23"/>
                <a:gd name="T6" fmla="*/ 1 w 3"/>
                <a:gd name="T7" fmla="*/ 0 h 23"/>
                <a:gd name="T8" fmla="*/ 3 w 3"/>
                <a:gd name="T9" fmla="*/ 1 h 23"/>
                <a:gd name="T10" fmla="*/ 3 w 3"/>
                <a:gd name="T11" fmla="*/ 21 h 23"/>
                <a:gd name="T12" fmla="*/ 1 w 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3">
                  <a:moveTo>
                    <a:pt x="1" y="23"/>
                  </a:moveTo>
                  <a:cubicBezTo>
                    <a:pt x="1" y="23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01" name="그룹 1800"/>
          <p:cNvGrpSpPr/>
          <p:nvPr/>
        </p:nvGrpSpPr>
        <p:grpSpPr>
          <a:xfrm>
            <a:off x="4171440" y="2614774"/>
            <a:ext cx="222790" cy="198638"/>
            <a:chOff x="8443741" y="11999264"/>
            <a:chExt cx="249251" cy="222231"/>
          </a:xfrm>
          <a:solidFill>
            <a:srgbClr val="FE6500"/>
          </a:solidFill>
        </p:grpSpPr>
        <p:sp>
          <p:nvSpPr>
            <p:cNvPr id="1802" name="Freeform 780"/>
            <p:cNvSpPr>
              <a:spLocks/>
            </p:cNvSpPr>
            <p:nvPr/>
          </p:nvSpPr>
          <p:spPr bwMode="auto">
            <a:xfrm>
              <a:off x="8443741" y="12062331"/>
              <a:ext cx="156158" cy="159164"/>
            </a:xfrm>
            <a:custGeom>
              <a:avLst/>
              <a:gdLst>
                <a:gd name="T0" fmla="*/ 14 w 45"/>
                <a:gd name="T1" fmla="*/ 46 h 46"/>
                <a:gd name="T2" fmla="*/ 9 w 45"/>
                <a:gd name="T3" fmla="*/ 44 h 46"/>
                <a:gd name="T4" fmla="*/ 2 w 45"/>
                <a:gd name="T5" fmla="*/ 37 h 46"/>
                <a:gd name="T6" fmla="*/ 0 w 45"/>
                <a:gd name="T7" fmla="*/ 31 h 46"/>
                <a:gd name="T8" fmla="*/ 3 w 45"/>
                <a:gd name="T9" fmla="*/ 25 h 46"/>
                <a:gd name="T10" fmla="*/ 24 w 45"/>
                <a:gd name="T11" fmla="*/ 4 h 46"/>
                <a:gd name="T12" fmla="*/ 36 w 45"/>
                <a:gd name="T13" fmla="*/ 3 h 46"/>
                <a:gd name="T14" fmla="*/ 43 w 45"/>
                <a:gd name="T15" fmla="*/ 10 h 46"/>
                <a:gd name="T16" fmla="*/ 45 w 45"/>
                <a:gd name="T17" fmla="*/ 16 h 46"/>
                <a:gd name="T18" fmla="*/ 42 w 45"/>
                <a:gd name="T19" fmla="*/ 22 h 46"/>
                <a:gd name="T20" fmla="*/ 40 w 45"/>
                <a:gd name="T21" fmla="*/ 22 h 46"/>
                <a:gd name="T22" fmla="*/ 40 w 45"/>
                <a:gd name="T23" fmla="*/ 20 h 46"/>
                <a:gd name="T24" fmla="*/ 43 w 45"/>
                <a:gd name="T25" fmla="*/ 16 h 46"/>
                <a:gd name="T26" fmla="*/ 41 w 45"/>
                <a:gd name="T27" fmla="*/ 12 h 46"/>
                <a:gd name="T28" fmla="*/ 34 w 45"/>
                <a:gd name="T29" fmla="*/ 5 h 46"/>
                <a:gd name="T30" fmla="*/ 26 w 45"/>
                <a:gd name="T31" fmla="*/ 6 h 46"/>
                <a:gd name="T32" fmla="*/ 5 w 45"/>
                <a:gd name="T33" fmla="*/ 27 h 46"/>
                <a:gd name="T34" fmla="*/ 2 w 45"/>
                <a:gd name="T35" fmla="*/ 32 h 46"/>
                <a:gd name="T36" fmla="*/ 4 w 45"/>
                <a:gd name="T37" fmla="*/ 36 h 46"/>
                <a:gd name="T38" fmla="*/ 10 w 45"/>
                <a:gd name="T39" fmla="*/ 42 h 46"/>
                <a:gd name="T40" fmla="*/ 15 w 45"/>
                <a:gd name="T41" fmla="*/ 44 h 46"/>
                <a:gd name="T42" fmla="*/ 19 w 45"/>
                <a:gd name="T43" fmla="*/ 41 h 46"/>
                <a:gd name="T44" fmla="*/ 31 w 45"/>
                <a:gd name="T45" fmla="*/ 29 h 46"/>
                <a:gd name="T46" fmla="*/ 33 w 45"/>
                <a:gd name="T47" fmla="*/ 29 h 46"/>
                <a:gd name="T48" fmla="*/ 33 w 45"/>
                <a:gd name="T49" fmla="*/ 31 h 46"/>
                <a:gd name="T50" fmla="*/ 21 w 45"/>
                <a:gd name="T51" fmla="*/ 43 h 46"/>
                <a:gd name="T52" fmla="*/ 15 w 45"/>
                <a:gd name="T53" fmla="*/ 46 h 46"/>
                <a:gd name="T54" fmla="*/ 14 w 45"/>
                <a:gd name="T5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" h="46">
                  <a:moveTo>
                    <a:pt x="14" y="46"/>
                  </a:moveTo>
                  <a:cubicBezTo>
                    <a:pt x="12" y="46"/>
                    <a:pt x="10" y="45"/>
                    <a:pt x="9" y="44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6"/>
                    <a:pt x="0" y="34"/>
                    <a:pt x="0" y="31"/>
                  </a:cubicBezTo>
                  <a:cubicBezTo>
                    <a:pt x="0" y="29"/>
                    <a:pt x="1" y="27"/>
                    <a:pt x="3" y="25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8" y="1"/>
                    <a:pt x="33" y="0"/>
                    <a:pt x="36" y="3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2"/>
                    <a:pt x="45" y="14"/>
                    <a:pt x="45" y="16"/>
                  </a:cubicBezTo>
                  <a:cubicBezTo>
                    <a:pt x="45" y="18"/>
                    <a:pt x="44" y="20"/>
                    <a:pt x="42" y="22"/>
                  </a:cubicBezTo>
                  <a:cubicBezTo>
                    <a:pt x="41" y="22"/>
                    <a:pt x="41" y="22"/>
                    <a:pt x="40" y="22"/>
                  </a:cubicBezTo>
                  <a:cubicBezTo>
                    <a:pt x="40" y="22"/>
                    <a:pt x="40" y="21"/>
                    <a:pt x="40" y="20"/>
                  </a:cubicBezTo>
                  <a:cubicBezTo>
                    <a:pt x="42" y="19"/>
                    <a:pt x="42" y="17"/>
                    <a:pt x="43" y="16"/>
                  </a:cubicBezTo>
                  <a:cubicBezTo>
                    <a:pt x="43" y="14"/>
                    <a:pt x="42" y="13"/>
                    <a:pt x="41" y="1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2" y="3"/>
                    <a:pt x="28" y="3"/>
                    <a:pt x="26" y="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8"/>
                    <a:pt x="2" y="30"/>
                    <a:pt x="2" y="32"/>
                  </a:cubicBezTo>
                  <a:cubicBezTo>
                    <a:pt x="2" y="33"/>
                    <a:pt x="3" y="35"/>
                    <a:pt x="4" y="36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3"/>
                    <a:pt x="13" y="44"/>
                    <a:pt x="15" y="44"/>
                  </a:cubicBezTo>
                  <a:cubicBezTo>
                    <a:pt x="16" y="44"/>
                    <a:pt x="18" y="43"/>
                    <a:pt x="19" y="41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2" y="29"/>
                    <a:pt x="32" y="29"/>
                    <a:pt x="33" y="29"/>
                  </a:cubicBezTo>
                  <a:cubicBezTo>
                    <a:pt x="33" y="30"/>
                    <a:pt x="33" y="31"/>
                    <a:pt x="33" y="31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19" y="45"/>
                    <a:pt x="17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03" name="Freeform 781"/>
            <p:cNvSpPr>
              <a:spLocks/>
            </p:cNvSpPr>
            <p:nvPr/>
          </p:nvSpPr>
          <p:spPr bwMode="auto">
            <a:xfrm>
              <a:off x="8536834" y="11999264"/>
              <a:ext cx="156158" cy="159164"/>
            </a:xfrm>
            <a:custGeom>
              <a:avLst/>
              <a:gdLst>
                <a:gd name="T0" fmla="*/ 14 w 45"/>
                <a:gd name="T1" fmla="*/ 46 h 46"/>
                <a:gd name="T2" fmla="*/ 9 w 45"/>
                <a:gd name="T3" fmla="*/ 44 h 46"/>
                <a:gd name="T4" fmla="*/ 2 w 45"/>
                <a:gd name="T5" fmla="*/ 37 h 46"/>
                <a:gd name="T6" fmla="*/ 0 w 45"/>
                <a:gd name="T7" fmla="*/ 32 h 46"/>
                <a:gd name="T8" fmla="*/ 3 w 45"/>
                <a:gd name="T9" fmla="*/ 25 h 46"/>
                <a:gd name="T10" fmla="*/ 4 w 45"/>
                <a:gd name="T11" fmla="*/ 25 h 46"/>
                <a:gd name="T12" fmla="*/ 4 w 45"/>
                <a:gd name="T13" fmla="*/ 27 h 46"/>
                <a:gd name="T14" fmla="*/ 2 w 45"/>
                <a:gd name="T15" fmla="*/ 32 h 46"/>
                <a:gd name="T16" fmla="*/ 3 w 45"/>
                <a:gd name="T17" fmla="*/ 36 h 46"/>
                <a:gd name="T18" fmla="*/ 10 w 45"/>
                <a:gd name="T19" fmla="*/ 43 h 46"/>
                <a:gd name="T20" fmla="*/ 19 w 45"/>
                <a:gd name="T21" fmla="*/ 42 h 46"/>
                <a:gd name="T22" fmla="*/ 40 w 45"/>
                <a:gd name="T23" fmla="*/ 21 h 46"/>
                <a:gd name="T24" fmla="*/ 42 w 45"/>
                <a:gd name="T25" fmla="*/ 16 h 46"/>
                <a:gd name="T26" fmla="*/ 41 w 45"/>
                <a:gd name="T27" fmla="*/ 12 h 46"/>
                <a:gd name="T28" fmla="*/ 34 w 45"/>
                <a:gd name="T29" fmla="*/ 5 h 46"/>
                <a:gd name="T30" fmla="*/ 25 w 45"/>
                <a:gd name="T31" fmla="*/ 6 h 46"/>
                <a:gd name="T32" fmla="*/ 12 w 45"/>
                <a:gd name="T33" fmla="*/ 19 h 46"/>
                <a:gd name="T34" fmla="*/ 11 w 45"/>
                <a:gd name="T35" fmla="*/ 19 h 46"/>
                <a:gd name="T36" fmla="*/ 11 w 45"/>
                <a:gd name="T37" fmla="*/ 18 h 46"/>
                <a:gd name="T38" fmla="*/ 24 w 45"/>
                <a:gd name="T39" fmla="*/ 5 h 46"/>
                <a:gd name="T40" fmla="*/ 36 w 45"/>
                <a:gd name="T41" fmla="*/ 3 h 46"/>
                <a:gd name="T42" fmla="*/ 43 w 45"/>
                <a:gd name="T43" fmla="*/ 10 h 46"/>
                <a:gd name="T44" fmla="*/ 45 w 45"/>
                <a:gd name="T45" fmla="*/ 16 h 46"/>
                <a:gd name="T46" fmla="*/ 42 w 45"/>
                <a:gd name="T47" fmla="*/ 22 h 46"/>
                <a:gd name="T48" fmla="*/ 21 w 45"/>
                <a:gd name="T49" fmla="*/ 43 h 46"/>
                <a:gd name="T50" fmla="*/ 14 w 45"/>
                <a:gd name="T5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" h="46">
                  <a:moveTo>
                    <a:pt x="14" y="46"/>
                  </a:moveTo>
                  <a:cubicBezTo>
                    <a:pt x="12" y="46"/>
                    <a:pt x="10" y="46"/>
                    <a:pt x="9" y="44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36"/>
                    <a:pt x="0" y="34"/>
                    <a:pt x="0" y="32"/>
                  </a:cubicBezTo>
                  <a:cubicBezTo>
                    <a:pt x="0" y="29"/>
                    <a:pt x="1" y="27"/>
                    <a:pt x="3" y="25"/>
                  </a:cubicBezTo>
                  <a:cubicBezTo>
                    <a:pt x="3" y="25"/>
                    <a:pt x="4" y="25"/>
                    <a:pt x="4" y="25"/>
                  </a:cubicBezTo>
                  <a:cubicBezTo>
                    <a:pt x="5" y="26"/>
                    <a:pt x="5" y="27"/>
                    <a:pt x="4" y="27"/>
                  </a:cubicBezTo>
                  <a:cubicBezTo>
                    <a:pt x="3" y="28"/>
                    <a:pt x="2" y="30"/>
                    <a:pt x="2" y="32"/>
                  </a:cubicBezTo>
                  <a:cubicBezTo>
                    <a:pt x="2" y="33"/>
                    <a:pt x="2" y="35"/>
                    <a:pt x="3" y="36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2" y="45"/>
                    <a:pt x="16" y="44"/>
                    <a:pt x="19" y="4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19"/>
                    <a:pt x="42" y="18"/>
                    <a:pt x="42" y="16"/>
                  </a:cubicBezTo>
                  <a:cubicBezTo>
                    <a:pt x="43" y="14"/>
                    <a:pt x="42" y="13"/>
                    <a:pt x="41" y="1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2" y="3"/>
                    <a:pt x="28" y="3"/>
                    <a:pt x="25" y="6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1" y="20"/>
                    <a:pt x="11" y="19"/>
                  </a:cubicBezTo>
                  <a:cubicBezTo>
                    <a:pt x="10" y="19"/>
                    <a:pt x="10" y="18"/>
                    <a:pt x="11" y="18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7" y="1"/>
                    <a:pt x="33" y="0"/>
                    <a:pt x="36" y="3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2"/>
                    <a:pt x="45" y="14"/>
                    <a:pt x="45" y="16"/>
                  </a:cubicBezTo>
                  <a:cubicBezTo>
                    <a:pt x="44" y="18"/>
                    <a:pt x="43" y="21"/>
                    <a:pt x="42" y="2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19" y="45"/>
                    <a:pt x="16" y="46"/>
                    <a:pt x="14" y="4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04" name="그룹 1803"/>
          <p:cNvGrpSpPr/>
          <p:nvPr/>
        </p:nvGrpSpPr>
        <p:grpSpPr>
          <a:xfrm>
            <a:off x="4857517" y="2601353"/>
            <a:ext cx="228158" cy="225478"/>
            <a:chOff x="7729011" y="3113194"/>
            <a:chExt cx="255257" cy="252258"/>
          </a:xfrm>
          <a:solidFill>
            <a:srgbClr val="FE6500"/>
          </a:solidFill>
        </p:grpSpPr>
        <p:sp>
          <p:nvSpPr>
            <p:cNvPr id="1805" name="Freeform 691"/>
            <p:cNvSpPr>
              <a:spLocks/>
            </p:cNvSpPr>
            <p:nvPr/>
          </p:nvSpPr>
          <p:spPr bwMode="auto">
            <a:xfrm>
              <a:off x="7729011" y="3218301"/>
              <a:ext cx="117120" cy="132137"/>
            </a:xfrm>
            <a:custGeom>
              <a:avLst/>
              <a:gdLst>
                <a:gd name="T0" fmla="*/ 31 w 33"/>
                <a:gd name="T1" fmla="*/ 22 h 38"/>
                <a:gd name="T2" fmla="*/ 20 w 33"/>
                <a:gd name="T3" fmla="*/ 33 h 38"/>
                <a:gd name="T4" fmla="*/ 11 w 33"/>
                <a:gd name="T5" fmla="*/ 34 h 38"/>
                <a:gd name="T6" fmla="*/ 4 w 33"/>
                <a:gd name="T7" fmla="*/ 27 h 38"/>
                <a:gd name="T8" fmla="*/ 5 w 33"/>
                <a:gd name="T9" fmla="*/ 19 h 38"/>
                <a:gd name="T10" fmla="*/ 22 w 33"/>
                <a:gd name="T11" fmla="*/ 2 h 38"/>
                <a:gd name="T12" fmla="*/ 22 w 33"/>
                <a:gd name="T13" fmla="*/ 0 h 38"/>
                <a:gd name="T14" fmla="*/ 20 w 33"/>
                <a:gd name="T15" fmla="*/ 0 h 38"/>
                <a:gd name="T16" fmla="*/ 4 w 33"/>
                <a:gd name="T17" fmla="*/ 17 h 38"/>
                <a:gd name="T18" fmla="*/ 3 w 33"/>
                <a:gd name="T19" fmla="*/ 29 h 38"/>
                <a:gd name="T20" fmla="*/ 9 w 33"/>
                <a:gd name="T21" fmla="*/ 36 h 38"/>
                <a:gd name="T22" fmla="*/ 15 w 33"/>
                <a:gd name="T23" fmla="*/ 38 h 38"/>
                <a:gd name="T24" fmla="*/ 21 w 33"/>
                <a:gd name="T25" fmla="*/ 35 h 38"/>
                <a:gd name="T26" fmla="*/ 33 w 33"/>
                <a:gd name="T27" fmla="*/ 24 h 38"/>
                <a:gd name="T28" fmla="*/ 33 w 33"/>
                <a:gd name="T29" fmla="*/ 22 h 38"/>
                <a:gd name="T30" fmla="*/ 31 w 33"/>
                <a:gd name="T3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38">
                  <a:moveTo>
                    <a:pt x="31" y="22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7" y="36"/>
                    <a:pt x="13" y="36"/>
                    <a:pt x="11" y="34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2" y="25"/>
                    <a:pt x="3" y="21"/>
                    <a:pt x="5" y="19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1"/>
                    <a:pt x="23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21"/>
                    <a:pt x="0" y="26"/>
                    <a:pt x="3" y="29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7"/>
                    <a:pt x="13" y="38"/>
                    <a:pt x="15" y="38"/>
                  </a:cubicBezTo>
                  <a:cubicBezTo>
                    <a:pt x="17" y="38"/>
                    <a:pt x="19" y="37"/>
                    <a:pt x="21" y="3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3"/>
                    <a:pt x="33" y="23"/>
                    <a:pt x="33" y="22"/>
                  </a:cubicBezTo>
                  <a:cubicBezTo>
                    <a:pt x="32" y="22"/>
                    <a:pt x="31" y="22"/>
                    <a:pt x="31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06" name="Freeform 692"/>
            <p:cNvSpPr>
              <a:spLocks/>
            </p:cNvSpPr>
            <p:nvPr/>
          </p:nvSpPr>
          <p:spPr bwMode="auto">
            <a:xfrm>
              <a:off x="7864145" y="3128210"/>
              <a:ext cx="120123" cy="147153"/>
            </a:xfrm>
            <a:custGeom>
              <a:avLst/>
              <a:gdLst>
                <a:gd name="T0" fmla="*/ 31 w 34"/>
                <a:gd name="T1" fmla="*/ 10 h 42"/>
                <a:gd name="T2" fmla="*/ 24 w 34"/>
                <a:gd name="T3" fmla="*/ 3 h 42"/>
                <a:gd name="T4" fmla="*/ 12 w 34"/>
                <a:gd name="T5" fmla="*/ 4 h 42"/>
                <a:gd name="T6" fmla="*/ 0 w 34"/>
                <a:gd name="T7" fmla="*/ 17 h 42"/>
                <a:gd name="T8" fmla="*/ 0 w 34"/>
                <a:gd name="T9" fmla="*/ 18 h 42"/>
                <a:gd name="T10" fmla="*/ 2 w 34"/>
                <a:gd name="T11" fmla="*/ 18 h 42"/>
                <a:gd name="T12" fmla="*/ 14 w 34"/>
                <a:gd name="T13" fmla="*/ 6 h 42"/>
                <a:gd name="T14" fmla="*/ 23 w 34"/>
                <a:gd name="T15" fmla="*/ 5 h 42"/>
                <a:gd name="T16" fmla="*/ 30 w 34"/>
                <a:gd name="T17" fmla="*/ 12 h 42"/>
                <a:gd name="T18" fmla="*/ 29 w 34"/>
                <a:gd name="T19" fmla="*/ 21 h 42"/>
                <a:gd name="T20" fmla="*/ 9 w 34"/>
                <a:gd name="T21" fmla="*/ 40 h 42"/>
                <a:gd name="T22" fmla="*/ 9 w 34"/>
                <a:gd name="T23" fmla="*/ 42 h 42"/>
                <a:gd name="T24" fmla="*/ 11 w 34"/>
                <a:gd name="T25" fmla="*/ 42 h 42"/>
                <a:gd name="T26" fmla="*/ 30 w 34"/>
                <a:gd name="T27" fmla="*/ 22 h 42"/>
                <a:gd name="T28" fmla="*/ 31 w 34"/>
                <a:gd name="T29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42">
                  <a:moveTo>
                    <a:pt x="31" y="10"/>
                  </a:moveTo>
                  <a:cubicBezTo>
                    <a:pt x="24" y="3"/>
                    <a:pt x="24" y="3"/>
                    <a:pt x="24" y="3"/>
                  </a:cubicBezTo>
                  <a:cubicBezTo>
                    <a:pt x="21" y="0"/>
                    <a:pt x="16" y="1"/>
                    <a:pt x="12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1" y="19"/>
                    <a:pt x="1" y="19"/>
                    <a:pt x="2" y="18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7" y="3"/>
                    <a:pt x="21" y="3"/>
                    <a:pt x="23" y="5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2" y="14"/>
                    <a:pt x="31" y="18"/>
                    <a:pt x="29" y="2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1"/>
                    <a:pt x="9" y="41"/>
                    <a:pt x="9" y="42"/>
                  </a:cubicBezTo>
                  <a:cubicBezTo>
                    <a:pt x="10" y="42"/>
                    <a:pt x="10" y="42"/>
                    <a:pt x="11" y="4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4" y="13"/>
                    <a:pt x="31" y="1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07" name="Freeform 693"/>
            <p:cNvSpPr>
              <a:spLocks/>
            </p:cNvSpPr>
            <p:nvPr/>
          </p:nvSpPr>
          <p:spPr bwMode="auto">
            <a:xfrm>
              <a:off x="7747029" y="3185270"/>
              <a:ext cx="39042" cy="6006"/>
            </a:xfrm>
            <a:custGeom>
              <a:avLst/>
              <a:gdLst>
                <a:gd name="T0" fmla="*/ 1 w 11"/>
                <a:gd name="T1" fmla="*/ 2 h 2"/>
                <a:gd name="T2" fmla="*/ 10 w 11"/>
                <a:gd name="T3" fmla="*/ 2 h 2"/>
                <a:gd name="T4" fmla="*/ 11 w 11"/>
                <a:gd name="T5" fmla="*/ 1 h 2"/>
                <a:gd name="T6" fmla="*/ 10 w 11"/>
                <a:gd name="T7" fmla="*/ 0 h 2"/>
                <a:gd name="T8" fmla="*/ 1 w 11"/>
                <a:gd name="T9" fmla="*/ 0 h 2"/>
                <a:gd name="T10" fmla="*/ 0 w 11"/>
                <a:gd name="T11" fmla="*/ 1 h 2"/>
                <a:gd name="T12" fmla="*/ 1 w 1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" y="2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08" name="Freeform 694"/>
            <p:cNvSpPr>
              <a:spLocks/>
            </p:cNvSpPr>
            <p:nvPr/>
          </p:nvSpPr>
          <p:spPr bwMode="auto">
            <a:xfrm>
              <a:off x="7747029" y="3113194"/>
              <a:ext cx="39042" cy="39042"/>
            </a:xfrm>
            <a:custGeom>
              <a:avLst/>
              <a:gdLst>
                <a:gd name="T0" fmla="*/ 9 w 11"/>
                <a:gd name="T1" fmla="*/ 10 h 11"/>
                <a:gd name="T2" fmla="*/ 10 w 11"/>
                <a:gd name="T3" fmla="*/ 10 h 11"/>
                <a:gd name="T4" fmla="*/ 10 w 11"/>
                <a:gd name="T5" fmla="*/ 9 h 11"/>
                <a:gd name="T6" fmla="*/ 2 w 11"/>
                <a:gd name="T7" fmla="*/ 0 h 11"/>
                <a:gd name="T8" fmla="*/ 1 w 11"/>
                <a:gd name="T9" fmla="*/ 0 h 11"/>
                <a:gd name="T10" fmla="*/ 1 w 11"/>
                <a:gd name="T11" fmla="*/ 2 h 11"/>
                <a:gd name="T12" fmla="*/ 9 w 11"/>
                <a:gd name="T1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9" y="10"/>
                  </a:moveTo>
                  <a:cubicBezTo>
                    <a:pt x="9" y="11"/>
                    <a:pt x="10" y="11"/>
                    <a:pt x="10" y="10"/>
                  </a:cubicBezTo>
                  <a:cubicBezTo>
                    <a:pt x="11" y="10"/>
                    <a:pt x="11" y="9"/>
                    <a:pt x="10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lnTo>
                    <a:pt x="9" y="1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09" name="Freeform 695"/>
            <p:cNvSpPr>
              <a:spLocks/>
            </p:cNvSpPr>
            <p:nvPr/>
          </p:nvSpPr>
          <p:spPr bwMode="auto">
            <a:xfrm>
              <a:off x="7813096" y="3113194"/>
              <a:ext cx="12012" cy="36038"/>
            </a:xfrm>
            <a:custGeom>
              <a:avLst/>
              <a:gdLst>
                <a:gd name="T0" fmla="*/ 2 w 3"/>
                <a:gd name="T1" fmla="*/ 10 h 10"/>
                <a:gd name="T2" fmla="*/ 3 w 3"/>
                <a:gd name="T3" fmla="*/ 9 h 10"/>
                <a:gd name="T4" fmla="*/ 3 w 3"/>
                <a:gd name="T5" fmla="*/ 1 h 10"/>
                <a:gd name="T6" fmla="*/ 2 w 3"/>
                <a:gd name="T7" fmla="*/ 0 h 10"/>
                <a:gd name="T8" fmla="*/ 0 w 3"/>
                <a:gd name="T9" fmla="*/ 1 h 10"/>
                <a:gd name="T10" fmla="*/ 0 w 3"/>
                <a:gd name="T11" fmla="*/ 9 h 10"/>
                <a:gd name="T12" fmla="*/ 2 w 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0">
                  <a:moveTo>
                    <a:pt x="2" y="10"/>
                  </a:moveTo>
                  <a:cubicBezTo>
                    <a:pt x="2" y="10"/>
                    <a:pt x="3" y="10"/>
                    <a:pt x="3" y="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0"/>
                    <a:pt x="2" y="1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10" name="Freeform 696"/>
            <p:cNvSpPr>
              <a:spLocks/>
            </p:cNvSpPr>
            <p:nvPr/>
          </p:nvSpPr>
          <p:spPr bwMode="auto">
            <a:xfrm>
              <a:off x="7927213" y="3287370"/>
              <a:ext cx="39042" cy="12012"/>
            </a:xfrm>
            <a:custGeom>
              <a:avLst/>
              <a:gdLst>
                <a:gd name="T0" fmla="*/ 9 w 11"/>
                <a:gd name="T1" fmla="*/ 0 h 3"/>
                <a:gd name="T2" fmla="*/ 1 w 11"/>
                <a:gd name="T3" fmla="*/ 0 h 3"/>
                <a:gd name="T4" fmla="*/ 0 w 11"/>
                <a:gd name="T5" fmla="*/ 1 h 3"/>
                <a:gd name="T6" fmla="*/ 1 w 11"/>
                <a:gd name="T7" fmla="*/ 3 h 3"/>
                <a:gd name="T8" fmla="*/ 9 w 11"/>
                <a:gd name="T9" fmla="*/ 3 h 3"/>
                <a:gd name="T10" fmla="*/ 11 w 11"/>
                <a:gd name="T11" fmla="*/ 1 h 3"/>
                <a:gd name="T12" fmla="*/ 9 w 11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1" y="2"/>
                    <a:pt x="11" y="1"/>
                  </a:cubicBezTo>
                  <a:cubicBezTo>
                    <a:pt x="11" y="1"/>
                    <a:pt x="10" y="0"/>
                    <a:pt x="9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11" name="Freeform 697"/>
            <p:cNvSpPr>
              <a:spLocks/>
            </p:cNvSpPr>
            <p:nvPr/>
          </p:nvSpPr>
          <p:spPr bwMode="auto">
            <a:xfrm>
              <a:off x="7924209" y="3329414"/>
              <a:ext cx="39042" cy="36038"/>
            </a:xfrm>
            <a:custGeom>
              <a:avLst/>
              <a:gdLst>
                <a:gd name="T0" fmla="*/ 3 w 11"/>
                <a:gd name="T1" fmla="*/ 0 h 10"/>
                <a:gd name="T2" fmla="*/ 1 w 11"/>
                <a:gd name="T3" fmla="*/ 0 h 10"/>
                <a:gd name="T4" fmla="*/ 1 w 11"/>
                <a:gd name="T5" fmla="*/ 2 h 10"/>
                <a:gd name="T6" fmla="*/ 9 w 11"/>
                <a:gd name="T7" fmla="*/ 10 h 10"/>
                <a:gd name="T8" fmla="*/ 11 w 11"/>
                <a:gd name="T9" fmla="*/ 10 h 10"/>
                <a:gd name="T10" fmla="*/ 11 w 11"/>
                <a:gd name="T11" fmla="*/ 8 h 10"/>
                <a:gd name="T12" fmla="*/ 3 w 11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3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8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12" name="Freeform 698"/>
            <p:cNvSpPr>
              <a:spLocks/>
            </p:cNvSpPr>
            <p:nvPr/>
          </p:nvSpPr>
          <p:spPr bwMode="auto">
            <a:xfrm>
              <a:off x="7891174" y="3329414"/>
              <a:ext cx="6006" cy="36038"/>
            </a:xfrm>
            <a:custGeom>
              <a:avLst/>
              <a:gdLst>
                <a:gd name="T0" fmla="*/ 1 w 2"/>
                <a:gd name="T1" fmla="*/ 0 h 10"/>
                <a:gd name="T2" fmla="*/ 0 w 2"/>
                <a:gd name="T3" fmla="*/ 1 h 10"/>
                <a:gd name="T4" fmla="*/ 0 w 2"/>
                <a:gd name="T5" fmla="*/ 9 h 10"/>
                <a:gd name="T6" fmla="*/ 1 w 2"/>
                <a:gd name="T7" fmla="*/ 10 h 10"/>
                <a:gd name="T8" fmla="*/ 2 w 2"/>
                <a:gd name="T9" fmla="*/ 9 h 10"/>
                <a:gd name="T10" fmla="*/ 2 w 2"/>
                <a:gd name="T11" fmla="*/ 1 h 10"/>
                <a:gd name="T12" fmla="*/ 1 w 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" y="10"/>
                    <a:pt x="2" y="10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13" name="그룹 1812"/>
          <p:cNvGrpSpPr/>
          <p:nvPr/>
        </p:nvGrpSpPr>
        <p:grpSpPr>
          <a:xfrm>
            <a:off x="626665" y="2604960"/>
            <a:ext cx="256774" cy="218264"/>
            <a:chOff x="7056323" y="1893948"/>
            <a:chExt cx="180185" cy="153160"/>
          </a:xfrm>
          <a:solidFill>
            <a:srgbClr val="FE6500"/>
          </a:solidFill>
        </p:grpSpPr>
        <p:sp>
          <p:nvSpPr>
            <p:cNvPr id="1814" name="Freeform 615"/>
            <p:cNvSpPr>
              <a:spLocks/>
            </p:cNvSpPr>
            <p:nvPr/>
          </p:nvSpPr>
          <p:spPr bwMode="auto">
            <a:xfrm>
              <a:off x="7089356" y="1951007"/>
              <a:ext cx="111113" cy="24027"/>
            </a:xfrm>
            <a:custGeom>
              <a:avLst/>
              <a:gdLst>
                <a:gd name="T0" fmla="*/ 1 w 32"/>
                <a:gd name="T1" fmla="*/ 7 h 7"/>
                <a:gd name="T2" fmla="*/ 1 w 32"/>
                <a:gd name="T3" fmla="*/ 7 h 7"/>
                <a:gd name="T4" fmla="*/ 1 w 32"/>
                <a:gd name="T5" fmla="*/ 5 h 7"/>
                <a:gd name="T6" fmla="*/ 16 w 32"/>
                <a:gd name="T7" fmla="*/ 0 h 7"/>
                <a:gd name="T8" fmla="*/ 31 w 32"/>
                <a:gd name="T9" fmla="*/ 5 h 7"/>
                <a:gd name="T10" fmla="*/ 31 w 32"/>
                <a:gd name="T11" fmla="*/ 7 h 7"/>
                <a:gd name="T12" fmla="*/ 31 w 32"/>
                <a:gd name="T13" fmla="*/ 7 h 7"/>
                <a:gd name="T14" fmla="*/ 30 w 32"/>
                <a:gd name="T15" fmla="*/ 7 h 7"/>
                <a:gd name="T16" fmla="*/ 16 w 32"/>
                <a:gd name="T17" fmla="*/ 2 h 7"/>
                <a:gd name="T18" fmla="*/ 2 w 32"/>
                <a:gd name="T19" fmla="*/ 7 h 7"/>
                <a:gd name="T20" fmla="*/ 1 w 32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1" y="5"/>
                  </a:cubicBezTo>
                  <a:cubicBezTo>
                    <a:pt x="5" y="2"/>
                    <a:pt x="10" y="0"/>
                    <a:pt x="16" y="0"/>
                  </a:cubicBezTo>
                  <a:cubicBezTo>
                    <a:pt x="22" y="0"/>
                    <a:pt x="27" y="2"/>
                    <a:pt x="31" y="5"/>
                  </a:cubicBezTo>
                  <a:cubicBezTo>
                    <a:pt x="32" y="6"/>
                    <a:pt x="32" y="6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0" y="7"/>
                    <a:pt x="30" y="7"/>
                  </a:cubicBezTo>
                  <a:cubicBezTo>
                    <a:pt x="26" y="4"/>
                    <a:pt x="21" y="2"/>
                    <a:pt x="16" y="2"/>
                  </a:cubicBezTo>
                  <a:cubicBezTo>
                    <a:pt x="11" y="2"/>
                    <a:pt x="6" y="4"/>
                    <a:pt x="2" y="7"/>
                  </a:cubicBezTo>
                  <a:cubicBezTo>
                    <a:pt x="2" y="7"/>
                    <a:pt x="1" y="7"/>
                    <a:pt x="1" y="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15" name="Freeform 616"/>
            <p:cNvSpPr>
              <a:spLocks/>
            </p:cNvSpPr>
            <p:nvPr/>
          </p:nvSpPr>
          <p:spPr bwMode="auto">
            <a:xfrm>
              <a:off x="7056323" y="1893948"/>
              <a:ext cx="180185" cy="42044"/>
            </a:xfrm>
            <a:custGeom>
              <a:avLst/>
              <a:gdLst>
                <a:gd name="T0" fmla="*/ 0 w 52"/>
                <a:gd name="T1" fmla="*/ 12 h 12"/>
                <a:gd name="T2" fmla="*/ 0 w 52"/>
                <a:gd name="T3" fmla="*/ 12 h 12"/>
                <a:gd name="T4" fmla="*/ 0 w 52"/>
                <a:gd name="T5" fmla="*/ 10 h 12"/>
                <a:gd name="T6" fmla="*/ 26 w 52"/>
                <a:gd name="T7" fmla="*/ 0 h 12"/>
                <a:gd name="T8" fmla="*/ 52 w 52"/>
                <a:gd name="T9" fmla="*/ 10 h 12"/>
                <a:gd name="T10" fmla="*/ 52 w 52"/>
                <a:gd name="T11" fmla="*/ 12 h 12"/>
                <a:gd name="T12" fmla="*/ 52 w 52"/>
                <a:gd name="T13" fmla="*/ 12 h 12"/>
                <a:gd name="T14" fmla="*/ 50 w 52"/>
                <a:gd name="T15" fmla="*/ 12 h 12"/>
                <a:gd name="T16" fmla="*/ 26 w 52"/>
                <a:gd name="T17" fmla="*/ 2 h 12"/>
                <a:gd name="T18" fmla="*/ 2 w 52"/>
                <a:gd name="T19" fmla="*/ 12 h 12"/>
                <a:gd name="T20" fmla="*/ 0 w 52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1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0" y="10"/>
                  </a:cubicBezTo>
                  <a:cubicBezTo>
                    <a:pt x="7" y="4"/>
                    <a:pt x="17" y="0"/>
                    <a:pt x="26" y="0"/>
                  </a:cubicBezTo>
                  <a:cubicBezTo>
                    <a:pt x="36" y="0"/>
                    <a:pt x="45" y="4"/>
                    <a:pt x="52" y="10"/>
                  </a:cubicBezTo>
                  <a:cubicBezTo>
                    <a:pt x="52" y="10"/>
                    <a:pt x="52" y="11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44" y="6"/>
                    <a:pt x="35" y="2"/>
                    <a:pt x="26" y="2"/>
                  </a:cubicBezTo>
                  <a:cubicBezTo>
                    <a:pt x="17" y="2"/>
                    <a:pt x="8" y="6"/>
                    <a:pt x="2" y="12"/>
                  </a:cubicBezTo>
                  <a:cubicBezTo>
                    <a:pt x="1" y="12"/>
                    <a:pt x="1" y="12"/>
                    <a:pt x="0" y="1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16" name="Freeform 617"/>
            <p:cNvSpPr>
              <a:spLocks noEditPoints="1"/>
            </p:cNvSpPr>
            <p:nvPr/>
          </p:nvSpPr>
          <p:spPr bwMode="auto">
            <a:xfrm>
              <a:off x="7116383" y="1996055"/>
              <a:ext cx="57061" cy="51053"/>
            </a:xfrm>
            <a:custGeom>
              <a:avLst/>
              <a:gdLst>
                <a:gd name="T0" fmla="*/ 8 w 16"/>
                <a:gd name="T1" fmla="*/ 15 h 15"/>
                <a:gd name="T2" fmla="*/ 0 w 16"/>
                <a:gd name="T3" fmla="*/ 8 h 15"/>
                <a:gd name="T4" fmla="*/ 8 w 16"/>
                <a:gd name="T5" fmla="*/ 0 h 15"/>
                <a:gd name="T6" fmla="*/ 16 w 16"/>
                <a:gd name="T7" fmla="*/ 8 h 15"/>
                <a:gd name="T8" fmla="*/ 8 w 16"/>
                <a:gd name="T9" fmla="*/ 15 h 15"/>
                <a:gd name="T10" fmla="*/ 8 w 16"/>
                <a:gd name="T11" fmla="*/ 2 h 15"/>
                <a:gd name="T12" fmla="*/ 3 w 16"/>
                <a:gd name="T13" fmla="*/ 8 h 15"/>
                <a:gd name="T14" fmla="*/ 8 w 16"/>
                <a:gd name="T15" fmla="*/ 13 h 15"/>
                <a:gd name="T16" fmla="*/ 13 w 16"/>
                <a:gd name="T17" fmla="*/ 8 h 15"/>
                <a:gd name="T18" fmla="*/ 8 w 16"/>
                <a:gd name="T1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5">
                  <a:moveTo>
                    <a:pt x="8" y="15"/>
                  </a:moveTo>
                  <a:cubicBezTo>
                    <a:pt x="4" y="15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5"/>
                    <a:pt x="8" y="15"/>
                  </a:cubicBezTo>
                  <a:close/>
                  <a:moveTo>
                    <a:pt x="8" y="2"/>
                  </a:moveTo>
                  <a:cubicBezTo>
                    <a:pt x="5" y="2"/>
                    <a:pt x="3" y="5"/>
                    <a:pt x="3" y="8"/>
                  </a:cubicBezTo>
                  <a:cubicBezTo>
                    <a:pt x="3" y="11"/>
                    <a:pt x="5" y="13"/>
                    <a:pt x="8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5"/>
                    <a:pt x="11" y="2"/>
                    <a:pt x="8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1817" name="Freeform 453"/>
          <p:cNvSpPr>
            <a:spLocks noEditPoints="1"/>
          </p:cNvSpPr>
          <p:nvPr/>
        </p:nvSpPr>
        <p:spPr bwMode="auto">
          <a:xfrm>
            <a:off x="1407384" y="2581222"/>
            <a:ext cx="144948" cy="265740"/>
          </a:xfrm>
          <a:custGeom>
            <a:avLst/>
            <a:gdLst>
              <a:gd name="T0" fmla="*/ 47 w 47"/>
              <a:gd name="T1" fmla="*/ 9 h 86"/>
              <a:gd name="T2" fmla="*/ 45 w 47"/>
              <a:gd name="T3" fmla="*/ 3 h 86"/>
              <a:gd name="T4" fmla="*/ 45 w 47"/>
              <a:gd name="T5" fmla="*/ 3 h 86"/>
              <a:gd name="T6" fmla="*/ 39 w 47"/>
              <a:gd name="T7" fmla="*/ 1 h 86"/>
              <a:gd name="T8" fmla="*/ 31 w 47"/>
              <a:gd name="T9" fmla="*/ 9 h 86"/>
              <a:gd name="T10" fmla="*/ 38 w 47"/>
              <a:gd name="T11" fmla="*/ 17 h 86"/>
              <a:gd name="T12" fmla="*/ 38 w 47"/>
              <a:gd name="T13" fmla="*/ 34 h 86"/>
              <a:gd name="T14" fmla="*/ 33 w 47"/>
              <a:gd name="T15" fmla="*/ 47 h 86"/>
              <a:gd name="T16" fmla="*/ 9 w 47"/>
              <a:gd name="T17" fmla="*/ 51 h 86"/>
              <a:gd name="T18" fmla="*/ 9 w 47"/>
              <a:gd name="T19" fmla="*/ 15 h 86"/>
              <a:gd name="T20" fmla="*/ 15 w 47"/>
              <a:gd name="T21" fmla="*/ 8 h 86"/>
              <a:gd name="T22" fmla="*/ 13 w 47"/>
              <a:gd name="T23" fmla="*/ 2 h 86"/>
              <a:gd name="T24" fmla="*/ 13 w 47"/>
              <a:gd name="T25" fmla="*/ 2 h 86"/>
              <a:gd name="T26" fmla="*/ 7 w 47"/>
              <a:gd name="T27" fmla="*/ 0 h 86"/>
              <a:gd name="T28" fmla="*/ 0 w 47"/>
              <a:gd name="T29" fmla="*/ 8 h 86"/>
              <a:gd name="T30" fmla="*/ 6 w 47"/>
              <a:gd name="T31" fmla="*/ 15 h 86"/>
              <a:gd name="T32" fmla="*/ 6 w 47"/>
              <a:gd name="T33" fmla="*/ 70 h 86"/>
              <a:gd name="T34" fmla="*/ 0 w 47"/>
              <a:gd name="T35" fmla="*/ 78 h 86"/>
              <a:gd name="T36" fmla="*/ 7 w 47"/>
              <a:gd name="T37" fmla="*/ 86 h 86"/>
              <a:gd name="T38" fmla="*/ 15 w 47"/>
              <a:gd name="T39" fmla="*/ 78 h 86"/>
              <a:gd name="T40" fmla="*/ 13 w 47"/>
              <a:gd name="T41" fmla="*/ 72 h 86"/>
              <a:gd name="T42" fmla="*/ 13 w 47"/>
              <a:gd name="T43" fmla="*/ 72 h 86"/>
              <a:gd name="T44" fmla="*/ 9 w 47"/>
              <a:gd name="T45" fmla="*/ 70 h 86"/>
              <a:gd name="T46" fmla="*/ 9 w 47"/>
              <a:gd name="T47" fmla="*/ 53 h 86"/>
              <a:gd name="T48" fmla="*/ 16 w 47"/>
              <a:gd name="T49" fmla="*/ 54 h 86"/>
              <a:gd name="T50" fmla="*/ 34 w 47"/>
              <a:gd name="T51" fmla="*/ 48 h 86"/>
              <a:gd name="T52" fmla="*/ 40 w 47"/>
              <a:gd name="T53" fmla="*/ 34 h 86"/>
              <a:gd name="T54" fmla="*/ 40 w 47"/>
              <a:gd name="T55" fmla="*/ 17 h 86"/>
              <a:gd name="T56" fmla="*/ 47 w 47"/>
              <a:gd name="T57" fmla="*/ 9 h 86"/>
              <a:gd name="T58" fmla="*/ 2 w 47"/>
              <a:gd name="T59" fmla="*/ 8 h 86"/>
              <a:gd name="T60" fmla="*/ 7 w 47"/>
              <a:gd name="T61" fmla="*/ 2 h 86"/>
              <a:gd name="T62" fmla="*/ 11 w 47"/>
              <a:gd name="T63" fmla="*/ 4 h 86"/>
              <a:gd name="T64" fmla="*/ 11 w 47"/>
              <a:gd name="T65" fmla="*/ 4 h 86"/>
              <a:gd name="T66" fmla="*/ 13 w 47"/>
              <a:gd name="T67" fmla="*/ 8 h 86"/>
              <a:gd name="T68" fmla="*/ 7 w 47"/>
              <a:gd name="T69" fmla="*/ 13 h 86"/>
              <a:gd name="T70" fmla="*/ 2 w 47"/>
              <a:gd name="T71" fmla="*/ 8 h 86"/>
              <a:gd name="T72" fmla="*/ 11 w 47"/>
              <a:gd name="T73" fmla="*/ 74 h 86"/>
              <a:gd name="T74" fmla="*/ 13 w 47"/>
              <a:gd name="T75" fmla="*/ 78 h 86"/>
              <a:gd name="T76" fmla="*/ 7 w 47"/>
              <a:gd name="T77" fmla="*/ 83 h 86"/>
              <a:gd name="T78" fmla="*/ 2 w 47"/>
              <a:gd name="T79" fmla="*/ 78 h 86"/>
              <a:gd name="T80" fmla="*/ 7 w 47"/>
              <a:gd name="T81" fmla="*/ 72 h 86"/>
              <a:gd name="T82" fmla="*/ 11 w 47"/>
              <a:gd name="T83" fmla="*/ 74 h 86"/>
              <a:gd name="T84" fmla="*/ 39 w 47"/>
              <a:gd name="T85" fmla="*/ 14 h 86"/>
              <a:gd name="T86" fmla="*/ 39 w 47"/>
              <a:gd name="T87" fmla="*/ 14 h 86"/>
              <a:gd name="T88" fmla="*/ 39 w 47"/>
              <a:gd name="T89" fmla="*/ 14 h 86"/>
              <a:gd name="T90" fmla="*/ 34 w 47"/>
              <a:gd name="T91" fmla="*/ 9 h 86"/>
              <a:gd name="T92" fmla="*/ 39 w 47"/>
              <a:gd name="T93" fmla="*/ 3 h 86"/>
              <a:gd name="T94" fmla="*/ 43 w 47"/>
              <a:gd name="T95" fmla="*/ 5 h 86"/>
              <a:gd name="T96" fmla="*/ 43 w 47"/>
              <a:gd name="T97" fmla="*/ 5 h 86"/>
              <a:gd name="T98" fmla="*/ 45 w 47"/>
              <a:gd name="T99" fmla="*/ 9 h 86"/>
              <a:gd name="T100" fmla="*/ 39 w 47"/>
              <a:gd name="T101" fmla="*/ 1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7" h="86">
                <a:moveTo>
                  <a:pt x="47" y="9"/>
                </a:moveTo>
                <a:cubicBezTo>
                  <a:pt x="47" y="7"/>
                  <a:pt x="46" y="5"/>
                  <a:pt x="45" y="3"/>
                </a:cubicBezTo>
                <a:cubicBezTo>
                  <a:pt x="45" y="3"/>
                  <a:pt x="45" y="3"/>
                  <a:pt x="45" y="3"/>
                </a:cubicBezTo>
                <a:cubicBezTo>
                  <a:pt x="43" y="2"/>
                  <a:pt x="41" y="1"/>
                  <a:pt x="39" y="1"/>
                </a:cubicBezTo>
                <a:cubicBezTo>
                  <a:pt x="35" y="1"/>
                  <a:pt x="31" y="5"/>
                  <a:pt x="31" y="9"/>
                </a:cubicBezTo>
                <a:cubicBezTo>
                  <a:pt x="31" y="13"/>
                  <a:pt x="34" y="16"/>
                  <a:pt x="38" y="17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39"/>
                  <a:pt x="36" y="44"/>
                  <a:pt x="33" y="47"/>
                </a:cubicBezTo>
                <a:cubicBezTo>
                  <a:pt x="25" y="53"/>
                  <a:pt x="11" y="51"/>
                  <a:pt x="9" y="51"/>
                </a:cubicBezTo>
                <a:cubicBezTo>
                  <a:pt x="9" y="15"/>
                  <a:pt x="9" y="15"/>
                  <a:pt x="9" y="15"/>
                </a:cubicBezTo>
                <a:cubicBezTo>
                  <a:pt x="12" y="15"/>
                  <a:pt x="15" y="12"/>
                  <a:pt x="15" y="8"/>
                </a:cubicBezTo>
                <a:cubicBezTo>
                  <a:pt x="15" y="6"/>
                  <a:pt x="14" y="4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2" y="1"/>
                  <a:pt x="10" y="0"/>
                  <a:pt x="7" y="0"/>
                </a:cubicBezTo>
                <a:cubicBezTo>
                  <a:pt x="3" y="0"/>
                  <a:pt x="0" y="4"/>
                  <a:pt x="0" y="8"/>
                </a:cubicBezTo>
                <a:cubicBezTo>
                  <a:pt x="0" y="12"/>
                  <a:pt x="3" y="15"/>
                  <a:pt x="6" y="15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4"/>
                  <a:pt x="0" y="78"/>
                </a:cubicBezTo>
                <a:cubicBezTo>
                  <a:pt x="0" y="82"/>
                  <a:pt x="3" y="86"/>
                  <a:pt x="7" y="86"/>
                </a:cubicBezTo>
                <a:cubicBezTo>
                  <a:pt x="12" y="86"/>
                  <a:pt x="15" y="82"/>
                  <a:pt x="15" y="78"/>
                </a:cubicBezTo>
                <a:cubicBezTo>
                  <a:pt x="15" y="76"/>
                  <a:pt x="14" y="74"/>
                  <a:pt x="13" y="72"/>
                </a:cubicBezTo>
                <a:cubicBezTo>
                  <a:pt x="13" y="72"/>
                  <a:pt x="13" y="72"/>
                  <a:pt x="13" y="72"/>
                </a:cubicBezTo>
                <a:cubicBezTo>
                  <a:pt x="12" y="71"/>
                  <a:pt x="10" y="70"/>
                  <a:pt x="9" y="70"/>
                </a:cubicBezTo>
                <a:cubicBezTo>
                  <a:pt x="9" y="53"/>
                  <a:pt x="9" y="53"/>
                  <a:pt x="9" y="53"/>
                </a:cubicBezTo>
                <a:cubicBezTo>
                  <a:pt x="10" y="53"/>
                  <a:pt x="13" y="54"/>
                  <a:pt x="16" y="54"/>
                </a:cubicBezTo>
                <a:cubicBezTo>
                  <a:pt x="22" y="54"/>
                  <a:pt x="29" y="53"/>
                  <a:pt x="34" y="48"/>
                </a:cubicBezTo>
                <a:cubicBezTo>
                  <a:pt x="38" y="45"/>
                  <a:pt x="40" y="40"/>
                  <a:pt x="40" y="34"/>
                </a:cubicBezTo>
                <a:cubicBezTo>
                  <a:pt x="40" y="17"/>
                  <a:pt x="40" y="17"/>
                  <a:pt x="40" y="17"/>
                </a:cubicBezTo>
                <a:cubicBezTo>
                  <a:pt x="44" y="16"/>
                  <a:pt x="47" y="13"/>
                  <a:pt x="47" y="9"/>
                </a:cubicBezTo>
                <a:close/>
                <a:moveTo>
                  <a:pt x="2" y="8"/>
                </a:moveTo>
                <a:cubicBezTo>
                  <a:pt x="2" y="5"/>
                  <a:pt x="4" y="2"/>
                  <a:pt x="7" y="2"/>
                </a:cubicBezTo>
                <a:cubicBezTo>
                  <a:pt x="9" y="2"/>
                  <a:pt x="10" y="3"/>
                  <a:pt x="11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2" y="5"/>
                  <a:pt x="13" y="6"/>
                  <a:pt x="13" y="8"/>
                </a:cubicBezTo>
                <a:cubicBezTo>
                  <a:pt x="13" y="11"/>
                  <a:pt x="11" y="13"/>
                  <a:pt x="7" y="13"/>
                </a:cubicBezTo>
                <a:cubicBezTo>
                  <a:pt x="4" y="13"/>
                  <a:pt x="2" y="11"/>
                  <a:pt x="2" y="8"/>
                </a:cubicBezTo>
                <a:close/>
                <a:moveTo>
                  <a:pt x="11" y="74"/>
                </a:moveTo>
                <a:cubicBezTo>
                  <a:pt x="12" y="75"/>
                  <a:pt x="13" y="76"/>
                  <a:pt x="13" y="78"/>
                </a:cubicBezTo>
                <a:cubicBezTo>
                  <a:pt x="13" y="81"/>
                  <a:pt x="11" y="83"/>
                  <a:pt x="7" y="83"/>
                </a:cubicBezTo>
                <a:cubicBezTo>
                  <a:pt x="4" y="83"/>
                  <a:pt x="2" y="81"/>
                  <a:pt x="2" y="78"/>
                </a:cubicBezTo>
                <a:cubicBezTo>
                  <a:pt x="2" y="75"/>
                  <a:pt x="4" y="72"/>
                  <a:pt x="7" y="72"/>
                </a:cubicBezTo>
                <a:cubicBezTo>
                  <a:pt x="9" y="72"/>
                  <a:pt x="10" y="73"/>
                  <a:pt x="11" y="7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6" y="14"/>
                  <a:pt x="34" y="12"/>
                  <a:pt x="34" y="9"/>
                </a:cubicBezTo>
                <a:cubicBezTo>
                  <a:pt x="34" y="6"/>
                  <a:pt x="36" y="3"/>
                  <a:pt x="39" y="3"/>
                </a:cubicBezTo>
                <a:cubicBezTo>
                  <a:pt x="41" y="3"/>
                  <a:pt x="42" y="4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4" y="6"/>
                  <a:pt x="45" y="7"/>
                  <a:pt x="45" y="9"/>
                </a:cubicBezTo>
                <a:cubicBezTo>
                  <a:pt x="45" y="12"/>
                  <a:pt x="42" y="14"/>
                  <a:pt x="39" y="14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1818" name="Freeform 1037"/>
          <p:cNvSpPr>
            <a:spLocks/>
          </p:cNvSpPr>
          <p:nvPr/>
        </p:nvSpPr>
        <p:spPr bwMode="auto">
          <a:xfrm>
            <a:off x="3517090" y="2586589"/>
            <a:ext cx="187898" cy="255006"/>
          </a:xfrm>
          <a:custGeom>
            <a:avLst/>
            <a:gdLst>
              <a:gd name="T0" fmla="*/ 49 w 61"/>
              <a:gd name="T1" fmla="*/ 82 h 82"/>
              <a:gd name="T2" fmla="*/ 45 w 61"/>
              <a:gd name="T3" fmla="*/ 81 h 82"/>
              <a:gd name="T4" fmla="*/ 38 w 61"/>
              <a:gd name="T5" fmla="*/ 75 h 82"/>
              <a:gd name="T6" fmla="*/ 13 w 61"/>
              <a:gd name="T7" fmla="*/ 26 h 82"/>
              <a:gd name="T8" fmla="*/ 13 w 61"/>
              <a:gd name="T9" fmla="*/ 20 h 82"/>
              <a:gd name="T10" fmla="*/ 17 w 61"/>
              <a:gd name="T11" fmla="*/ 15 h 82"/>
              <a:gd name="T12" fmla="*/ 23 w 61"/>
              <a:gd name="T13" fmla="*/ 15 h 82"/>
              <a:gd name="T14" fmla="*/ 28 w 61"/>
              <a:gd name="T15" fmla="*/ 19 h 82"/>
              <a:gd name="T16" fmla="*/ 48 w 61"/>
              <a:gd name="T17" fmla="*/ 59 h 82"/>
              <a:gd name="T18" fmla="*/ 48 w 61"/>
              <a:gd name="T19" fmla="*/ 60 h 82"/>
              <a:gd name="T20" fmla="*/ 46 w 61"/>
              <a:gd name="T21" fmla="*/ 60 h 82"/>
              <a:gd name="T22" fmla="*/ 26 w 61"/>
              <a:gd name="T23" fmla="*/ 20 h 82"/>
              <a:gd name="T24" fmla="*/ 22 w 61"/>
              <a:gd name="T25" fmla="*/ 17 h 82"/>
              <a:gd name="T26" fmla="*/ 18 w 61"/>
              <a:gd name="T27" fmla="*/ 17 h 82"/>
              <a:gd name="T28" fmla="*/ 15 w 61"/>
              <a:gd name="T29" fmla="*/ 21 h 82"/>
              <a:gd name="T30" fmla="*/ 15 w 61"/>
              <a:gd name="T31" fmla="*/ 25 h 82"/>
              <a:gd name="T32" fmla="*/ 40 w 61"/>
              <a:gd name="T33" fmla="*/ 74 h 82"/>
              <a:gd name="T34" fmla="*/ 46 w 61"/>
              <a:gd name="T35" fmla="*/ 79 h 82"/>
              <a:gd name="T36" fmla="*/ 53 w 61"/>
              <a:gd name="T37" fmla="*/ 78 h 82"/>
              <a:gd name="T38" fmla="*/ 58 w 61"/>
              <a:gd name="T39" fmla="*/ 73 h 82"/>
              <a:gd name="T40" fmla="*/ 57 w 61"/>
              <a:gd name="T41" fmla="*/ 65 h 82"/>
              <a:gd name="T42" fmla="*/ 30 w 61"/>
              <a:gd name="T43" fmla="*/ 11 h 82"/>
              <a:gd name="T44" fmla="*/ 12 w 61"/>
              <a:gd name="T45" fmla="*/ 5 h 82"/>
              <a:gd name="T46" fmla="*/ 6 w 61"/>
              <a:gd name="T47" fmla="*/ 23 h 82"/>
              <a:gd name="T48" fmla="*/ 29 w 61"/>
              <a:gd name="T49" fmla="*/ 69 h 82"/>
              <a:gd name="T50" fmla="*/ 29 w 61"/>
              <a:gd name="T51" fmla="*/ 70 h 82"/>
              <a:gd name="T52" fmla="*/ 27 w 61"/>
              <a:gd name="T53" fmla="*/ 70 h 82"/>
              <a:gd name="T54" fmla="*/ 4 w 61"/>
              <a:gd name="T55" fmla="*/ 24 h 82"/>
              <a:gd name="T56" fmla="*/ 11 w 61"/>
              <a:gd name="T57" fmla="*/ 3 h 82"/>
              <a:gd name="T58" fmla="*/ 32 w 61"/>
              <a:gd name="T59" fmla="*/ 10 h 82"/>
              <a:gd name="T60" fmla="*/ 59 w 61"/>
              <a:gd name="T61" fmla="*/ 64 h 82"/>
              <a:gd name="T62" fmla="*/ 60 w 61"/>
              <a:gd name="T63" fmla="*/ 73 h 82"/>
              <a:gd name="T64" fmla="*/ 54 w 61"/>
              <a:gd name="T65" fmla="*/ 80 h 82"/>
              <a:gd name="T66" fmla="*/ 49 w 61"/>
              <a:gd name="T67" fmla="*/ 8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" h="82">
                <a:moveTo>
                  <a:pt x="49" y="82"/>
                </a:moveTo>
                <a:cubicBezTo>
                  <a:pt x="47" y="82"/>
                  <a:pt x="46" y="81"/>
                  <a:pt x="45" y="81"/>
                </a:cubicBezTo>
                <a:cubicBezTo>
                  <a:pt x="42" y="80"/>
                  <a:pt x="40" y="78"/>
                  <a:pt x="38" y="75"/>
                </a:cubicBezTo>
                <a:cubicBezTo>
                  <a:pt x="13" y="26"/>
                  <a:pt x="13" y="26"/>
                  <a:pt x="13" y="26"/>
                </a:cubicBezTo>
                <a:cubicBezTo>
                  <a:pt x="12" y="24"/>
                  <a:pt x="12" y="22"/>
                  <a:pt x="13" y="20"/>
                </a:cubicBezTo>
                <a:cubicBezTo>
                  <a:pt x="13" y="18"/>
                  <a:pt x="15" y="16"/>
                  <a:pt x="17" y="15"/>
                </a:cubicBezTo>
                <a:cubicBezTo>
                  <a:pt x="19" y="14"/>
                  <a:pt x="21" y="14"/>
                  <a:pt x="23" y="15"/>
                </a:cubicBezTo>
                <a:cubicBezTo>
                  <a:pt x="25" y="15"/>
                  <a:pt x="27" y="17"/>
                  <a:pt x="28" y="19"/>
                </a:cubicBezTo>
                <a:cubicBezTo>
                  <a:pt x="48" y="59"/>
                  <a:pt x="48" y="59"/>
                  <a:pt x="48" y="59"/>
                </a:cubicBezTo>
                <a:cubicBezTo>
                  <a:pt x="49" y="59"/>
                  <a:pt x="48" y="60"/>
                  <a:pt x="48" y="60"/>
                </a:cubicBezTo>
                <a:cubicBezTo>
                  <a:pt x="47" y="61"/>
                  <a:pt x="47" y="60"/>
                  <a:pt x="46" y="60"/>
                </a:cubicBezTo>
                <a:cubicBezTo>
                  <a:pt x="26" y="20"/>
                  <a:pt x="26" y="20"/>
                  <a:pt x="26" y="20"/>
                </a:cubicBezTo>
                <a:cubicBezTo>
                  <a:pt x="25" y="18"/>
                  <a:pt x="24" y="17"/>
                  <a:pt x="22" y="17"/>
                </a:cubicBezTo>
                <a:cubicBezTo>
                  <a:pt x="21" y="16"/>
                  <a:pt x="19" y="17"/>
                  <a:pt x="18" y="17"/>
                </a:cubicBezTo>
                <a:cubicBezTo>
                  <a:pt x="16" y="18"/>
                  <a:pt x="15" y="19"/>
                  <a:pt x="15" y="21"/>
                </a:cubicBezTo>
                <a:cubicBezTo>
                  <a:pt x="14" y="22"/>
                  <a:pt x="14" y="24"/>
                  <a:pt x="15" y="25"/>
                </a:cubicBezTo>
                <a:cubicBezTo>
                  <a:pt x="40" y="74"/>
                  <a:pt x="40" y="74"/>
                  <a:pt x="40" y="74"/>
                </a:cubicBezTo>
                <a:cubicBezTo>
                  <a:pt x="41" y="76"/>
                  <a:pt x="43" y="78"/>
                  <a:pt x="46" y="79"/>
                </a:cubicBezTo>
                <a:cubicBezTo>
                  <a:pt x="48" y="80"/>
                  <a:pt x="51" y="79"/>
                  <a:pt x="53" y="78"/>
                </a:cubicBezTo>
                <a:cubicBezTo>
                  <a:pt x="55" y="77"/>
                  <a:pt x="57" y="75"/>
                  <a:pt x="58" y="73"/>
                </a:cubicBezTo>
                <a:cubicBezTo>
                  <a:pt x="59" y="70"/>
                  <a:pt x="58" y="68"/>
                  <a:pt x="57" y="65"/>
                </a:cubicBezTo>
                <a:cubicBezTo>
                  <a:pt x="30" y="11"/>
                  <a:pt x="30" y="11"/>
                  <a:pt x="30" y="11"/>
                </a:cubicBezTo>
                <a:cubicBezTo>
                  <a:pt x="26" y="5"/>
                  <a:pt x="18" y="2"/>
                  <a:pt x="12" y="5"/>
                </a:cubicBezTo>
                <a:cubicBezTo>
                  <a:pt x="5" y="9"/>
                  <a:pt x="3" y="17"/>
                  <a:pt x="6" y="23"/>
                </a:cubicBezTo>
                <a:cubicBezTo>
                  <a:pt x="29" y="69"/>
                  <a:pt x="29" y="69"/>
                  <a:pt x="29" y="69"/>
                </a:cubicBezTo>
                <a:cubicBezTo>
                  <a:pt x="30" y="69"/>
                  <a:pt x="29" y="70"/>
                  <a:pt x="29" y="70"/>
                </a:cubicBezTo>
                <a:cubicBezTo>
                  <a:pt x="28" y="71"/>
                  <a:pt x="28" y="71"/>
                  <a:pt x="27" y="70"/>
                </a:cubicBezTo>
                <a:cubicBezTo>
                  <a:pt x="4" y="24"/>
                  <a:pt x="4" y="24"/>
                  <a:pt x="4" y="24"/>
                </a:cubicBezTo>
                <a:cubicBezTo>
                  <a:pt x="0" y="17"/>
                  <a:pt x="3" y="7"/>
                  <a:pt x="11" y="3"/>
                </a:cubicBezTo>
                <a:cubicBezTo>
                  <a:pt x="18" y="0"/>
                  <a:pt x="28" y="3"/>
                  <a:pt x="32" y="10"/>
                </a:cubicBezTo>
                <a:cubicBezTo>
                  <a:pt x="59" y="64"/>
                  <a:pt x="59" y="64"/>
                  <a:pt x="59" y="64"/>
                </a:cubicBezTo>
                <a:cubicBezTo>
                  <a:pt x="61" y="67"/>
                  <a:pt x="61" y="70"/>
                  <a:pt x="60" y="73"/>
                </a:cubicBezTo>
                <a:cubicBezTo>
                  <a:pt x="59" y="76"/>
                  <a:pt x="57" y="79"/>
                  <a:pt x="54" y="80"/>
                </a:cubicBezTo>
                <a:cubicBezTo>
                  <a:pt x="52" y="81"/>
                  <a:pt x="51" y="82"/>
                  <a:pt x="49" y="82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1819" name="Freeform 522"/>
          <p:cNvSpPr>
            <a:spLocks noEditPoints="1"/>
          </p:cNvSpPr>
          <p:nvPr/>
        </p:nvSpPr>
        <p:spPr bwMode="auto">
          <a:xfrm>
            <a:off x="2073047" y="2590618"/>
            <a:ext cx="238902" cy="246950"/>
          </a:xfrm>
          <a:custGeom>
            <a:avLst/>
            <a:gdLst>
              <a:gd name="T0" fmla="*/ 70 w 77"/>
              <a:gd name="T1" fmla="*/ 64 h 80"/>
              <a:gd name="T2" fmla="*/ 58 w 77"/>
              <a:gd name="T3" fmla="*/ 35 h 80"/>
              <a:gd name="T4" fmla="*/ 40 w 77"/>
              <a:gd name="T5" fmla="*/ 15 h 80"/>
              <a:gd name="T6" fmla="*/ 45 w 77"/>
              <a:gd name="T7" fmla="*/ 2 h 80"/>
              <a:gd name="T8" fmla="*/ 39 w 77"/>
              <a:gd name="T9" fmla="*/ 0 h 80"/>
              <a:gd name="T10" fmla="*/ 38 w 77"/>
              <a:gd name="T11" fmla="*/ 15 h 80"/>
              <a:gd name="T12" fmla="*/ 17 w 77"/>
              <a:gd name="T13" fmla="*/ 35 h 80"/>
              <a:gd name="T14" fmla="*/ 7 w 77"/>
              <a:gd name="T15" fmla="*/ 64 h 80"/>
              <a:gd name="T16" fmla="*/ 8 w 77"/>
              <a:gd name="T17" fmla="*/ 79 h 80"/>
              <a:gd name="T18" fmla="*/ 13 w 77"/>
              <a:gd name="T19" fmla="*/ 66 h 80"/>
              <a:gd name="T20" fmla="*/ 9 w 77"/>
              <a:gd name="T21" fmla="*/ 64 h 80"/>
              <a:gd name="T22" fmla="*/ 17 w 77"/>
              <a:gd name="T23" fmla="*/ 37 h 80"/>
              <a:gd name="T24" fmla="*/ 38 w 77"/>
              <a:gd name="T25" fmla="*/ 64 h 80"/>
              <a:gd name="T26" fmla="*/ 39 w 77"/>
              <a:gd name="T27" fmla="*/ 80 h 80"/>
              <a:gd name="T28" fmla="*/ 44 w 77"/>
              <a:gd name="T29" fmla="*/ 67 h 80"/>
              <a:gd name="T30" fmla="*/ 40 w 77"/>
              <a:gd name="T31" fmla="*/ 37 h 80"/>
              <a:gd name="T32" fmla="*/ 68 w 77"/>
              <a:gd name="T33" fmla="*/ 47 h 80"/>
              <a:gd name="T34" fmla="*/ 62 w 77"/>
              <a:gd name="T35" fmla="*/ 72 h 80"/>
              <a:gd name="T36" fmla="*/ 77 w 77"/>
              <a:gd name="T37" fmla="*/ 72 h 80"/>
              <a:gd name="T38" fmla="*/ 34 w 77"/>
              <a:gd name="T39" fmla="*/ 8 h 80"/>
              <a:gd name="T40" fmla="*/ 43 w 77"/>
              <a:gd name="T41" fmla="*/ 4 h 80"/>
              <a:gd name="T42" fmla="*/ 39 w 77"/>
              <a:gd name="T43" fmla="*/ 13 h 80"/>
              <a:gd name="T44" fmla="*/ 12 w 77"/>
              <a:gd name="T45" fmla="*/ 67 h 80"/>
              <a:gd name="T46" fmla="*/ 8 w 77"/>
              <a:gd name="T47" fmla="*/ 77 h 80"/>
              <a:gd name="T48" fmla="*/ 8 w 77"/>
              <a:gd name="T49" fmla="*/ 66 h 80"/>
              <a:gd name="T50" fmla="*/ 44 w 77"/>
              <a:gd name="T51" fmla="*/ 72 h 80"/>
              <a:gd name="T52" fmla="*/ 33 w 77"/>
              <a:gd name="T53" fmla="*/ 72 h 80"/>
              <a:gd name="T54" fmla="*/ 43 w 77"/>
              <a:gd name="T55" fmla="*/ 68 h 80"/>
              <a:gd name="T56" fmla="*/ 44 w 77"/>
              <a:gd name="T57" fmla="*/ 72 h 80"/>
              <a:gd name="T58" fmla="*/ 64 w 77"/>
              <a:gd name="T59" fmla="*/ 72 h 80"/>
              <a:gd name="T60" fmla="*/ 74 w 77"/>
              <a:gd name="T61" fmla="*/ 68 h 80"/>
              <a:gd name="T62" fmla="*/ 75 w 77"/>
              <a:gd name="T63" fmla="*/ 7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7" h="80">
                <a:moveTo>
                  <a:pt x="75" y="66"/>
                </a:moveTo>
                <a:cubicBezTo>
                  <a:pt x="74" y="65"/>
                  <a:pt x="72" y="64"/>
                  <a:pt x="70" y="64"/>
                </a:cubicBezTo>
                <a:cubicBezTo>
                  <a:pt x="70" y="47"/>
                  <a:pt x="70" y="47"/>
                  <a:pt x="70" y="47"/>
                </a:cubicBezTo>
                <a:cubicBezTo>
                  <a:pt x="70" y="40"/>
                  <a:pt x="65" y="35"/>
                  <a:pt x="58" y="35"/>
                </a:cubicBezTo>
                <a:cubicBezTo>
                  <a:pt x="40" y="35"/>
                  <a:pt x="40" y="35"/>
                  <a:pt x="40" y="35"/>
                </a:cubicBezTo>
                <a:cubicBezTo>
                  <a:pt x="40" y="15"/>
                  <a:pt x="40" y="15"/>
                  <a:pt x="40" y="15"/>
                </a:cubicBezTo>
                <a:cubicBezTo>
                  <a:pt x="44" y="15"/>
                  <a:pt x="47" y="11"/>
                  <a:pt x="47" y="8"/>
                </a:cubicBezTo>
                <a:cubicBezTo>
                  <a:pt x="47" y="5"/>
                  <a:pt x="46" y="3"/>
                  <a:pt x="45" y="2"/>
                </a:cubicBezTo>
                <a:cubicBezTo>
                  <a:pt x="45" y="2"/>
                  <a:pt x="45" y="2"/>
                  <a:pt x="45" y="2"/>
                </a:cubicBezTo>
                <a:cubicBezTo>
                  <a:pt x="43" y="1"/>
                  <a:pt x="41" y="0"/>
                  <a:pt x="39" y="0"/>
                </a:cubicBezTo>
                <a:cubicBezTo>
                  <a:pt x="35" y="0"/>
                  <a:pt x="31" y="3"/>
                  <a:pt x="31" y="8"/>
                </a:cubicBezTo>
                <a:cubicBezTo>
                  <a:pt x="31" y="11"/>
                  <a:pt x="34" y="15"/>
                  <a:pt x="38" y="15"/>
                </a:cubicBezTo>
                <a:cubicBezTo>
                  <a:pt x="38" y="35"/>
                  <a:pt x="38" y="35"/>
                  <a:pt x="3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1" y="35"/>
                  <a:pt x="7" y="39"/>
                  <a:pt x="7" y="45"/>
                </a:cubicBezTo>
                <a:cubicBezTo>
                  <a:pt x="7" y="64"/>
                  <a:pt x="7" y="64"/>
                  <a:pt x="7" y="64"/>
                </a:cubicBezTo>
                <a:cubicBezTo>
                  <a:pt x="3" y="64"/>
                  <a:pt x="0" y="67"/>
                  <a:pt x="0" y="71"/>
                </a:cubicBezTo>
                <a:cubicBezTo>
                  <a:pt x="0" y="76"/>
                  <a:pt x="3" y="79"/>
                  <a:pt x="8" y="79"/>
                </a:cubicBezTo>
                <a:cubicBezTo>
                  <a:pt x="12" y="79"/>
                  <a:pt x="15" y="76"/>
                  <a:pt x="15" y="71"/>
                </a:cubicBezTo>
                <a:cubicBezTo>
                  <a:pt x="15" y="69"/>
                  <a:pt x="15" y="67"/>
                  <a:pt x="13" y="66"/>
                </a:cubicBezTo>
                <a:cubicBezTo>
                  <a:pt x="13" y="66"/>
                  <a:pt x="13" y="66"/>
                  <a:pt x="13" y="66"/>
                </a:cubicBezTo>
                <a:cubicBezTo>
                  <a:pt x="12" y="65"/>
                  <a:pt x="10" y="64"/>
                  <a:pt x="9" y="64"/>
                </a:cubicBezTo>
                <a:cubicBezTo>
                  <a:pt x="9" y="45"/>
                  <a:pt x="9" y="45"/>
                  <a:pt x="9" y="45"/>
                </a:cubicBezTo>
                <a:cubicBezTo>
                  <a:pt x="9" y="41"/>
                  <a:pt x="12" y="37"/>
                  <a:pt x="17" y="37"/>
                </a:cubicBezTo>
                <a:cubicBezTo>
                  <a:pt x="38" y="37"/>
                  <a:pt x="38" y="37"/>
                  <a:pt x="38" y="37"/>
                </a:cubicBezTo>
                <a:cubicBezTo>
                  <a:pt x="38" y="64"/>
                  <a:pt x="38" y="64"/>
                  <a:pt x="38" y="64"/>
                </a:cubicBezTo>
                <a:cubicBezTo>
                  <a:pt x="34" y="65"/>
                  <a:pt x="31" y="68"/>
                  <a:pt x="31" y="72"/>
                </a:cubicBezTo>
                <a:cubicBezTo>
                  <a:pt x="31" y="76"/>
                  <a:pt x="34" y="80"/>
                  <a:pt x="39" y="80"/>
                </a:cubicBezTo>
                <a:cubicBezTo>
                  <a:pt x="43" y="80"/>
                  <a:pt x="46" y="76"/>
                  <a:pt x="46" y="72"/>
                </a:cubicBezTo>
                <a:cubicBezTo>
                  <a:pt x="46" y="70"/>
                  <a:pt x="46" y="68"/>
                  <a:pt x="44" y="67"/>
                </a:cubicBezTo>
                <a:cubicBezTo>
                  <a:pt x="43" y="66"/>
                  <a:pt x="42" y="65"/>
                  <a:pt x="40" y="65"/>
                </a:cubicBezTo>
                <a:cubicBezTo>
                  <a:pt x="40" y="37"/>
                  <a:pt x="40" y="37"/>
                  <a:pt x="40" y="37"/>
                </a:cubicBezTo>
                <a:cubicBezTo>
                  <a:pt x="58" y="37"/>
                  <a:pt x="58" y="37"/>
                  <a:pt x="58" y="37"/>
                </a:cubicBezTo>
                <a:cubicBezTo>
                  <a:pt x="64" y="37"/>
                  <a:pt x="68" y="41"/>
                  <a:pt x="68" y="47"/>
                </a:cubicBezTo>
                <a:cubicBezTo>
                  <a:pt x="68" y="64"/>
                  <a:pt x="68" y="64"/>
                  <a:pt x="68" y="64"/>
                </a:cubicBezTo>
                <a:cubicBezTo>
                  <a:pt x="64" y="65"/>
                  <a:pt x="62" y="68"/>
                  <a:pt x="62" y="72"/>
                </a:cubicBezTo>
                <a:cubicBezTo>
                  <a:pt x="62" y="76"/>
                  <a:pt x="65" y="79"/>
                  <a:pt x="70" y="79"/>
                </a:cubicBezTo>
                <a:cubicBezTo>
                  <a:pt x="74" y="79"/>
                  <a:pt x="77" y="76"/>
                  <a:pt x="77" y="72"/>
                </a:cubicBezTo>
                <a:cubicBezTo>
                  <a:pt x="77" y="70"/>
                  <a:pt x="77" y="68"/>
                  <a:pt x="75" y="66"/>
                </a:cubicBezTo>
                <a:close/>
                <a:moveTo>
                  <a:pt x="34" y="8"/>
                </a:moveTo>
                <a:cubicBezTo>
                  <a:pt x="34" y="4"/>
                  <a:pt x="36" y="2"/>
                  <a:pt x="39" y="2"/>
                </a:cubicBezTo>
                <a:cubicBezTo>
                  <a:pt x="41" y="2"/>
                  <a:pt x="42" y="3"/>
                  <a:pt x="43" y="4"/>
                </a:cubicBezTo>
                <a:cubicBezTo>
                  <a:pt x="44" y="5"/>
                  <a:pt x="45" y="6"/>
                  <a:pt x="45" y="8"/>
                </a:cubicBezTo>
                <a:cubicBezTo>
                  <a:pt x="45" y="11"/>
                  <a:pt x="42" y="13"/>
                  <a:pt x="39" y="13"/>
                </a:cubicBezTo>
                <a:cubicBezTo>
                  <a:pt x="36" y="13"/>
                  <a:pt x="34" y="11"/>
                  <a:pt x="34" y="8"/>
                </a:cubicBezTo>
                <a:close/>
                <a:moveTo>
                  <a:pt x="12" y="67"/>
                </a:moveTo>
                <a:cubicBezTo>
                  <a:pt x="13" y="69"/>
                  <a:pt x="13" y="70"/>
                  <a:pt x="13" y="71"/>
                </a:cubicBezTo>
                <a:cubicBezTo>
                  <a:pt x="13" y="74"/>
                  <a:pt x="11" y="77"/>
                  <a:pt x="8" y="77"/>
                </a:cubicBezTo>
                <a:cubicBezTo>
                  <a:pt x="5" y="77"/>
                  <a:pt x="2" y="74"/>
                  <a:pt x="2" y="71"/>
                </a:cubicBezTo>
                <a:cubicBezTo>
                  <a:pt x="2" y="68"/>
                  <a:pt x="5" y="66"/>
                  <a:pt x="8" y="66"/>
                </a:cubicBezTo>
                <a:cubicBezTo>
                  <a:pt x="9" y="66"/>
                  <a:pt x="11" y="66"/>
                  <a:pt x="12" y="67"/>
                </a:cubicBezTo>
                <a:close/>
                <a:moveTo>
                  <a:pt x="44" y="72"/>
                </a:moveTo>
                <a:cubicBezTo>
                  <a:pt x="44" y="75"/>
                  <a:pt x="42" y="78"/>
                  <a:pt x="39" y="78"/>
                </a:cubicBezTo>
                <a:cubicBezTo>
                  <a:pt x="36" y="78"/>
                  <a:pt x="33" y="75"/>
                  <a:pt x="33" y="72"/>
                </a:cubicBezTo>
                <a:cubicBezTo>
                  <a:pt x="33" y="69"/>
                  <a:pt x="36" y="67"/>
                  <a:pt x="39" y="67"/>
                </a:cubicBezTo>
                <a:cubicBezTo>
                  <a:pt x="40" y="67"/>
                  <a:pt x="41" y="67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4" y="69"/>
                  <a:pt x="44" y="71"/>
                  <a:pt x="44" y="72"/>
                </a:cubicBezTo>
                <a:close/>
                <a:moveTo>
                  <a:pt x="70" y="77"/>
                </a:moveTo>
                <a:cubicBezTo>
                  <a:pt x="67" y="77"/>
                  <a:pt x="64" y="75"/>
                  <a:pt x="64" y="72"/>
                </a:cubicBezTo>
                <a:cubicBezTo>
                  <a:pt x="64" y="69"/>
                  <a:pt x="67" y="66"/>
                  <a:pt x="70" y="66"/>
                </a:cubicBezTo>
                <a:cubicBezTo>
                  <a:pt x="71" y="66"/>
                  <a:pt x="72" y="67"/>
                  <a:pt x="74" y="68"/>
                </a:cubicBezTo>
                <a:cubicBezTo>
                  <a:pt x="74" y="68"/>
                  <a:pt x="74" y="68"/>
                  <a:pt x="74" y="68"/>
                </a:cubicBezTo>
                <a:cubicBezTo>
                  <a:pt x="75" y="69"/>
                  <a:pt x="75" y="70"/>
                  <a:pt x="75" y="72"/>
                </a:cubicBezTo>
                <a:cubicBezTo>
                  <a:pt x="75" y="75"/>
                  <a:pt x="73" y="77"/>
                  <a:pt x="70" y="77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1820" name="그룹 1819"/>
          <p:cNvGrpSpPr/>
          <p:nvPr/>
        </p:nvGrpSpPr>
        <p:grpSpPr>
          <a:xfrm>
            <a:off x="2858526" y="2587932"/>
            <a:ext cx="120794" cy="252322"/>
            <a:chOff x="4230440" y="13876180"/>
            <a:chExt cx="135141" cy="282289"/>
          </a:xfrm>
          <a:solidFill>
            <a:srgbClr val="FE6500"/>
          </a:solidFill>
        </p:grpSpPr>
        <p:sp>
          <p:nvSpPr>
            <p:cNvPr id="1821" name="Freeform 367"/>
            <p:cNvSpPr>
              <a:spLocks noEditPoints="1"/>
            </p:cNvSpPr>
            <p:nvPr/>
          </p:nvSpPr>
          <p:spPr bwMode="auto">
            <a:xfrm>
              <a:off x="4272484" y="14104416"/>
              <a:ext cx="54053" cy="54053"/>
            </a:xfrm>
            <a:custGeom>
              <a:avLst/>
              <a:gdLst>
                <a:gd name="T0" fmla="*/ 7 w 15"/>
                <a:gd name="T1" fmla="*/ 15 h 15"/>
                <a:gd name="T2" fmla="*/ 0 w 15"/>
                <a:gd name="T3" fmla="*/ 8 h 15"/>
                <a:gd name="T4" fmla="*/ 7 w 15"/>
                <a:gd name="T5" fmla="*/ 0 h 15"/>
                <a:gd name="T6" fmla="*/ 13 w 15"/>
                <a:gd name="T7" fmla="*/ 2 h 15"/>
                <a:gd name="T8" fmla="*/ 13 w 15"/>
                <a:gd name="T9" fmla="*/ 2 h 15"/>
                <a:gd name="T10" fmla="*/ 15 w 15"/>
                <a:gd name="T11" fmla="*/ 8 h 15"/>
                <a:gd name="T12" fmla="*/ 7 w 15"/>
                <a:gd name="T13" fmla="*/ 15 h 15"/>
                <a:gd name="T14" fmla="*/ 7 w 15"/>
                <a:gd name="T15" fmla="*/ 2 h 15"/>
                <a:gd name="T16" fmla="*/ 2 w 15"/>
                <a:gd name="T17" fmla="*/ 8 h 15"/>
                <a:gd name="T18" fmla="*/ 7 w 15"/>
                <a:gd name="T19" fmla="*/ 13 h 15"/>
                <a:gd name="T20" fmla="*/ 13 w 15"/>
                <a:gd name="T21" fmla="*/ 8 h 15"/>
                <a:gd name="T22" fmla="*/ 11 w 15"/>
                <a:gd name="T23" fmla="*/ 4 h 15"/>
                <a:gd name="T24" fmla="*/ 11 w 15"/>
                <a:gd name="T25" fmla="*/ 4 h 15"/>
                <a:gd name="T26" fmla="*/ 7 w 15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7" y="15"/>
                  </a:move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1" y="1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4"/>
                    <a:pt x="15" y="6"/>
                    <a:pt x="15" y="8"/>
                  </a:cubicBezTo>
                  <a:cubicBezTo>
                    <a:pt x="15" y="12"/>
                    <a:pt x="12" y="15"/>
                    <a:pt x="7" y="15"/>
                  </a:cubicBezTo>
                  <a:close/>
                  <a:moveTo>
                    <a:pt x="7" y="2"/>
                  </a:moveTo>
                  <a:cubicBezTo>
                    <a:pt x="4" y="2"/>
                    <a:pt x="2" y="5"/>
                    <a:pt x="2" y="8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0" y="13"/>
                    <a:pt x="13" y="11"/>
                    <a:pt x="13" y="8"/>
                  </a:cubicBezTo>
                  <a:cubicBezTo>
                    <a:pt x="13" y="6"/>
                    <a:pt x="12" y="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3"/>
                    <a:pt x="9" y="2"/>
                    <a:pt x="7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22" name="Freeform 368"/>
            <p:cNvSpPr>
              <a:spLocks/>
            </p:cNvSpPr>
            <p:nvPr/>
          </p:nvSpPr>
          <p:spPr bwMode="auto">
            <a:xfrm>
              <a:off x="4293505" y="13879184"/>
              <a:ext cx="12012" cy="234240"/>
            </a:xfrm>
            <a:custGeom>
              <a:avLst/>
              <a:gdLst>
                <a:gd name="T0" fmla="*/ 1 w 3"/>
                <a:gd name="T1" fmla="*/ 67 h 67"/>
                <a:gd name="T2" fmla="*/ 0 w 3"/>
                <a:gd name="T3" fmla="*/ 66 h 67"/>
                <a:gd name="T4" fmla="*/ 0 w 3"/>
                <a:gd name="T5" fmla="*/ 1 h 67"/>
                <a:gd name="T6" fmla="*/ 1 w 3"/>
                <a:gd name="T7" fmla="*/ 0 h 67"/>
                <a:gd name="T8" fmla="*/ 3 w 3"/>
                <a:gd name="T9" fmla="*/ 1 h 67"/>
                <a:gd name="T10" fmla="*/ 3 w 3"/>
                <a:gd name="T11" fmla="*/ 66 h 67"/>
                <a:gd name="T12" fmla="*/ 1 w 3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7">
                  <a:moveTo>
                    <a:pt x="1" y="67"/>
                  </a:moveTo>
                  <a:cubicBezTo>
                    <a:pt x="1" y="67"/>
                    <a:pt x="0" y="67"/>
                    <a:pt x="0" y="6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7"/>
                    <a:pt x="2" y="67"/>
                    <a:pt x="1" y="6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23" name="Freeform 369"/>
            <p:cNvSpPr>
              <a:spLocks/>
            </p:cNvSpPr>
            <p:nvPr/>
          </p:nvSpPr>
          <p:spPr bwMode="auto">
            <a:xfrm>
              <a:off x="4266478" y="13876180"/>
              <a:ext cx="66065" cy="48051"/>
            </a:xfrm>
            <a:custGeom>
              <a:avLst/>
              <a:gdLst>
                <a:gd name="T0" fmla="*/ 18 w 19"/>
                <a:gd name="T1" fmla="*/ 14 h 14"/>
                <a:gd name="T2" fmla="*/ 17 w 19"/>
                <a:gd name="T3" fmla="*/ 13 h 14"/>
                <a:gd name="T4" fmla="*/ 9 w 19"/>
                <a:gd name="T5" fmla="*/ 3 h 14"/>
                <a:gd name="T6" fmla="*/ 2 w 19"/>
                <a:gd name="T7" fmla="*/ 13 h 14"/>
                <a:gd name="T8" fmla="*/ 0 w 19"/>
                <a:gd name="T9" fmla="*/ 14 h 14"/>
                <a:gd name="T10" fmla="*/ 0 w 19"/>
                <a:gd name="T11" fmla="*/ 12 h 14"/>
                <a:gd name="T12" fmla="*/ 9 w 19"/>
                <a:gd name="T13" fmla="*/ 0 h 14"/>
                <a:gd name="T14" fmla="*/ 10 w 19"/>
                <a:gd name="T15" fmla="*/ 0 h 14"/>
                <a:gd name="T16" fmla="*/ 19 w 19"/>
                <a:gd name="T17" fmla="*/ 12 h 14"/>
                <a:gd name="T18" fmla="*/ 19 w 19"/>
                <a:gd name="T19" fmla="*/ 14 h 14"/>
                <a:gd name="T20" fmla="*/ 18 w 19"/>
                <a:gd name="T2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4">
                  <a:moveTo>
                    <a:pt x="18" y="14"/>
                  </a:moveTo>
                  <a:cubicBezTo>
                    <a:pt x="18" y="14"/>
                    <a:pt x="17" y="14"/>
                    <a:pt x="17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3"/>
                    <a:pt x="19" y="13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24" name="Freeform 370"/>
            <p:cNvSpPr>
              <a:spLocks/>
            </p:cNvSpPr>
            <p:nvPr/>
          </p:nvSpPr>
          <p:spPr bwMode="auto">
            <a:xfrm>
              <a:off x="4293505" y="13963270"/>
              <a:ext cx="60060" cy="96098"/>
            </a:xfrm>
            <a:custGeom>
              <a:avLst/>
              <a:gdLst>
                <a:gd name="T0" fmla="*/ 1 w 17"/>
                <a:gd name="T1" fmla="*/ 28 h 28"/>
                <a:gd name="T2" fmla="*/ 1 w 17"/>
                <a:gd name="T3" fmla="*/ 27 h 28"/>
                <a:gd name="T4" fmla="*/ 1 w 17"/>
                <a:gd name="T5" fmla="*/ 26 h 28"/>
                <a:gd name="T6" fmla="*/ 15 w 17"/>
                <a:gd name="T7" fmla="*/ 16 h 28"/>
                <a:gd name="T8" fmla="*/ 15 w 17"/>
                <a:gd name="T9" fmla="*/ 1 h 28"/>
                <a:gd name="T10" fmla="*/ 16 w 17"/>
                <a:gd name="T11" fmla="*/ 0 h 28"/>
                <a:gd name="T12" fmla="*/ 17 w 17"/>
                <a:gd name="T13" fmla="*/ 1 h 28"/>
                <a:gd name="T14" fmla="*/ 17 w 17"/>
                <a:gd name="T15" fmla="*/ 16 h 28"/>
                <a:gd name="T16" fmla="*/ 17 w 17"/>
                <a:gd name="T17" fmla="*/ 17 h 28"/>
                <a:gd name="T18" fmla="*/ 2 w 17"/>
                <a:gd name="T19" fmla="*/ 28 h 28"/>
                <a:gd name="T20" fmla="*/ 1 w 17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8">
                  <a:moveTo>
                    <a:pt x="1" y="28"/>
                  </a:moveTo>
                  <a:cubicBezTo>
                    <a:pt x="1" y="28"/>
                    <a:pt x="1" y="28"/>
                    <a:pt x="1" y="27"/>
                  </a:cubicBezTo>
                  <a:cubicBezTo>
                    <a:pt x="0" y="27"/>
                    <a:pt x="0" y="26"/>
                    <a:pt x="1" y="2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0"/>
                    <a:pt x="17" y="0"/>
                    <a:pt x="17" y="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1" y="2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25" name="Freeform 371"/>
            <p:cNvSpPr>
              <a:spLocks/>
            </p:cNvSpPr>
            <p:nvPr/>
          </p:nvSpPr>
          <p:spPr bwMode="auto">
            <a:xfrm>
              <a:off x="4245452" y="13990295"/>
              <a:ext cx="60060" cy="96098"/>
            </a:xfrm>
            <a:custGeom>
              <a:avLst/>
              <a:gdLst>
                <a:gd name="T0" fmla="*/ 15 w 17"/>
                <a:gd name="T1" fmla="*/ 27 h 27"/>
                <a:gd name="T2" fmla="*/ 15 w 17"/>
                <a:gd name="T3" fmla="*/ 27 h 27"/>
                <a:gd name="T4" fmla="*/ 0 w 17"/>
                <a:gd name="T5" fmla="*/ 17 h 27"/>
                <a:gd name="T6" fmla="*/ 0 w 17"/>
                <a:gd name="T7" fmla="*/ 16 h 27"/>
                <a:gd name="T8" fmla="*/ 0 w 17"/>
                <a:gd name="T9" fmla="*/ 1 h 27"/>
                <a:gd name="T10" fmla="*/ 1 w 17"/>
                <a:gd name="T11" fmla="*/ 0 h 27"/>
                <a:gd name="T12" fmla="*/ 2 w 17"/>
                <a:gd name="T13" fmla="*/ 1 h 27"/>
                <a:gd name="T14" fmla="*/ 2 w 17"/>
                <a:gd name="T15" fmla="*/ 15 h 27"/>
                <a:gd name="T16" fmla="*/ 16 w 17"/>
                <a:gd name="T17" fmla="*/ 25 h 27"/>
                <a:gd name="T18" fmla="*/ 16 w 17"/>
                <a:gd name="T19" fmla="*/ 27 h 27"/>
                <a:gd name="T20" fmla="*/ 15 w 17"/>
                <a:gd name="T2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7"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6"/>
                    <a:pt x="16" y="27"/>
                  </a:cubicBezTo>
                  <a:cubicBezTo>
                    <a:pt x="16" y="27"/>
                    <a:pt x="16" y="27"/>
                    <a:pt x="15" y="2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26" name="Freeform 372"/>
            <p:cNvSpPr>
              <a:spLocks noEditPoints="1"/>
            </p:cNvSpPr>
            <p:nvPr/>
          </p:nvSpPr>
          <p:spPr bwMode="auto">
            <a:xfrm>
              <a:off x="4332546" y="13939247"/>
              <a:ext cx="33035" cy="30031"/>
            </a:xfrm>
            <a:custGeom>
              <a:avLst/>
              <a:gdLst>
                <a:gd name="T0" fmla="*/ 9 w 10"/>
                <a:gd name="T1" fmla="*/ 9 h 9"/>
                <a:gd name="T2" fmla="*/ 2 w 10"/>
                <a:gd name="T3" fmla="*/ 9 h 9"/>
                <a:gd name="T4" fmla="*/ 0 w 10"/>
                <a:gd name="T5" fmla="*/ 8 h 9"/>
                <a:gd name="T6" fmla="*/ 0 w 10"/>
                <a:gd name="T7" fmla="*/ 1 h 9"/>
                <a:gd name="T8" fmla="*/ 2 w 10"/>
                <a:gd name="T9" fmla="*/ 0 h 9"/>
                <a:gd name="T10" fmla="*/ 9 w 10"/>
                <a:gd name="T11" fmla="*/ 0 h 9"/>
                <a:gd name="T12" fmla="*/ 10 w 10"/>
                <a:gd name="T13" fmla="*/ 1 h 9"/>
                <a:gd name="T14" fmla="*/ 10 w 10"/>
                <a:gd name="T15" fmla="*/ 8 h 9"/>
                <a:gd name="T16" fmla="*/ 9 w 10"/>
                <a:gd name="T17" fmla="*/ 9 h 9"/>
                <a:gd name="T18" fmla="*/ 3 w 10"/>
                <a:gd name="T19" fmla="*/ 7 h 9"/>
                <a:gd name="T20" fmla="*/ 8 w 10"/>
                <a:gd name="T21" fmla="*/ 7 h 9"/>
                <a:gd name="T22" fmla="*/ 8 w 10"/>
                <a:gd name="T23" fmla="*/ 2 h 9"/>
                <a:gd name="T24" fmla="*/ 3 w 10"/>
                <a:gd name="T25" fmla="*/ 2 h 9"/>
                <a:gd name="T26" fmla="*/ 3 w 10"/>
                <a:gd name="T2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9">
                  <a:moveTo>
                    <a:pt x="9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9" y="9"/>
                    <a:pt x="9" y="9"/>
                  </a:cubicBezTo>
                  <a:close/>
                  <a:moveTo>
                    <a:pt x="3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7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27" name="Freeform 373"/>
            <p:cNvSpPr>
              <a:spLocks noEditPoints="1"/>
            </p:cNvSpPr>
            <p:nvPr/>
          </p:nvSpPr>
          <p:spPr bwMode="auto">
            <a:xfrm>
              <a:off x="4230440" y="13963270"/>
              <a:ext cx="33035" cy="33035"/>
            </a:xfrm>
            <a:custGeom>
              <a:avLst/>
              <a:gdLst>
                <a:gd name="T0" fmla="*/ 8 w 9"/>
                <a:gd name="T1" fmla="*/ 9 h 9"/>
                <a:gd name="T2" fmla="*/ 1 w 9"/>
                <a:gd name="T3" fmla="*/ 9 h 9"/>
                <a:gd name="T4" fmla="*/ 0 w 9"/>
                <a:gd name="T5" fmla="*/ 8 h 9"/>
                <a:gd name="T6" fmla="*/ 0 w 9"/>
                <a:gd name="T7" fmla="*/ 1 h 9"/>
                <a:gd name="T8" fmla="*/ 1 w 9"/>
                <a:gd name="T9" fmla="*/ 0 h 9"/>
                <a:gd name="T10" fmla="*/ 8 w 9"/>
                <a:gd name="T11" fmla="*/ 0 h 9"/>
                <a:gd name="T12" fmla="*/ 9 w 9"/>
                <a:gd name="T13" fmla="*/ 1 h 9"/>
                <a:gd name="T14" fmla="*/ 9 w 9"/>
                <a:gd name="T15" fmla="*/ 8 h 9"/>
                <a:gd name="T16" fmla="*/ 8 w 9"/>
                <a:gd name="T17" fmla="*/ 9 h 9"/>
                <a:gd name="T18" fmla="*/ 2 w 9"/>
                <a:gd name="T19" fmla="*/ 7 h 9"/>
                <a:gd name="T20" fmla="*/ 7 w 9"/>
                <a:gd name="T21" fmla="*/ 7 h 9"/>
                <a:gd name="T22" fmla="*/ 7 w 9"/>
                <a:gd name="T23" fmla="*/ 2 h 9"/>
                <a:gd name="T24" fmla="*/ 2 w 9"/>
                <a:gd name="T25" fmla="*/ 2 h 9"/>
                <a:gd name="T26" fmla="*/ 2 w 9"/>
                <a:gd name="T2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">
                  <a:moveTo>
                    <a:pt x="8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9"/>
                    <a:pt x="9" y="9"/>
                    <a:pt x="8" y="9"/>
                  </a:cubicBezTo>
                  <a:close/>
                  <a:moveTo>
                    <a:pt x="2" y="7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7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28" name="그룹 1827"/>
          <p:cNvGrpSpPr/>
          <p:nvPr/>
        </p:nvGrpSpPr>
        <p:grpSpPr>
          <a:xfrm>
            <a:off x="5537201" y="2586592"/>
            <a:ext cx="252322" cy="255002"/>
            <a:chOff x="6293544" y="12614894"/>
            <a:chExt cx="282291" cy="285289"/>
          </a:xfrm>
          <a:solidFill>
            <a:srgbClr val="FE6500"/>
          </a:solidFill>
        </p:grpSpPr>
        <p:sp>
          <p:nvSpPr>
            <p:cNvPr id="1829" name="Freeform 572"/>
            <p:cNvSpPr>
              <a:spLocks noEditPoints="1"/>
            </p:cNvSpPr>
            <p:nvPr/>
          </p:nvSpPr>
          <p:spPr bwMode="auto">
            <a:xfrm>
              <a:off x="6293544" y="12720002"/>
              <a:ext cx="72073" cy="75079"/>
            </a:xfrm>
            <a:custGeom>
              <a:avLst/>
              <a:gdLst>
                <a:gd name="T0" fmla="*/ 10 w 21"/>
                <a:gd name="T1" fmla="*/ 22 h 22"/>
                <a:gd name="T2" fmla="*/ 0 w 21"/>
                <a:gd name="T3" fmla="*/ 11 h 22"/>
                <a:gd name="T4" fmla="*/ 10 w 21"/>
                <a:gd name="T5" fmla="*/ 0 h 22"/>
                <a:gd name="T6" fmla="*/ 21 w 21"/>
                <a:gd name="T7" fmla="*/ 11 h 22"/>
                <a:gd name="T8" fmla="*/ 10 w 21"/>
                <a:gd name="T9" fmla="*/ 22 h 22"/>
                <a:gd name="T10" fmla="*/ 10 w 21"/>
                <a:gd name="T11" fmla="*/ 2 h 22"/>
                <a:gd name="T12" fmla="*/ 2 w 21"/>
                <a:gd name="T13" fmla="*/ 11 h 22"/>
                <a:gd name="T14" fmla="*/ 10 w 21"/>
                <a:gd name="T15" fmla="*/ 20 h 22"/>
                <a:gd name="T16" fmla="*/ 19 w 21"/>
                <a:gd name="T17" fmla="*/ 11 h 22"/>
                <a:gd name="T18" fmla="*/ 10 w 21"/>
                <a:gd name="T1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10" y="22"/>
                  </a:move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7"/>
                    <a:pt x="16" y="22"/>
                    <a:pt x="10" y="22"/>
                  </a:cubicBezTo>
                  <a:close/>
                  <a:moveTo>
                    <a:pt x="10" y="2"/>
                  </a:moveTo>
                  <a:cubicBezTo>
                    <a:pt x="6" y="2"/>
                    <a:pt x="2" y="6"/>
                    <a:pt x="2" y="11"/>
                  </a:cubicBezTo>
                  <a:cubicBezTo>
                    <a:pt x="2" y="16"/>
                    <a:pt x="6" y="20"/>
                    <a:pt x="10" y="20"/>
                  </a:cubicBezTo>
                  <a:cubicBezTo>
                    <a:pt x="15" y="20"/>
                    <a:pt x="19" y="16"/>
                    <a:pt x="19" y="11"/>
                  </a:cubicBezTo>
                  <a:cubicBezTo>
                    <a:pt x="19" y="6"/>
                    <a:pt x="15" y="2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30" name="Freeform 573"/>
            <p:cNvSpPr>
              <a:spLocks noEditPoints="1"/>
            </p:cNvSpPr>
            <p:nvPr/>
          </p:nvSpPr>
          <p:spPr bwMode="auto">
            <a:xfrm>
              <a:off x="6500756" y="12614894"/>
              <a:ext cx="75079" cy="7808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2 h 22"/>
                <a:gd name="T12" fmla="*/ 2 w 22"/>
                <a:gd name="T13" fmla="*/ 11 h 22"/>
                <a:gd name="T14" fmla="*/ 11 w 22"/>
                <a:gd name="T15" fmla="*/ 20 h 22"/>
                <a:gd name="T16" fmla="*/ 20 w 22"/>
                <a:gd name="T17" fmla="*/ 11 h 22"/>
                <a:gd name="T18" fmla="*/ 11 w 22"/>
                <a:gd name="T1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2"/>
                  </a:moveTo>
                  <a:cubicBezTo>
                    <a:pt x="6" y="2"/>
                    <a:pt x="2" y="6"/>
                    <a:pt x="2" y="11"/>
                  </a:cubicBezTo>
                  <a:cubicBezTo>
                    <a:pt x="2" y="16"/>
                    <a:pt x="6" y="20"/>
                    <a:pt x="11" y="20"/>
                  </a:cubicBezTo>
                  <a:cubicBezTo>
                    <a:pt x="16" y="20"/>
                    <a:pt x="20" y="16"/>
                    <a:pt x="20" y="11"/>
                  </a:cubicBezTo>
                  <a:cubicBezTo>
                    <a:pt x="20" y="6"/>
                    <a:pt x="16" y="2"/>
                    <a:pt x="1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31" name="Freeform 574"/>
            <p:cNvSpPr>
              <a:spLocks noEditPoints="1"/>
            </p:cNvSpPr>
            <p:nvPr/>
          </p:nvSpPr>
          <p:spPr bwMode="auto">
            <a:xfrm>
              <a:off x="6500756" y="12825104"/>
              <a:ext cx="75079" cy="75079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2 h 22"/>
                <a:gd name="T12" fmla="*/ 2 w 22"/>
                <a:gd name="T13" fmla="*/ 11 h 22"/>
                <a:gd name="T14" fmla="*/ 11 w 22"/>
                <a:gd name="T15" fmla="*/ 19 h 22"/>
                <a:gd name="T16" fmla="*/ 20 w 22"/>
                <a:gd name="T17" fmla="*/ 11 h 22"/>
                <a:gd name="T18" fmla="*/ 11 w 22"/>
                <a:gd name="T1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2"/>
                  </a:moveTo>
                  <a:cubicBezTo>
                    <a:pt x="6" y="2"/>
                    <a:pt x="2" y="6"/>
                    <a:pt x="2" y="11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6" y="19"/>
                    <a:pt x="20" y="15"/>
                    <a:pt x="20" y="11"/>
                  </a:cubicBezTo>
                  <a:cubicBezTo>
                    <a:pt x="20" y="6"/>
                    <a:pt x="16" y="2"/>
                    <a:pt x="1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32" name="Freeform 575"/>
            <p:cNvSpPr>
              <a:spLocks/>
            </p:cNvSpPr>
            <p:nvPr/>
          </p:nvSpPr>
          <p:spPr bwMode="auto">
            <a:xfrm>
              <a:off x="6356611" y="12662942"/>
              <a:ext cx="153159" cy="84085"/>
            </a:xfrm>
            <a:custGeom>
              <a:avLst/>
              <a:gdLst>
                <a:gd name="T0" fmla="*/ 1 w 45"/>
                <a:gd name="T1" fmla="*/ 24 h 24"/>
                <a:gd name="T2" fmla="*/ 0 w 45"/>
                <a:gd name="T3" fmla="*/ 23 h 24"/>
                <a:gd name="T4" fmla="*/ 1 w 45"/>
                <a:gd name="T5" fmla="*/ 22 h 24"/>
                <a:gd name="T6" fmla="*/ 44 w 45"/>
                <a:gd name="T7" fmla="*/ 0 h 24"/>
                <a:gd name="T8" fmla="*/ 45 w 45"/>
                <a:gd name="T9" fmla="*/ 1 h 24"/>
                <a:gd name="T10" fmla="*/ 45 w 45"/>
                <a:gd name="T11" fmla="*/ 2 h 24"/>
                <a:gd name="T12" fmla="*/ 2 w 45"/>
                <a:gd name="T13" fmla="*/ 24 h 24"/>
                <a:gd name="T14" fmla="*/ 1 w 45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24">
                  <a:moveTo>
                    <a:pt x="1" y="24"/>
                  </a:move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5" y="0"/>
                    <a:pt x="45" y="1"/>
                  </a:cubicBezTo>
                  <a:cubicBezTo>
                    <a:pt x="45" y="1"/>
                    <a:pt x="45" y="2"/>
                    <a:pt x="45" y="2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1" y="24"/>
                    <a:pt x="1" y="2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33" name="Freeform 576"/>
            <p:cNvSpPr>
              <a:spLocks/>
            </p:cNvSpPr>
            <p:nvPr/>
          </p:nvSpPr>
          <p:spPr bwMode="auto">
            <a:xfrm>
              <a:off x="6356611" y="12768051"/>
              <a:ext cx="153159" cy="81082"/>
            </a:xfrm>
            <a:custGeom>
              <a:avLst/>
              <a:gdLst>
                <a:gd name="T0" fmla="*/ 44 w 45"/>
                <a:gd name="T1" fmla="*/ 23 h 23"/>
                <a:gd name="T2" fmla="*/ 44 w 45"/>
                <a:gd name="T3" fmla="*/ 23 h 23"/>
                <a:gd name="T4" fmla="*/ 1 w 45"/>
                <a:gd name="T5" fmla="*/ 3 h 23"/>
                <a:gd name="T6" fmla="*/ 1 w 45"/>
                <a:gd name="T7" fmla="*/ 1 h 23"/>
                <a:gd name="T8" fmla="*/ 2 w 45"/>
                <a:gd name="T9" fmla="*/ 1 h 23"/>
                <a:gd name="T10" fmla="*/ 45 w 45"/>
                <a:gd name="T11" fmla="*/ 21 h 23"/>
                <a:gd name="T12" fmla="*/ 45 w 45"/>
                <a:gd name="T13" fmla="*/ 23 h 23"/>
                <a:gd name="T14" fmla="*/ 44 w 4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23"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2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2"/>
                    <a:pt x="45" y="22"/>
                    <a:pt x="45" y="23"/>
                  </a:cubicBezTo>
                  <a:cubicBezTo>
                    <a:pt x="45" y="23"/>
                    <a:pt x="44" y="23"/>
                    <a:pt x="44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34" name="그룹 1833"/>
          <p:cNvGrpSpPr/>
          <p:nvPr/>
        </p:nvGrpSpPr>
        <p:grpSpPr>
          <a:xfrm>
            <a:off x="6242608" y="2583906"/>
            <a:ext cx="260374" cy="260374"/>
            <a:chOff x="6999265" y="13236529"/>
            <a:chExt cx="291298" cy="291299"/>
          </a:xfrm>
          <a:solidFill>
            <a:srgbClr val="FE6500"/>
          </a:solidFill>
        </p:grpSpPr>
        <p:sp>
          <p:nvSpPr>
            <p:cNvPr id="1835" name="Freeform 650"/>
            <p:cNvSpPr>
              <a:spLocks noEditPoints="1"/>
            </p:cNvSpPr>
            <p:nvPr/>
          </p:nvSpPr>
          <p:spPr bwMode="auto">
            <a:xfrm>
              <a:off x="6999265" y="13236529"/>
              <a:ext cx="291298" cy="291298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3 h 84"/>
                <a:gd name="T12" fmla="*/ 3 w 84"/>
                <a:gd name="T13" fmla="*/ 42 h 84"/>
                <a:gd name="T14" fmla="*/ 42 w 84"/>
                <a:gd name="T15" fmla="*/ 82 h 84"/>
                <a:gd name="T16" fmla="*/ 82 w 84"/>
                <a:gd name="T17" fmla="*/ 42 h 84"/>
                <a:gd name="T18" fmla="*/ 42 w 84"/>
                <a:gd name="T19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3"/>
                  </a:moveTo>
                  <a:cubicBezTo>
                    <a:pt x="20" y="3"/>
                    <a:pt x="3" y="20"/>
                    <a:pt x="3" y="42"/>
                  </a:cubicBezTo>
                  <a:cubicBezTo>
                    <a:pt x="3" y="64"/>
                    <a:pt x="20" y="82"/>
                    <a:pt x="42" y="82"/>
                  </a:cubicBezTo>
                  <a:cubicBezTo>
                    <a:pt x="64" y="82"/>
                    <a:pt x="82" y="64"/>
                    <a:pt x="82" y="42"/>
                  </a:cubicBezTo>
                  <a:cubicBezTo>
                    <a:pt x="82" y="20"/>
                    <a:pt x="64" y="3"/>
                    <a:pt x="42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36" name="Freeform 651"/>
            <p:cNvSpPr>
              <a:spLocks/>
            </p:cNvSpPr>
            <p:nvPr/>
          </p:nvSpPr>
          <p:spPr bwMode="auto">
            <a:xfrm>
              <a:off x="7140410" y="13239534"/>
              <a:ext cx="108111" cy="288294"/>
            </a:xfrm>
            <a:custGeom>
              <a:avLst/>
              <a:gdLst>
                <a:gd name="T0" fmla="*/ 1 w 31"/>
                <a:gd name="T1" fmla="*/ 83 h 83"/>
                <a:gd name="T2" fmla="*/ 0 w 31"/>
                <a:gd name="T3" fmla="*/ 82 h 83"/>
                <a:gd name="T4" fmla="*/ 1 w 31"/>
                <a:gd name="T5" fmla="*/ 80 h 83"/>
                <a:gd name="T6" fmla="*/ 29 w 31"/>
                <a:gd name="T7" fmla="*/ 41 h 83"/>
                <a:gd name="T8" fmla="*/ 2 w 31"/>
                <a:gd name="T9" fmla="*/ 2 h 83"/>
                <a:gd name="T10" fmla="*/ 1 w 31"/>
                <a:gd name="T11" fmla="*/ 1 h 83"/>
                <a:gd name="T12" fmla="*/ 2 w 31"/>
                <a:gd name="T13" fmla="*/ 0 h 83"/>
                <a:gd name="T14" fmla="*/ 31 w 31"/>
                <a:gd name="T15" fmla="*/ 41 h 83"/>
                <a:gd name="T16" fmla="*/ 1 w 31"/>
                <a:gd name="T17" fmla="*/ 83 h 83"/>
                <a:gd name="T18" fmla="*/ 1 w 31"/>
                <a:gd name="T1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3">
                  <a:moveTo>
                    <a:pt x="1" y="83"/>
                  </a:moveTo>
                  <a:cubicBezTo>
                    <a:pt x="0" y="83"/>
                    <a:pt x="0" y="82"/>
                    <a:pt x="0" y="82"/>
                  </a:cubicBezTo>
                  <a:cubicBezTo>
                    <a:pt x="0" y="81"/>
                    <a:pt x="0" y="80"/>
                    <a:pt x="1" y="80"/>
                  </a:cubicBezTo>
                  <a:cubicBezTo>
                    <a:pt x="17" y="78"/>
                    <a:pt x="29" y="61"/>
                    <a:pt x="29" y="41"/>
                  </a:cubicBezTo>
                  <a:cubicBezTo>
                    <a:pt x="29" y="22"/>
                    <a:pt x="17" y="6"/>
                    <a:pt x="2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9" y="4"/>
                    <a:pt x="31" y="21"/>
                    <a:pt x="31" y="41"/>
                  </a:cubicBezTo>
                  <a:cubicBezTo>
                    <a:pt x="31" y="62"/>
                    <a:pt x="18" y="80"/>
                    <a:pt x="1" y="83"/>
                  </a:cubicBezTo>
                  <a:cubicBezTo>
                    <a:pt x="1" y="83"/>
                    <a:pt x="1" y="83"/>
                    <a:pt x="1" y="8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37" name="Freeform 652"/>
            <p:cNvSpPr>
              <a:spLocks/>
            </p:cNvSpPr>
            <p:nvPr/>
          </p:nvSpPr>
          <p:spPr bwMode="auto">
            <a:xfrm>
              <a:off x="7041307" y="13239534"/>
              <a:ext cx="108111" cy="288294"/>
            </a:xfrm>
            <a:custGeom>
              <a:avLst/>
              <a:gdLst>
                <a:gd name="T0" fmla="*/ 30 w 31"/>
                <a:gd name="T1" fmla="*/ 83 h 83"/>
                <a:gd name="T2" fmla="*/ 30 w 31"/>
                <a:gd name="T3" fmla="*/ 83 h 83"/>
                <a:gd name="T4" fmla="*/ 0 w 31"/>
                <a:gd name="T5" fmla="*/ 41 h 83"/>
                <a:gd name="T6" fmla="*/ 29 w 31"/>
                <a:gd name="T7" fmla="*/ 0 h 83"/>
                <a:gd name="T8" fmla="*/ 30 w 31"/>
                <a:gd name="T9" fmla="*/ 1 h 83"/>
                <a:gd name="T10" fmla="*/ 29 w 31"/>
                <a:gd name="T11" fmla="*/ 2 h 83"/>
                <a:gd name="T12" fmla="*/ 2 w 31"/>
                <a:gd name="T13" fmla="*/ 41 h 83"/>
                <a:gd name="T14" fmla="*/ 30 w 31"/>
                <a:gd name="T15" fmla="*/ 80 h 83"/>
                <a:gd name="T16" fmla="*/ 31 w 31"/>
                <a:gd name="T17" fmla="*/ 82 h 83"/>
                <a:gd name="T18" fmla="*/ 30 w 31"/>
                <a:gd name="T1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3">
                  <a:moveTo>
                    <a:pt x="30" y="83"/>
                  </a:moveTo>
                  <a:cubicBezTo>
                    <a:pt x="30" y="83"/>
                    <a:pt x="30" y="83"/>
                    <a:pt x="30" y="83"/>
                  </a:cubicBezTo>
                  <a:cubicBezTo>
                    <a:pt x="13" y="80"/>
                    <a:pt x="0" y="62"/>
                    <a:pt x="0" y="41"/>
                  </a:cubicBezTo>
                  <a:cubicBezTo>
                    <a:pt x="0" y="21"/>
                    <a:pt x="12" y="4"/>
                    <a:pt x="29" y="0"/>
                  </a:cubicBezTo>
                  <a:cubicBezTo>
                    <a:pt x="29" y="0"/>
                    <a:pt x="30" y="0"/>
                    <a:pt x="30" y="1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14" y="6"/>
                    <a:pt x="2" y="22"/>
                    <a:pt x="2" y="41"/>
                  </a:cubicBezTo>
                  <a:cubicBezTo>
                    <a:pt x="2" y="61"/>
                    <a:pt x="14" y="78"/>
                    <a:pt x="30" y="80"/>
                  </a:cubicBezTo>
                  <a:cubicBezTo>
                    <a:pt x="31" y="80"/>
                    <a:pt x="31" y="81"/>
                    <a:pt x="31" y="82"/>
                  </a:cubicBezTo>
                  <a:cubicBezTo>
                    <a:pt x="31" y="82"/>
                    <a:pt x="31" y="83"/>
                    <a:pt x="30" y="8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38" name="Freeform 653"/>
            <p:cNvSpPr>
              <a:spLocks/>
            </p:cNvSpPr>
            <p:nvPr/>
          </p:nvSpPr>
          <p:spPr bwMode="auto">
            <a:xfrm>
              <a:off x="7044309" y="13281573"/>
              <a:ext cx="204209" cy="48051"/>
            </a:xfrm>
            <a:custGeom>
              <a:avLst/>
              <a:gdLst>
                <a:gd name="T0" fmla="*/ 29 w 59"/>
                <a:gd name="T1" fmla="*/ 14 h 14"/>
                <a:gd name="T2" fmla="*/ 0 w 59"/>
                <a:gd name="T3" fmla="*/ 2 h 14"/>
                <a:gd name="T4" fmla="*/ 1 w 59"/>
                <a:gd name="T5" fmla="*/ 0 h 14"/>
                <a:gd name="T6" fmla="*/ 29 w 59"/>
                <a:gd name="T7" fmla="*/ 12 h 14"/>
                <a:gd name="T8" fmla="*/ 57 w 59"/>
                <a:gd name="T9" fmla="*/ 0 h 14"/>
                <a:gd name="T10" fmla="*/ 59 w 59"/>
                <a:gd name="T11" fmla="*/ 2 h 14"/>
                <a:gd name="T12" fmla="*/ 29 w 59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4">
                  <a:moveTo>
                    <a:pt x="29" y="14"/>
                  </a:moveTo>
                  <a:cubicBezTo>
                    <a:pt x="18" y="14"/>
                    <a:pt x="7" y="10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9" y="8"/>
                    <a:pt x="19" y="12"/>
                    <a:pt x="29" y="12"/>
                  </a:cubicBezTo>
                  <a:cubicBezTo>
                    <a:pt x="40" y="12"/>
                    <a:pt x="50" y="8"/>
                    <a:pt x="57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1" y="10"/>
                    <a:pt x="40" y="14"/>
                    <a:pt x="29" y="1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39" name="Freeform 654"/>
            <p:cNvSpPr>
              <a:spLocks/>
            </p:cNvSpPr>
            <p:nvPr/>
          </p:nvSpPr>
          <p:spPr bwMode="auto">
            <a:xfrm>
              <a:off x="7041307" y="13434730"/>
              <a:ext cx="207212" cy="48051"/>
            </a:xfrm>
            <a:custGeom>
              <a:avLst/>
              <a:gdLst>
                <a:gd name="T0" fmla="*/ 2 w 60"/>
                <a:gd name="T1" fmla="*/ 14 h 14"/>
                <a:gd name="T2" fmla="*/ 0 w 60"/>
                <a:gd name="T3" fmla="*/ 13 h 14"/>
                <a:gd name="T4" fmla="*/ 30 w 60"/>
                <a:gd name="T5" fmla="*/ 0 h 14"/>
                <a:gd name="T6" fmla="*/ 60 w 60"/>
                <a:gd name="T7" fmla="*/ 13 h 14"/>
                <a:gd name="T8" fmla="*/ 58 w 60"/>
                <a:gd name="T9" fmla="*/ 14 h 14"/>
                <a:gd name="T10" fmla="*/ 30 w 60"/>
                <a:gd name="T11" fmla="*/ 3 h 14"/>
                <a:gd name="T12" fmla="*/ 2 w 60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4">
                  <a:moveTo>
                    <a:pt x="2" y="1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8" y="5"/>
                    <a:pt x="19" y="0"/>
                    <a:pt x="30" y="0"/>
                  </a:cubicBezTo>
                  <a:cubicBezTo>
                    <a:pt x="41" y="0"/>
                    <a:pt x="52" y="5"/>
                    <a:pt x="60" y="13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1" y="7"/>
                    <a:pt x="41" y="3"/>
                    <a:pt x="30" y="3"/>
                  </a:cubicBezTo>
                  <a:cubicBezTo>
                    <a:pt x="19" y="3"/>
                    <a:pt x="9" y="7"/>
                    <a:pt x="2" y="1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40" name="Rectangle 655"/>
            <p:cNvSpPr>
              <a:spLocks noChangeArrowheads="1"/>
            </p:cNvSpPr>
            <p:nvPr/>
          </p:nvSpPr>
          <p:spPr bwMode="auto">
            <a:xfrm>
              <a:off x="7002270" y="13377677"/>
              <a:ext cx="285292" cy="6006"/>
            </a:xfrm>
            <a:prstGeom prst="rect">
              <a:avLst/>
            </a:pr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41" name="Freeform 656"/>
            <p:cNvSpPr>
              <a:spLocks/>
            </p:cNvSpPr>
            <p:nvPr/>
          </p:nvSpPr>
          <p:spPr bwMode="auto">
            <a:xfrm>
              <a:off x="7140410" y="13236529"/>
              <a:ext cx="9009" cy="291298"/>
            </a:xfrm>
            <a:custGeom>
              <a:avLst/>
              <a:gdLst>
                <a:gd name="T0" fmla="*/ 1 w 2"/>
                <a:gd name="T1" fmla="*/ 84 h 84"/>
                <a:gd name="T2" fmla="*/ 0 w 2"/>
                <a:gd name="T3" fmla="*/ 83 h 84"/>
                <a:gd name="T4" fmla="*/ 0 w 2"/>
                <a:gd name="T5" fmla="*/ 2 h 84"/>
                <a:gd name="T6" fmla="*/ 1 w 2"/>
                <a:gd name="T7" fmla="*/ 0 h 84"/>
                <a:gd name="T8" fmla="*/ 2 w 2"/>
                <a:gd name="T9" fmla="*/ 2 h 84"/>
                <a:gd name="T10" fmla="*/ 2 w 2"/>
                <a:gd name="T11" fmla="*/ 83 h 84"/>
                <a:gd name="T12" fmla="*/ 1 w 2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4">
                  <a:moveTo>
                    <a:pt x="1" y="84"/>
                  </a:moveTo>
                  <a:cubicBezTo>
                    <a:pt x="0" y="84"/>
                    <a:pt x="0" y="83"/>
                    <a:pt x="0" y="8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4"/>
                    <a:pt x="1" y="8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42" name="그룹 1841"/>
          <p:cNvGrpSpPr/>
          <p:nvPr/>
        </p:nvGrpSpPr>
        <p:grpSpPr>
          <a:xfrm>
            <a:off x="6925749" y="2583904"/>
            <a:ext cx="255006" cy="260376"/>
            <a:chOff x="7713994" y="11347599"/>
            <a:chExt cx="285292" cy="291300"/>
          </a:xfrm>
          <a:solidFill>
            <a:srgbClr val="FE6500"/>
          </a:solidFill>
        </p:grpSpPr>
        <p:sp>
          <p:nvSpPr>
            <p:cNvPr id="1843" name="Freeform 712"/>
            <p:cNvSpPr>
              <a:spLocks/>
            </p:cNvSpPr>
            <p:nvPr/>
          </p:nvSpPr>
          <p:spPr bwMode="auto">
            <a:xfrm>
              <a:off x="7852137" y="11347599"/>
              <a:ext cx="9009" cy="75079"/>
            </a:xfrm>
            <a:custGeom>
              <a:avLst/>
              <a:gdLst>
                <a:gd name="T0" fmla="*/ 1 w 3"/>
                <a:gd name="T1" fmla="*/ 22 h 22"/>
                <a:gd name="T2" fmla="*/ 0 w 3"/>
                <a:gd name="T3" fmla="*/ 21 h 22"/>
                <a:gd name="T4" fmla="*/ 0 w 3"/>
                <a:gd name="T5" fmla="*/ 1 h 22"/>
                <a:gd name="T6" fmla="*/ 1 w 3"/>
                <a:gd name="T7" fmla="*/ 0 h 22"/>
                <a:gd name="T8" fmla="*/ 3 w 3"/>
                <a:gd name="T9" fmla="*/ 1 h 22"/>
                <a:gd name="T10" fmla="*/ 3 w 3"/>
                <a:gd name="T11" fmla="*/ 21 h 22"/>
                <a:gd name="T12" fmla="*/ 1 w 3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2">
                  <a:moveTo>
                    <a:pt x="1" y="22"/>
                  </a:moveTo>
                  <a:cubicBezTo>
                    <a:pt x="1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2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44" name="Freeform 713"/>
            <p:cNvSpPr>
              <a:spLocks/>
            </p:cNvSpPr>
            <p:nvPr/>
          </p:nvSpPr>
          <p:spPr bwMode="auto">
            <a:xfrm>
              <a:off x="7852137" y="11557817"/>
              <a:ext cx="9009" cy="81082"/>
            </a:xfrm>
            <a:custGeom>
              <a:avLst/>
              <a:gdLst>
                <a:gd name="T0" fmla="*/ 1 w 3"/>
                <a:gd name="T1" fmla="*/ 23 h 23"/>
                <a:gd name="T2" fmla="*/ 0 w 3"/>
                <a:gd name="T3" fmla="*/ 21 h 23"/>
                <a:gd name="T4" fmla="*/ 0 w 3"/>
                <a:gd name="T5" fmla="*/ 1 h 23"/>
                <a:gd name="T6" fmla="*/ 1 w 3"/>
                <a:gd name="T7" fmla="*/ 0 h 23"/>
                <a:gd name="T8" fmla="*/ 3 w 3"/>
                <a:gd name="T9" fmla="*/ 1 h 23"/>
                <a:gd name="T10" fmla="*/ 3 w 3"/>
                <a:gd name="T11" fmla="*/ 21 h 23"/>
                <a:gd name="T12" fmla="*/ 1 w 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3">
                  <a:moveTo>
                    <a:pt x="1" y="23"/>
                  </a:moveTo>
                  <a:cubicBezTo>
                    <a:pt x="1" y="23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45" name="Freeform 714"/>
            <p:cNvSpPr>
              <a:spLocks/>
            </p:cNvSpPr>
            <p:nvPr/>
          </p:nvSpPr>
          <p:spPr bwMode="auto">
            <a:xfrm>
              <a:off x="7924207" y="11485742"/>
              <a:ext cx="75079" cy="12012"/>
            </a:xfrm>
            <a:custGeom>
              <a:avLst/>
              <a:gdLst>
                <a:gd name="T0" fmla="*/ 21 w 22"/>
                <a:gd name="T1" fmla="*/ 3 h 3"/>
                <a:gd name="T2" fmla="*/ 1 w 22"/>
                <a:gd name="T3" fmla="*/ 3 h 3"/>
                <a:gd name="T4" fmla="*/ 0 w 22"/>
                <a:gd name="T5" fmla="*/ 2 h 3"/>
                <a:gd name="T6" fmla="*/ 1 w 22"/>
                <a:gd name="T7" fmla="*/ 0 h 3"/>
                <a:gd name="T8" fmla="*/ 21 w 22"/>
                <a:gd name="T9" fmla="*/ 0 h 3"/>
                <a:gd name="T10" fmla="*/ 22 w 22"/>
                <a:gd name="T11" fmla="*/ 2 h 3"/>
                <a:gd name="T12" fmla="*/ 21 w 2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">
                  <a:moveTo>
                    <a:pt x="2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2"/>
                  </a:cubicBezTo>
                  <a:cubicBezTo>
                    <a:pt x="22" y="2"/>
                    <a:pt x="22" y="3"/>
                    <a:pt x="2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46" name="Freeform 715"/>
            <p:cNvSpPr>
              <a:spLocks/>
            </p:cNvSpPr>
            <p:nvPr/>
          </p:nvSpPr>
          <p:spPr bwMode="auto">
            <a:xfrm>
              <a:off x="7713994" y="11485742"/>
              <a:ext cx="75079" cy="12012"/>
            </a:xfrm>
            <a:custGeom>
              <a:avLst/>
              <a:gdLst>
                <a:gd name="T0" fmla="*/ 21 w 22"/>
                <a:gd name="T1" fmla="*/ 3 h 3"/>
                <a:gd name="T2" fmla="*/ 1 w 22"/>
                <a:gd name="T3" fmla="*/ 3 h 3"/>
                <a:gd name="T4" fmla="*/ 0 w 22"/>
                <a:gd name="T5" fmla="*/ 2 h 3"/>
                <a:gd name="T6" fmla="*/ 1 w 22"/>
                <a:gd name="T7" fmla="*/ 0 h 3"/>
                <a:gd name="T8" fmla="*/ 21 w 22"/>
                <a:gd name="T9" fmla="*/ 0 h 3"/>
                <a:gd name="T10" fmla="*/ 22 w 22"/>
                <a:gd name="T11" fmla="*/ 2 h 3"/>
                <a:gd name="T12" fmla="*/ 21 w 2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">
                  <a:moveTo>
                    <a:pt x="2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2"/>
                  </a:cubicBezTo>
                  <a:cubicBezTo>
                    <a:pt x="22" y="2"/>
                    <a:pt x="22" y="3"/>
                    <a:pt x="2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47" name="Freeform 716"/>
            <p:cNvSpPr>
              <a:spLocks/>
            </p:cNvSpPr>
            <p:nvPr/>
          </p:nvSpPr>
          <p:spPr bwMode="auto">
            <a:xfrm>
              <a:off x="7903187" y="11389644"/>
              <a:ext cx="60060" cy="54053"/>
            </a:xfrm>
            <a:custGeom>
              <a:avLst/>
              <a:gdLst>
                <a:gd name="T0" fmla="*/ 1 w 17"/>
                <a:gd name="T1" fmla="*/ 16 h 16"/>
                <a:gd name="T2" fmla="*/ 0 w 17"/>
                <a:gd name="T3" fmla="*/ 16 h 16"/>
                <a:gd name="T4" fmla="*/ 0 w 17"/>
                <a:gd name="T5" fmla="*/ 14 h 16"/>
                <a:gd name="T6" fmla="*/ 15 w 17"/>
                <a:gd name="T7" fmla="*/ 0 h 16"/>
                <a:gd name="T8" fmla="*/ 16 w 17"/>
                <a:gd name="T9" fmla="*/ 0 h 16"/>
                <a:gd name="T10" fmla="*/ 16 w 17"/>
                <a:gd name="T11" fmla="*/ 2 h 16"/>
                <a:gd name="T12" fmla="*/ 2 w 17"/>
                <a:gd name="T13" fmla="*/ 16 h 16"/>
                <a:gd name="T14" fmla="*/ 1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" y="16"/>
                  </a:moveTo>
                  <a:cubicBezTo>
                    <a:pt x="1" y="16"/>
                    <a:pt x="0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0"/>
                    <a:pt x="17" y="1"/>
                    <a:pt x="16" y="2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48" name="Freeform 717"/>
            <p:cNvSpPr>
              <a:spLocks/>
            </p:cNvSpPr>
            <p:nvPr/>
          </p:nvSpPr>
          <p:spPr bwMode="auto">
            <a:xfrm>
              <a:off x="7750032" y="11536793"/>
              <a:ext cx="60060" cy="60060"/>
            </a:xfrm>
            <a:custGeom>
              <a:avLst/>
              <a:gdLst>
                <a:gd name="T0" fmla="*/ 2 w 17"/>
                <a:gd name="T1" fmla="*/ 17 h 17"/>
                <a:gd name="T2" fmla="*/ 1 w 17"/>
                <a:gd name="T3" fmla="*/ 16 h 17"/>
                <a:gd name="T4" fmla="*/ 1 w 17"/>
                <a:gd name="T5" fmla="*/ 15 h 17"/>
                <a:gd name="T6" fmla="*/ 15 w 17"/>
                <a:gd name="T7" fmla="*/ 0 h 17"/>
                <a:gd name="T8" fmla="*/ 17 w 17"/>
                <a:gd name="T9" fmla="*/ 0 h 17"/>
                <a:gd name="T10" fmla="*/ 17 w 17"/>
                <a:gd name="T11" fmla="*/ 2 h 17"/>
                <a:gd name="T12" fmla="*/ 2 w 17"/>
                <a:gd name="T13" fmla="*/ 16 h 17"/>
                <a:gd name="T14" fmla="*/ 2 w 17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" y="17"/>
                    <a:pt x="1" y="17"/>
                    <a:pt x="1" y="16"/>
                  </a:cubicBezTo>
                  <a:cubicBezTo>
                    <a:pt x="0" y="16"/>
                    <a:pt x="0" y="15"/>
                    <a:pt x="1" y="1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1"/>
                    <a:pt x="17" y="1"/>
                    <a:pt x="17" y="2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2" y="17"/>
                    <a:pt x="2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49" name="Freeform 718"/>
            <p:cNvSpPr>
              <a:spLocks/>
            </p:cNvSpPr>
            <p:nvPr/>
          </p:nvSpPr>
          <p:spPr bwMode="auto">
            <a:xfrm>
              <a:off x="7903187" y="11536793"/>
              <a:ext cx="60060" cy="60060"/>
            </a:xfrm>
            <a:custGeom>
              <a:avLst/>
              <a:gdLst>
                <a:gd name="T0" fmla="*/ 15 w 17"/>
                <a:gd name="T1" fmla="*/ 17 h 17"/>
                <a:gd name="T2" fmla="*/ 15 w 17"/>
                <a:gd name="T3" fmla="*/ 16 h 17"/>
                <a:gd name="T4" fmla="*/ 0 w 17"/>
                <a:gd name="T5" fmla="*/ 2 h 17"/>
                <a:gd name="T6" fmla="*/ 0 w 17"/>
                <a:gd name="T7" fmla="*/ 0 h 17"/>
                <a:gd name="T8" fmla="*/ 2 w 17"/>
                <a:gd name="T9" fmla="*/ 0 h 17"/>
                <a:gd name="T10" fmla="*/ 16 w 17"/>
                <a:gd name="T11" fmla="*/ 15 h 17"/>
                <a:gd name="T12" fmla="*/ 16 w 17"/>
                <a:gd name="T13" fmla="*/ 16 h 17"/>
                <a:gd name="T14" fmla="*/ 15 w 17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7">
                  <a:moveTo>
                    <a:pt x="15" y="17"/>
                  </a:moveTo>
                  <a:cubicBezTo>
                    <a:pt x="15" y="17"/>
                    <a:pt x="15" y="17"/>
                    <a:pt x="15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6"/>
                    <a:pt x="16" y="16"/>
                  </a:cubicBezTo>
                  <a:cubicBezTo>
                    <a:pt x="16" y="17"/>
                    <a:pt x="16" y="17"/>
                    <a:pt x="15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50" name="Freeform 719"/>
            <p:cNvSpPr>
              <a:spLocks/>
            </p:cNvSpPr>
            <p:nvPr/>
          </p:nvSpPr>
          <p:spPr bwMode="auto">
            <a:xfrm>
              <a:off x="7750032" y="11389644"/>
              <a:ext cx="60060" cy="54053"/>
            </a:xfrm>
            <a:custGeom>
              <a:avLst/>
              <a:gdLst>
                <a:gd name="T0" fmla="*/ 16 w 17"/>
                <a:gd name="T1" fmla="*/ 16 h 16"/>
                <a:gd name="T2" fmla="*/ 15 w 17"/>
                <a:gd name="T3" fmla="*/ 16 h 16"/>
                <a:gd name="T4" fmla="*/ 1 w 17"/>
                <a:gd name="T5" fmla="*/ 2 h 16"/>
                <a:gd name="T6" fmla="*/ 1 w 17"/>
                <a:gd name="T7" fmla="*/ 0 h 16"/>
                <a:gd name="T8" fmla="*/ 2 w 17"/>
                <a:gd name="T9" fmla="*/ 0 h 16"/>
                <a:gd name="T10" fmla="*/ 17 w 17"/>
                <a:gd name="T11" fmla="*/ 14 h 16"/>
                <a:gd name="T12" fmla="*/ 17 w 17"/>
                <a:gd name="T13" fmla="*/ 16 h 16"/>
                <a:gd name="T14" fmla="*/ 16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6" y="16"/>
                  </a:moveTo>
                  <a:cubicBezTo>
                    <a:pt x="16" y="16"/>
                    <a:pt x="15" y="16"/>
                    <a:pt x="15" y="1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6" y="16"/>
                    <a:pt x="16" y="1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1851" name="Freeform 779"/>
          <p:cNvSpPr>
            <a:spLocks noEditPoints="1"/>
          </p:cNvSpPr>
          <p:nvPr/>
        </p:nvSpPr>
        <p:spPr bwMode="auto">
          <a:xfrm>
            <a:off x="8319068" y="2591959"/>
            <a:ext cx="260374" cy="244266"/>
          </a:xfrm>
          <a:custGeom>
            <a:avLst/>
            <a:gdLst>
              <a:gd name="T0" fmla="*/ 17 w 84"/>
              <a:gd name="T1" fmla="*/ 79 h 79"/>
              <a:gd name="T2" fmla="*/ 16 w 84"/>
              <a:gd name="T3" fmla="*/ 79 h 79"/>
              <a:gd name="T4" fmla="*/ 16 w 84"/>
              <a:gd name="T5" fmla="*/ 78 h 79"/>
              <a:gd name="T6" fmla="*/ 25 w 84"/>
              <a:gd name="T7" fmla="*/ 49 h 79"/>
              <a:gd name="T8" fmla="*/ 1 w 84"/>
              <a:gd name="T9" fmla="*/ 31 h 79"/>
              <a:gd name="T10" fmla="*/ 0 w 84"/>
              <a:gd name="T11" fmla="*/ 30 h 79"/>
              <a:gd name="T12" fmla="*/ 1 w 84"/>
              <a:gd name="T13" fmla="*/ 29 h 79"/>
              <a:gd name="T14" fmla="*/ 31 w 84"/>
              <a:gd name="T15" fmla="*/ 29 h 79"/>
              <a:gd name="T16" fmla="*/ 41 w 84"/>
              <a:gd name="T17" fmla="*/ 1 h 79"/>
              <a:gd name="T18" fmla="*/ 42 w 84"/>
              <a:gd name="T19" fmla="*/ 0 h 79"/>
              <a:gd name="T20" fmla="*/ 43 w 84"/>
              <a:gd name="T21" fmla="*/ 1 h 79"/>
              <a:gd name="T22" fmla="*/ 52 w 84"/>
              <a:gd name="T23" fmla="*/ 29 h 79"/>
              <a:gd name="T24" fmla="*/ 82 w 84"/>
              <a:gd name="T25" fmla="*/ 29 h 79"/>
              <a:gd name="T26" fmla="*/ 83 w 84"/>
              <a:gd name="T27" fmla="*/ 30 h 79"/>
              <a:gd name="T28" fmla="*/ 83 w 84"/>
              <a:gd name="T29" fmla="*/ 31 h 79"/>
              <a:gd name="T30" fmla="*/ 59 w 84"/>
              <a:gd name="T31" fmla="*/ 49 h 79"/>
              <a:gd name="T32" fmla="*/ 68 w 84"/>
              <a:gd name="T33" fmla="*/ 78 h 79"/>
              <a:gd name="T34" fmla="*/ 68 w 84"/>
              <a:gd name="T35" fmla="*/ 79 h 79"/>
              <a:gd name="T36" fmla="*/ 66 w 84"/>
              <a:gd name="T37" fmla="*/ 79 h 79"/>
              <a:gd name="T38" fmla="*/ 42 w 84"/>
              <a:gd name="T39" fmla="*/ 61 h 79"/>
              <a:gd name="T40" fmla="*/ 18 w 84"/>
              <a:gd name="T41" fmla="*/ 79 h 79"/>
              <a:gd name="T42" fmla="*/ 17 w 84"/>
              <a:gd name="T43" fmla="*/ 79 h 79"/>
              <a:gd name="T44" fmla="*/ 5 w 84"/>
              <a:gd name="T45" fmla="*/ 32 h 79"/>
              <a:gd name="T46" fmla="*/ 27 w 84"/>
              <a:gd name="T47" fmla="*/ 48 h 79"/>
              <a:gd name="T48" fmla="*/ 27 w 84"/>
              <a:gd name="T49" fmla="*/ 49 h 79"/>
              <a:gd name="T50" fmla="*/ 19 w 84"/>
              <a:gd name="T51" fmla="*/ 75 h 79"/>
              <a:gd name="T52" fmla="*/ 41 w 84"/>
              <a:gd name="T53" fmla="*/ 59 h 79"/>
              <a:gd name="T54" fmla="*/ 43 w 84"/>
              <a:gd name="T55" fmla="*/ 59 h 79"/>
              <a:gd name="T56" fmla="*/ 65 w 84"/>
              <a:gd name="T57" fmla="*/ 75 h 79"/>
              <a:gd name="T58" fmla="*/ 56 w 84"/>
              <a:gd name="T59" fmla="*/ 49 h 79"/>
              <a:gd name="T60" fmla="*/ 57 w 84"/>
              <a:gd name="T61" fmla="*/ 48 h 79"/>
              <a:gd name="T62" fmla="*/ 79 w 84"/>
              <a:gd name="T63" fmla="*/ 32 h 79"/>
              <a:gd name="T64" fmla="*/ 51 w 84"/>
              <a:gd name="T65" fmla="*/ 32 h 79"/>
              <a:gd name="T66" fmla="*/ 50 w 84"/>
              <a:gd name="T67" fmla="*/ 31 h 79"/>
              <a:gd name="T68" fmla="*/ 42 w 84"/>
              <a:gd name="T69" fmla="*/ 5 h 79"/>
              <a:gd name="T70" fmla="*/ 33 w 84"/>
              <a:gd name="T71" fmla="*/ 31 h 79"/>
              <a:gd name="T72" fmla="*/ 32 w 84"/>
              <a:gd name="T73" fmla="*/ 32 h 79"/>
              <a:gd name="T74" fmla="*/ 5 w 84"/>
              <a:gd name="T75" fmla="*/ 32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4" h="79">
                <a:moveTo>
                  <a:pt x="17" y="79"/>
                </a:moveTo>
                <a:cubicBezTo>
                  <a:pt x="17" y="79"/>
                  <a:pt x="16" y="79"/>
                  <a:pt x="16" y="79"/>
                </a:cubicBezTo>
                <a:cubicBezTo>
                  <a:pt x="16" y="79"/>
                  <a:pt x="16" y="78"/>
                  <a:pt x="16" y="78"/>
                </a:cubicBezTo>
                <a:cubicBezTo>
                  <a:pt x="25" y="49"/>
                  <a:pt x="25" y="49"/>
                  <a:pt x="25" y="49"/>
                </a:cubicBezTo>
                <a:cubicBezTo>
                  <a:pt x="1" y="31"/>
                  <a:pt x="1" y="31"/>
                  <a:pt x="1" y="31"/>
                </a:cubicBezTo>
                <a:cubicBezTo>
                  <a:pt x="0" y="31"/>
                  <a:pt x="0" y="31"/>
                  <a:pt x="0" y="30"/>
                </a:cubicBezTo>
                <a:cubicBezTo>
                  <a:pt x="0" y="30"/>
                  <a:pt x="1" y="29"/>
                  <a:pt x="1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0"/>
                  <a:pt x="41" y="0"/>
                  <a:pt x="42" y="0"/>
                </a:cubicBezTo>
                <a:cubicBezTo>
                  <a:pt x="42" y="0"/>
                  <a:pt x="43" y="0"/>
                  <a:pt x="43" y="1"/>
                </a:cubicBezTo>
                <a:cubicBezTo>
                  <a:pt x="52" y="29"/>
                  <a:pt x="52" y="29"/>
                  <a:pt x="52" y="29"/>
                </a:cubicBezTo>
                <a:cubicBezTo>
                  <a:pt x="82" y="29"/>
                  <a:pt x="82" y="29"/>
                  <a:pt x="82" y="29"/>
                </a:cubicBezTo>
                <a:cubicBezTo>
                  <a:pt x="83" y="29"/>
                  <a:pt x="83" y="30"/>
                  <a:pt x="83" y="30"/>
                </a:cubicBezTo>
                <a:cubicBezTo>
                  <a:pt x="84" y="31"/>
                  <a:pt x="83" y="31"/>
                  <a:pt x="83" y="31"/>
                </a:cubicBezTo>
                <a:cubicBezTo>
                  <a:pt x="59" y="49"/>
                  <a:pt x="59" y="49"/>
                  <a:pt x="59" y="49"/>
                </a:cubicBezTo>
                <a:cubicBezTo>
                  <a:pt x="68" y="78"/>
                  <a:pt x="68" y="78"/>
                  <a:pt x="68" y="78"/>
                </a:cubicBezTo>
                <a:cubicBezTo>
                  <a:pt x="68" y="78"/>
                  <a:pt x="68" y="79"/>
                  <a:pt x="68" y="79"/>
                </a:cubicBezTo>
                <a:cubicBezTo>
                  <a:pt x="67" y="79"/>
                  <a:pt x="67" y="79"/>
                  <a:pt x="66" y="79"/>
                </a:cubicBezTo>
                <a:cubicBezTo>
                  <a:pt x="42" y="61"/>
                  <a:pt x="42" y="61"/>
                  <a:pt x="42" y="61"/>
                </a:cubicBezTo>
                <a:cubicBezTo>
                  <a:pt x="18" y="79"/>
                  <a:pt x="18" y="79"/>
                  <a:pt x="18" y="79"/>
                </a:cubicBezTo>
                <a:cubicBezTo>
                  <a:pt x="17" y="79"/>
                  <a:pt x="17" y="79"/>
                  <a:pt x="17" y="79"/>
                </a:cubicBezTo>
                <a:close/>
                <a:moveTo>
                  <a:pt x="5" y="32"/>
                </a:moveTo>
                <a:cubicBezTo>
                  <a:pt x="27" y="48"/>
                  <a:pt x="27" y="48"/>
                  <a:pt x="27" y="48"/>
                </a:cubicBezTo>
                <a:cubicBezTo>
                  <a:pt x="27" y="48"/>
                  <a:pt x="28" y="49"/>
                  <a:pt x="27" y="49"/>
                </a:cubicBezTo>
                <a:cubicBezTo>
                  <a:pt x="19" y="75"/>
                  <a:pt x="19" y="75"/>
                  <a:pt x="19" y="75"/>
                </a:cubicBezTo>
                <a:cubicBezTo>
                  <a:pt x="41" y="59"/>
                  <a:pt x="41" y="59"/>
                  <a:pt x="41" y="59"/>
                </a:cubicBezTo>
                <a:cubicBezTo>
                  <a:pt x="42" y="59"/>
                  <a:pt x="42" y="59"/>
                  <a:pt x="43" y="59"/>
                </a:cubicBezTo>
                <a:cubicBezTo>
                  <a:pt x="65" y="75"/>
                  <a:pt x="65" y="75"/>
                  <a:pt x="65" y="75"/>
                </a:cubicBezTo>
                <a:cubicBezTo>
                  <a:pt x="56" y="49"/>
                  <a:pt x="56" y="49"/>
                  <a:pt x="56" y="49"/>
                </a:cubicBezTo>
                <a:cubicBezTo>
                  <a:pt x="56" y="49"/>
                  <a:pt x="56" y="48"/>
                  <a:pt x="57" y="48"/>
                </a:cubicBezTo>
                <a:cubicBezTo>
                  <a:pt x="79" y="32"/>
                  <a:pt x="79" y="32"/>
                  <a:pt x="79" y="32"/>
                </a:cubicBezTo>
                <a:cubicBezTo>
                  <a:pt x="51" y="32"/>
                  <a:pt x="51" y="32"/>
                  <a:pt x="51" y="32"/>
                </a:cubicBezTo>
                <a:cubicBezTo>
                  <a:pt x="51" y="32"/>
                  <a:pt x="50" y="31"/>
                  <a:pt x="50" y="31"/>
                </a:cubicBezTo>
                <a:cubicBezTo>
                  <a:pt x="42" y="5"/>
                  <a:pt x="42" y="5"/>
                  <a:pt x="42" y="5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2"/>
                  <a:pt x="32" y="32"/>
                </a:cubicBezTo>
                <a:lnTo>
                  <a:pt x="5" y="32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1852" name="그룹 1851"/>
          <p:cNvGrpSpPr/>
          <p:nvPr/>
        </p:nvGrpSpPr>
        <p:grpSpPr>
          <a:xfrm>
            <a:off x="9034610" y="2583905"/>
            <a:ext cx="257688" cy="260374"/>
            <a:chOff x="5578814" y="13236529"/>
            <a:chExt cx="288294" cy="291298"/>
          </a:xfrm>
          <a:solidFill>
            <a:srgbClr val="FE6500"/>
          </a:solidFill>
        </p:grpSpPr>
        <p:sp>
          <p:nvSpPr>
            <p:cNvPr id="1853" name="Freeform 498"/>
            <p:cNvSpPr>
              <a:spLocks noEditPoints="1"/>
            </p:cNvSpPr>
            <p:nvPr/>
          </p:nvSpPr>
          <p:spPr bwMode="auto">
            <a:xfrm>
              <a:off x="5578814" y="13236529"/>
              <a:ext cx="288294" cy="291298"/>
            </a:xfrm>
            <a:custGeom>
              <a:avLst/>
              <a:gdLst>
                <a:gd name="T0" fmla="*/ 41 w 83"/>
                <a:gd name="T1" fmla="*/ 84 h 84"/>
                <a:gd name="T2" fmla="*/ 0 w 83"/>
                <a:gd name="T3" fmla="*/ 42 h 84"/>
                <a:gd name="T4" fmla="*/ 41 w 83"/>
                <a:gd name="T5" fmla="*/ 0 h 84"/>
                <a:gd name="T6" fmla="*/ 83 w 83"/>
                <a:gd name="T7" fmla="*/ 42 h 84"/>
                <a:gd name="T8" fmla="*/ 41 w 83"/>
                <a:gd name="T9" fmla="*/ 84 h 84"/>
                <a:gd name="T10" fmla="*/ 41 w 83"/>
                <a:gd name="T11" fmla="*/ 3 h 84"/>
                <a:gd name="T12" fmla="*/ 2 w 83"/>
                <a:gd name="T13" fmla="*/ 42 h 84"/>
                <a:gd name="T14" fmla="*/ 41 w 83"/>
                <a:gd name="T15" fmla="*/ 82 h 84"/>
                <a:gd name="T16" fmla="*/ 81 w 83"/>
                <a:gd name="T17" fmla="*/ 42 h 84"/>
                <a:gd name="T18" fmla="*/ 41 w 83"/>
                <a:gd name="T19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4">
                  <a:moveTo>
                    <a:pt x="41" y="84"/>
                  </a:moveTo>
                  <a:cubicBezTo>
                    <a:pt x="18" y="84"/>
                    <a:pt x="0" y="65"/>
                    <a:pt x="0" y="42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4" y="0"/>
                    <a:pt x="83" y="19"/>
                    <a:pt x="83" y="42"/>
                  </a:cubicBezTo>
                  <a:cubicBezTo>
                    <a:pt x="83" y="65"/>
                    <a:pt x="64" y="84"/>
                    <a:pt x="41" y="84"/>
                  </a:cubicBezTo>
                  <a:close/>
                  <a:moveTo>
                    <a:pt x="41" y="3"/>
                  </a:moveTo>
                  <a:cubicBezTo>
                    <a:pt x="19" y="3"/>
                    <a:pt x="2" y="20"/>
                    <a:pt x="2" y="42"/>
                  </a:cubicBezTo>
                  <a:cubicBezTo>
                    <a:pt x="2" y="64"/>
                    <a:pt x="19" y="82"/>
                    <a:pt x="41" y="82"/>
                  </a:cubicBezTo>
                  <a:cubicBezTo>
                    <a:pt x="63" y="82"/>
                    <a:pt x="81" y="64"/>
                    <a:pt x="81" y="42"/>
                  </a:cubicBezTo>
                  <a:cubicBezTo>
                    <a:pt x="81" y="20"/>
                    <a:pt x="63" y="3"/>
                    <a:pt x="4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54" name="Freeform 499"/>
            <p:cNvSpPr>
              <a:spLocks/>
            </p:cNvSpPr>
            <p:nvPr/>
          </p:nvSpPr>
          <p:spPr bwMode="auto">
            <a:xfrm>
              <a:off x="5671913" y="13389685"/>
              <a:ext cx="45048" cy="39042"/>
            </a:xfrm>
            <a:custGeom>
              <a:avLst/>
              <a:gdLst>
                <a:gd name="T0" fmla="*/ 1 w 13"/>
                <a:gd name="T1" fmla="*/ 12 h 12"/>
                <a:gd name="T2" fmla="*/ 0 w 13"/>
                <a:gd name="T3" fmla="*/ 11 h 12"/>
                <a:gd name="T4" fmla="*/ 0 w 13"/>
                <a:gd name="T5" fmla="*/ 10 h 12"/>
                <a:gd name="T6" fmla="*/ 11 w 13"/>
                <a:gd name="T7" fmla="*/ 0 h 12"/>
                <a:gd name="T8" fmla="*/ 12 w 13"/>
                <a:gd name="T9" fmla="*/ 0 h 12"/>
                <a:gd name="T10" fmla="*/ 12 w 13"/>
                <a:gd name="T11" fmla="*/ 2 h 12"/>
                <a:gd name="T12" fmla="*/ 2 w 13"/>
                <a:gd name="T13" fmla="*/ 11 h 12"/>
                <a:gd name="T14" fmla="*/ 1 w 13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1" y="12"/>
                  </a:moveTo>
                  <a:cubicBezTo>
                    <a:pt x="1" y="12"/>
                    <a:pt x="1" y="12"/>
                    <a:pt x="0" y="11"/>
                  </a:cubicBezTo>
                  <a:cubicBezTo>
                    <a:pt x="0" y="11"/>
                    <a:pt x="0" y="10"/>
                    <a:pt x="0" y="1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3" y="1"/>
                    <a:pt x="13" y="1"/>
                    <a:pt x="1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1" y="1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55" name="Freeform 500"/>
            <p:cNvSpPr>
              <a:spLocks/>
            </p:cNvSpPr>
            <p:nvPr/>
          </p:nvSpPr>
          <p:spPr bwMode="auto">
            <a:xfrm>
              <a:off x="5716956" y="13275568"/>
              <a:ext cx="9009" cy="96098"/>
            </a:xfrm>
            <a:custGeom>
              <a:avLst/>
              <a:gdLst>
                <a:gd name="T0" fmla="*/ 1 w 2"/>
                <a:gd name="T1" fmla="*/ 28 h 28"/>
                <a:gd name="T2" fmla="*/ 0 w 2"/>
                <a:gd name="T3" fmla="*/ 27 h 28"/>
                <a:gd name="T4" fmla="*/ 0 w 2"/>
                <a:gd name="T5" fmla="*/ 1 h 28"/>
                <a:gd name="T6" fmla="*/ 1 w 2"/>
                <a:gd name="T7" fmla="*/ 0 h 28"/>
                <a:gd name="T8" fmla="*/ 2 w 2"/>
                <a:gd name="T9" fmla="*/ 1 h 28"/>
                <a:gd name="T10" fmla="*/ 2 w 2"/>
                <a:gd name="T11" fmla="*/ 27 h 28"/>
                <a:gd name="T12" fmla="*/ 1 w 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8">
                  <a:moveTo>
                    <a:pt x="1" y="28"/>
                  </a:moveTo>
                  <a:cubicBezTo>
                    <a:pt x="1" y="28"/>
                    <a:pt x="0" y="28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8"/>
                    <a:pt x="2" y="28"/>
                    <a:pt x="1" y="2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56" name="Freeform 501"/>
            <p:cNvSpPr>
              <a:spLocks noEditPoints="1"/>
            </p:cNvSpPr>
            <p:nvPr/>
          </p:nvSpPr>
          <p:spPr bwMode="auto">
            <a:xfrm>
              <a:off x="5707946" y="13368663"/>
              <a:ext cx="30031" cy="30031"/>
            </a:xfrm>
            <a:custGeom>
              <a:avLst/>
              <a:gdLst>
                <a:gd name="T0" fmla="*/ 4 w 9"/>
                <a:gd name="T1" fmla="*/ 9 h 9"/>
                <a:gd name="T2" fmla="*/ 0 w 9"/>
                <a:gd name="T3" fmla="*/ 4 h 9"/>
                <a:gd name="T4" fmla="*/ 4 w 9"/>
                <a:gd name="T5" fmla="*/ 0 h 9"/>
                <a:gd name="T6" fmla="*/ 9 w 9"/>
                <a:gd name="T7" fmla="*/ 4 h 9"/>
                <a:gd name="T8" fmla="*/ 4 w 9"/>
                <a:gd name="T9" fmla="*/ 9 h 9"/>
                <a:gd name="T10" fmla="*/ 4 w 9"/>
                <a:gd name="T11" fmla="*/ 2 h 9"/>
                <a:gd name="T12" fmla="*/ 2 w 9"/>
                <a:gd name="T13" fmla="*/ 4 h 9"/>
                <a:gd name="T14" fmla="*/ 4 w 9"/>
                <a:gd name="T15" fmla="*/ 6 h 9"/>
                <a:gd name="T16" fmla="*/ 7 w 9"/>
                <a:gd name="T17" fmla="*/ 4 h 9"/>
                <a:gd name="T18" fmla="*/ 4 w 9"/>
                <a:gd name="T1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7"/>
                    <a:pt x="7" y="9"/>
                    <a:pt x="4" y="9"/>
                  </a:cubicBezTo>
                  <a:close/>
                  <a:moveTo>
                    <a:pt x="4" y="2"/>
                  </a:moveTo>
                  <a:cubicBezTo>
                    <a:pt x="3" y="2"/>
                    <a:pt x="2" y="3"/>
                    <a:pt x="2" y="4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6" y="6"/>
                    <a:pt x="7" y="5"/>
                    <a:pt x="7" y="4"/>
                  </a:cubicBezTo>
                  <a:cubicBezTo>
                    <a:pt x="7" y="3"/>
                    <a:pt x="6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57" name="그룹 1856"/>
          <p:cNvGrpSpPr/>
          <p:nvPr/>
        </p:nvGrpSpPr>
        <p:grpSpPr>
          <a:xfrm>
            <a:off x="9754941" y="2585250"/>
            <a:ext cx="265742" cy="257686"/>
            <a:chOff x="5572809" y="12614894"/>
            <a:chExt cx="297304" cy="288293"/>
          </a:xfrm>
          <a:solidFill>
            <a:srgbClr val="FE6500"/>
          </a:solidFill>
        </p:grpSpPr>
        <p:sp>
          <p:nvSpPr>
            <p:cNvPr id="1858" name="Freeform 496"/>
            <p:cNvSpPr>
              <a:spLocks/>
            </p:cNvSpPr>
            <p:nvPr/>
          </p:nvSpPr>
          <p:spPr bwMode="auto">
            <a:xfrm>
              <a:off x="5572809" y="12614894"/>
              <a:ext cx="297304" cy="156158"/>
            </a:xfrm>
            <a:custGeom>
              <a:avLst/>
              <a:gdLst>
                <a:gd name="T0" fmla="*/ 85 w 86"/>
                <a:gd name="T1" fmla="*/ 45 h 45"/>
                <a:gd name="T2" fmla="*/ 84 w 86"/>
                <a:gd name="T3" fmla="*/ 44 h 45"/>
                <a:gd name="T4" fmla="*/ 43 w 86"/>
                <a:gd name="T5" fmla="*/ 3 h 45"/>
                <a:gd name="T6" fmla="*/ 2 w 86"/>
                <a:gd name="T7" fmla="*/ 44 h 45"/>
                <a:gd name="T8" fmla="*/ 1 w 86"/>
                <a:gd name="T9" fmla="*/ 44 h 45"/>
                <a:gd name="T10" fmla="*/ 1 w 86"/>
                <a:gd name="T11" fmla="*/ 43 h 45"/>
                <a:gd name="T12" fmla="*/ 42 w 86"/>
                <a:gd name="T13" fmla="*/ 1 h 45"/>
                <a:gd name="T14" fmla="*/ 44 w 86"/>
                <a:gd name="T15" fmla="*/ 1 h 45"/>
                <a:gd name="T16" fmla="*/ 86 w 86"/>
                <a:gd name="T17" fmla="*/ 43 h 45"/>
                <a:gd name="T18" fmla="*/ 86 w 86"/>
                <a:gd name="T19" fmla="*/ 44 h 45"/>
                <a:gd name="T20" fmla="*/ 85 w 86"/>
                <a:gd name="T2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45">
                  <a:moveTo>
                    <a:pt x="85" y="45"/>
                  </a:moveTo>
                  <a:cubicBezTo>
                    <a:pt x="85" y="45"/>
                    <a:pt x="84" y="44"/>
                    <a:pt x="84" y="4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5"/>
                    <a:pt x="1" y="45"/>
                    <a:pt x="1" y="44"/>
                  </a:cubicBezTo>
                  <a:cubicBezTo>
                    <a:pt x="0" y="44"/>
                    <a:pt x="0" y="43"/>
                    <a:pt x="1" y="4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4" y="0"/>
                    <a:pt x="44" y="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43"/>
                    <a:pt x="86" y="44"/>
                    <a:pt x="86" y="44"/>
                  </a:cubicBezTo>
                  <a:cubicBezTo>
                    <a:pt x="86" y="44"/>
                    <a:pt x="85" y="45"/>
                    <a:pt x="85" y="4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59" name="Freeform 497"/>
            <p:cNvSpPr>
              <a:spLocks/>
            </p:cNvSpPr>
            <p:nvPr/>
          </p:nvSpPr>
          <p:spPr bwMode="auto">
            <a:xfrm>
              <a:off x="5614851" y="12726007"/>
              <a:ext cx="216223" cy="177180"/>
            </a:xfrm>
            <a:custGeom>
              <a:avLst/>
              <a:gdLst>
                <a:gd name="T0" fmla="*/ 62 w 63"/>
                <a:gd name="T1" fmla="*/ 51 h 51"/>
                <a:gd name="T2" fmla="*/ 42 w 63"/>
                <a:gd name="T3" fmla="*/ 51 h 51"/>
                <a:gd name="T4" fmla="*/ 41 w 63"/>
                <a:gd name="T5" fmla="*/ 50 h 51"/>
                <a:gd name="T6" fmla="*/ 41 w 63"/>
                <a:gd name="T7" fmla="*/ 21 h 51"/>
                <a:gd name="T8" fmla="*/ 22 w 63"/>
                <a:gd name="T9" fmla="*/ 21 h 51"/>
                <a:gd name="T10" fmla="*/ 22 w 63"/>
                <a:gd name="T11" fmla="*/ 50 h 51"/>
                <a:gd name="T12" fmla="*/ 21 w 63"/>
                <a:gd name="T13" fmla="*/ 51 h 51"/>
                <a:gd name="T14" fmla="*/ 1 w 63"/>
                <a:gd name="T15" fmla="*/ 51 h 51"/>
                <a:gd name="T16" fmla="*/ 0 w 63"/>
                <a:gd name="T17" fmla="*/ 50 h 51"/>
                <a:gd name="T18" fmla="*/ 0 w 63"/>
                <a:gd name="T19" fmla="*/ 1 h 51"/>
                <a:gd name="T20" fmla="*/ 1 w 63"/>
                <a:gd name="T21" fmla="*/ 0 h 51"/>
                <a:gd name="T22" fmla="*/ 2 w 63"/>
                <a:gd name="T23" fmla="*/ 1 h 51"/>
                <a:gd name="T24" fmla="*/ 2 w 63"/>
                <a:gd name="T25" fmla="*/ 49 h 51"/>
                <a:gd name="T26" fmla="*/ 20 w 63"/>
                <a:gd name="T27" fmla="*/ 49 h 51"/>
                <a:gd name="T28" fmla="*/ 20 w 63"/>
                <a:gd name="T29" fmla="*/ 20 h 51"/>
                <a:gd name="T30" fmla="*/ 21 w 63"/>
                <a:gd name="T31" fmla="*/ 19 h 51"/>
                <a:gd name="T32" fmla="*/ 42 w 63"/>
                <a:gd name="T33" fmla="*/ 19 h 51"/>
                <a:gd name="T34" fmla="*/ 43 w 63"/>
                <a:gd name="T35" fmla="*/ 20 h 51"/>
                <a:gd name="T36" fmla="*/ 43 w 63"/>
                <a:gd name="T37" fmla="*/ 49 h 51"/>
                <a:gd name="T38" fmla="*/ 61 w 63"/>
                <a:gd name="T39" fmla="*/ 49 h 51"/>
                <a:gd name="T40" fmla="*/ 61 w 63"/>
                <a:gd name="T41" fmla="*/ 1 h 51"/>
                <a:gd name="T42" fmla="*/ 62 w 63"/>
                <a:gd name="T43" fmla="*/ 0 h 51"/>
                <a:gd name="T44" fmla="*/ 63 w 63"/>
                <a:gd name="T45" fmla="*/ 1 h 51"/>
                <a:gd name="T46" fmla="*/ 63 w 63"/>
                <a:gd name="T47" fmla="*/ 50 h 51"/>
                <a:gd name="T48" fmla="*/ 62 w 6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51">
                  <a:moveTo>
                    <a:pt x="62" y="51"/>
                  </a:move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0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1"/>
                    <a:pt x="22" y="51"/>
                    <a:pt x="2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19"/>
                    <a:pt x="21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19"/>
                    <a:pt x="43" y="20"/>
                    <a:pt x="43" y="20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"/>
                    <a:pt x="61" y="0"/>
                    <a:pt x="62" y="0"/>
                  </a:cubicBezTo>
                  <a:cubicBezTo>
                    <a:pt x="62" y="0"/>
                    <a:pt x="63" y="1"/>
                    <a:pt x="63" y="1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51"/>
                    <a:pt x="62" y="51"/>
                    <a:pt x="62" y="5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60" name="그룹 1859"/>
          <p:cNvGrpSpPr/>
          <p:nvPr/>
        </p:nvGrpSpPr>
        <p:grpSpPr>
          <a:xfrm>
            <a:off x="4153990" y="3234361"/>
            <a:ext cx="257688" cy="134212"/>
            <a:chOff x="5578814" y="11401656"/>
            <a:chExt cx="288294" cy="150152"/>
          </a:xfrm>
          <a:solidFill>
            <a:srgbClr val="FE6500"/>
          </a:solidFill>
        </p:grpSpPr>
        <p:sp>
          <p:nvSpPr>
            <p:cNvPr id="1861" name="Freeform 490"/>
            <p:cNvSpPr>
              <a:spLocks/>
            </p:cNvSpPr>
            <p:nvPr/>
          </p:nvSpPr>
          <p:spPr bwMode="auto">
            <a:xfrm>
              <a:off x="5578814" y="11401656"/>
              <a:ext cx="288294" cy="9009"/>
            </a:xfrm>
            <a:custGeom>
              <a:avLst/>
              <a:gdLst>
                <a:gd name="T0" fmla="*/ 82 w 83"/>
                <a:gd name="T1" fmla="*/ 2 h 2"/>
                <a:gd name="T2" fmla="*/ 1 w 83"/>
                <a:gd name="T3" fmla="*/ 2 h 2"/>
                <a:gd name="T4" fmla="*/ 0 w 83"/>
                <a:gd name="T5" fmla="*/ 1 h 2"/>
                <a:gd name="T6" fmla="*/ 1 w 83"/>
                <a:gd name="T7" fmla="*/ 0 h 2"/>
                <a:gd name="T8" fmla="*/ 82 w 83"/>
                <a:gd name="T9" fmla="*/ 0 h 2"/>
                <a:gd name="T10" fmla="*/ 83 w 83"/>
                <a:gd name="T11" fmla="*/ 1 h 2"/>
                <a:gd name="T12" fmla="*/ 82 w 8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">
                  <a:moveTo>
                    <a:pt x="8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1"/>
                    <a:pt x="83" y="1"/>
                  </a:cubicBezTo>
                  <a:cubicBezTo>
                    <a:pt x="83" y="2"/>
                    <a:pt x="83" y="2"/>
                    <a:pt x="8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62" name="Freeform 491"/>
            <p:cNvSpPr>
              <a:spLocks/>
            </p:cNvSpPr>
            <p:nvPr/>
          </p:nvSpPr>
          <p:spPr bwMode="auto">
            <a:xfrm>
              <a:off x="5578814" y="11476732"/>
              <a:ext cx="288294" cy="6006"/>
            </a:xfrm>
            <a:custGeom>
              <a:avLst/>
              <a:gdLst>
                <a:gd name="T0" fmla="*/ 82 w 83"/>
                <a:gd name="T1" fmla="*/ 2 h 2"/>
                <a:gd name="T2" fmla="*/ 1 w 83"/>
                <a:gd name="T3" fmla="*/ 2 h 2"/>
                <a:gd name="T4" fmla="*/ 0 w 83"/>
                <a:gd name="T5" fmla="*/ 1 h 2"/>
                <a:gd name="T6" fmla="*/ 1 w 83"/>
                <a:gd name="T7" fmla="*/ 0 h 2"/>
                <a:gd name="T8" fmla="*/ 82 w 83"/>
                <a:gd name="T9" fmla="*/ 0 h 2"/>
                <a:gd name="T10" fmla="*/ 83 w 83"/>
                <a:gd name="T11" fmla="*/ 1 h 2"/>
                <a:gd name="T12" fmla="*/ 82 w 8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">
                  <a:moveTo>
                    <a:pt x="8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0"/>
                    <a:pt x="83" y="1"/>
                  </a:cubicBezTo>
                  <a:cubicBezTo>
                    <a:pt x="83" y="1"/>
                    <a:pt x="83" y="2"/>
                    <a:pt x="8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63" name="Freeform 492"/>
            <p:cNvSpPr>
              <a:spLocks/>
            </p:cNvSpPr>
            <p:nvPr/>
          </p:nvSpPr>
          <p:spPr bwMode="auto">
            <a:xfrm>
              <a:off x="5578814" y="11545802"/>
              <a:ext cx="288294" cy="6006"/>
            </a:xfrm>
            <a:custGeom>
              <a:avLst/>
              <a:gdLst>
                <a:gd name="T0" fmla="*/ 82 w 83"/>
                <a:gd name="T1" fmla="*/ 2 h 2"/>
                <a:gd name="T2" fmla="*/ 1 w 83"/>
                <a:gd name="T3" fmla="*/ 2 h 2"/>
                <a:gd name="T4" fmla="*/ 0 w 83"/>
                <a:gd name="T5" fmla="*/ 1 h 2"/>
                <a:gd name="T6" fmla="*/ 1 w 83"/>
                <a:gd name="T7" fmla="*/ 0 h 2"/>
                <a:gd name="T8" fmla="*/ 82 w 83"/>
                <a:gd name="T9" fmla="*/ 0 h 2"/>
                <a:gd name="T10" fmla="*/ 83 w 83"/>
                <a:gd name="T11" fmla="*/ 1 h 2"/>
                <a:gd name="T12" fmla="*/ 82 w 8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">
                  <a:moveTo>
                    <a:pt x="8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1"/>
                    <a:pt x="83" y="1"/>
                  </a:cubicBezTo>
                  <a:cubicBezTo>
                    <a:pt x="83" y="2"/>
                    <a:pt x="83" y="2"/>
                    <a:pt x="8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64" name="그룹 1863"/>
          <p:cNvGrpSpPr/>
          <p:nvPr/>
        </p:nvGrpSpPr>
        <p:grpSpPr>
          <a:xfrm>
            <a:off x="4948736" y="3173719"/>
            <a:ext cx="45720" cy="255498"/>
            <a:chOff x="5695935" y="10071295"/>
            <a:chExt cx="51053" cy="285295"/>
          </a:xfrm>
          <a:solidFill>
            <a:srgbClr val="FE6500"/>
          </a:solidFill>
        </p:grpSpPr>
        <p:sp>
          <p:nvSpPr>
            <p:cNvPr id="1865" name="Freeform 450"/>
            <p:cNvSpPr>
              <a:spLocks noEditPoints="1"/>
            </p:cNvSpPr>
            <p:nvPr/>
          </p:nvSpPr>
          <p:spPr bwMode="auto">
            <a:xfrm>
              <a:off x="5695935" y="10071295"/>
              <a:ext cx="51053" cy="51053"/>
            </a:xfrm>
            <a:custGeom>
              <a:avLst/>
              <a:gdLst>
                <a:gd name="T0" fmla="*/ 7 w 14"/>
                <a:gd name="T1" fmla="*/ 14 h 14"/>
                <a:gd name="T2" fmla="*/ 0 w 14"/>
                <a:gd name="T3" fmla="*/ 7 h 14"/>
                <a:gd name="T4" fmla="*/ 7 w 14"/>
                <a:gd name="T5" fmla="*/ 0 h 14"/>
                <a:gd name="T6" fmla="*/ 14 w 14"/>
                <a:gd name="T7" fmla="*/ 7 h 14"/>
                <a:gd name="T8" fmla="*/ 7 w 14"/>
                <a:gd name="T9" fmla="*/ 14 h 14"/>
                <a:gd name="T10" fmla="*/ 7 w 14"/>
                <a:gd name="T11" fmla="*/ 2 h 14"/>
                <a:gd name="T12" fmla="*/ 2 w 14"/>
                <a:gd name="T13" fmla="*/ 7 h 14"/>
                <a:gd name="T14" fmla="*/ 7 w 14"/>
                <a:gd name="T15" fmla="*/ 12 h 14"/>
                <a:gd name="T16" fmla="*/ 12 w 14"/>
                <a:gd name="T17" fmla="*/ 7 h 14"/>
                <a:gd name="T18" fmla="*/ 7 w 14"/>
                <a:gd name="T1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14"/>
                  </a:move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11"/>
                    <a:pt x="11" y="14"/>
                    <a:pt x="7" y="14"/>
                  </a:cubicBezTo>
                  <a:close/>
                  <a:moveTo>
                    <a:pt x="7" y="2"/>
                  </a:moveTo>
                  <a:cubicBezTo>
                    <a:pt x="5" y="2"/>
                    <a:pt x="2" y="4"/>
                    <a:pt x="2" y="7"/>
                  </a:cubicBezTo>
                  <a:cubicBezTo>
                    <a:pt x="2" y="10"/>
                    <a:pt x="5" y="12"/>
                    <a:pt x="7" y="12"/>
                  </a:cubicBezTo>
                  <a:cubicBezTo>
                    <a:pt x="10" y="12"/>
                    <a:pt x="12" y="10"/>
                    <a:pt x="12" y="7"/>
                  </a:cubicBezTo>
                  <a:cubicBezTo>
                    <a:pt x="12" y="4"/>
                    <a:pt x="10" y="2"/>
                    <a:pt x="7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66" name="Freeform 451"/>
            <p:cNvSpPr>
              <a:spLocks noEditPoints="1"/>
            </p:cNvSpPr>
            <p:nvPr/>
          </p:nvSpPr>
          <p:spPr bwMode="auto">
            <a:xfrm>
              <a:off x="5695935" y="10305537"/>
              <a:ext cx="51053" cy="51053"/>
            </a:xfrm>
            <a:custGeom>
              <a:avLst/>
              <a:gdLst>
                <a:gd name="T0" fmla="*/ 7 w 14"/>
                <a:gd name="T1" fmla="*/ 15 h 15"/>
                <a:gd name="T2" fmla="*/ 0 w 14"/>
                <a:gd name="T3" fmla="*/ 7 h 15"/>
                <a:gd name="T4" fmla="*/ 7 w 14"/>
                <a:gd name="T5" fmla="*/ 0 h 15"/>
                <a:gd name="T6" fmla="*/ 14 w 14"/>
                <a:gd name="T7" fmla="*/ 7 h 15"/>
                <a:gd name="T8" fmla="*/ 7 w 14"/>
                <a:gd name="T9" fmla="*/ 15 h 15"/>
                <a:gd name="T10" fmla="*/ 7 w 14"/>
                <a:gd name="T11" fmla="*/ 3 h 15"/>
                <a:gd name="T12" fmla="*/ 2 w 14"/>
                <a:gd name="T13" fmla="*/ 7 h 15"/>
                <a:gd name="T14" fmla="*/ 7 w 14"/>
                <a:gd name="T15" fmla="*/ 12 h 15"/>
                <a:gd name="T16" fmla="*/ 12 w 14"/>
                <a:gd name="T17" fmla="*/ 7 h 15"/>
                <a:gd name="T18" fmla="*/ 7 w 14"/>
                <a:gd name="T1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">
                  <a:moveTo>
                    <a:pt x="7" y="15"/>
                  </a:move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" y="0"/>
                    <a:pt x="14" y="4"/>
                    <a:pt x="14" y="7"/>
                  </a:cubicBezTo>
                  <a:cubicBezTo>
                    <a:pt x="14" y="11"/>
                    <a:pt x="11" y="15"/>
                    <a:pt x="7" y="15"/>
                  </a:cubicBezTo>
                  <a:close/>
                  <a:moveTo>
                    <a:pt x="7" y="3"/>
                  </a:moveTo>
                  <a:cubicBezTo>
                    <a:pt x="5" y="3"/>
                    <a:pt x="2" y="5"/>
                    <a:pt x="2" y="7"/>
                  </a:cubicBezTo>
                  <a:cubicBezTo>
                    <a:pt x="2" y="10"/>
                    <a:pt x="5" y="12"/>
                    <a:pt x="7" y="12"/>
                  </a:cubicBezTo>
                  <a:cubicBezTo>
                    <a:pt x="10" y="12"/>
                    <a:pt x="12" y="10"/>
                    <a:pt x="12" y="7"/>
                  </a:cubicBezTo>
                  <a:cubicBezTo>
                    <a:pt x="12" y="5"/>
                    <a:pt x="10" y="3"/>
                    <a:pt x="7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67" name="Freeform 452"/>
            <p:cNvSpPr>
              <a:spLocks noEditPoints="1"/>
            </p:cNvSpPr>
            <p:nvPr/>
          </p:nvSpPr>
          <p:spPr bwMode="auto">
            <a:xfrm>
              <a:off x="5695935" y="10191420"/>
              <a:ext cx="51053" cy="48051"/>
            </a:xfrm>
            <a:custGeom>
              <a:avLst/>
              <a:gdLst>
                <a:gd name="T0" fmla="*/ 7 w 14"/>
                <a:gd name="T1" fmla="*/ 14 h 14"/>
                <a:gd name="T2" fmla="*/ 0 w 14"/>
                <a:gd name="T3" fmla="*/ 7 h 14"/>
                <a:gd name="T4" fmla="*/ 7 w 14"/>
                <a:gd name="T5" fmla="*/ 0 h 14"/>
                <a:gd name="T6" fmla="*/ 14 w 14"/>
                <a:gd name="T7" fmla="*/ 7 h 14"/>
                <a:gd name="T8" fmla="*/ 7 w 14"/>
                <a:gd name="T9" fmla="*/ 14 h 14"/>
                <a:gd name="T10" fmla="*/ 7 w 14"/>
                <a:gd name="T11" fmla="*/ 2 h 14"/>
                <a:gd name="T12" fmla="*/ 2 w 14"/>
                <a:gd name="T13" fmla="*/ 7 h 14"/>
                <a:gd name="T14" fmla="*/ 7 w 14"/>
                <a:gd name="T15" fmla="*/ 12 h 14"/>
                <a:gd name="T16" fmla="*/ 12 w 14"/>
                <a:gd name="T17" fmla="*/ 7 h 14"/>
                <a:gd name="T18" fmla="*/ 7 w 14"/>
                <a:gd name="T1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14"/>
                  </a:move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11"/>
                    <a:pt x="11" y="14"/>
                    <a:pt x="7" y="14"/>
                  </a:cubicBezTo>
                  <a:close/>
                  <a:moveTo>
                    <a:pt x="7" y="2"/>
                  </a:moveTo>
                  <a:cubicBezTo>
                    <a:pt x="5" y="2"/>
                    <a:pt x="2" y="4"/>
                    <a:pt x="2" y="7"/>
                  </a:cubicBezTo>
                  <a:cubicBezTo>
                    <a:pt x="2" y="10"/>
                    <a:pt x="5" y="12"/>
                    <a:pt x="7" y="12"/>
                  </a:cubicBezTo>
                  <a:cubicBezTo>
                    <a:pt x="10" y="12"/>
                    <a:pt x="12" y="10"/>
                    <a:pt x="12" y="7"/>
                  </a:cubicBezTo>
                  <a:cubicBezTo>
                    <a:pt x="12" y="4"/>
                    <a:pt x="10" y="2"/>
                    <a:pt x="7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68" name="그룹 1867"/>
          <p:cNvGrpSpPr/>
          <p:nvPr/>
        </p:nvGrpSpPr>
        <p:grpSpPr>
          <a:xfrm>
            <a:off x="657077" y="3173965"/>
            <a:ext cx="195952" cy="255006"/>
            <a:chOff x="7035302" y="11987253"/>
            <a:chExt cx="219225" cy="285293"/>
          </a:xfrm>
          <a:solidFill>
            <a:srgbClr val="FE6500"/>
          </a:solidFill>
        </p:grpSpPr>
        <p:sp>
          <p:nvSpPr>
            <p:cNvPr id="1869" name="Freeform 645"/>
            <p:cNvSpPr>
              <a:spLocks noEditPoints="1"/>
            </p:cNvSpPr>
            <p:nvPr/>
          </p:nvSpPr>
          <p:spPr bwMode="auto">
            <a:xfrm>
              <a:off x="7035302" y="12092363"/>
              <a:ext cx="219225" cy="180183"/>
            </a:xfrm>
            <a:custGeom>
              <a:avLst/>
              <a:gdLst>
                <a:gd name="T0" fmla="*/ 63 w 64"/>
                <a:gd name="T1" fmla="*/ 52 h 52"/>
                <a:gd name="T2" fmla="*/ 2 w 64"/>
                <a:gd name="T3" fmla="*/ 52 h 52"/>
                <a:gd name="T4" fmla="*/ 0 w 64"/>
                <a:gd name="T5" fmla="*/ 51 h 52"/>
                <a:gd name="T6" fmla="*/ 0 w 64"/>
                <a:gd name="T7" fmla="*/ 1 h 52"/>
                <a:gd name="T8" fmla="*/ 2 w 64"/>
                <a:gd name="T9" fmla="*/ 0 h 52"/>
                <a:gd name="T10" fmla="*/ 63 w 64"/>
                <a:gd name="T11" fmla="*/ 0 h 52"/>
                <a:gd name="T12" fmla="*/ 64 w 64"/>
                <a:gd name="T13" fmla="*/ 1 h 52"/>
                <a:gd name="T14" fmla="*/ 64 w 64"/>
                <a:gd name="T15" fmla="*/ 51 h 52"/>
                <a:gd name="T16" fmla="*/ 63 w 64"/>
                <a:gd name="T17" fmla="*/ 52 h 52"/>
                <a:gd name="T18" fmla="*/ 3 w 64"/>
                <a:gd name="T19" fmla="*/ 49 h 52"/>
                <a:gd name="T20" fmla="*/ 61 w 64"/>
                <a:gd name="T21" fmla="*/ 49 h 52"/>
                <a:gd name="T22" fmla="*/ 61 w 64"/>
                <a:gd name="T23" fmla="*/ 3 h 52"/>
                <a:gd name="T24" fmla="*/ 3 w 64"/>
                <a:gd name="T25" fmla="*/ 3 h 52"/>
                <a:gd name="T26" fmla="*/ 3 w 64"/>
                <a:gd name="T27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52">
                  <a:moveTo>
                    <a:pt x="63" y="52"/>
                  </a:move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0" y="51"/>
                    <a:pt x="0" y="5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4" y="1"/>
                    <a:pt x="64" y="1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64" y="51"/>
                    <a:pt x="63" y="52"/>
                    <a:pt x="63" y="52"/>
                  </a:cubicBezTo>
                  <a:close/>
                  <a:moveTo>
                    <a:pt x="3" y="49"/>
                  </a:moveTo>
                  <a:cubicBezTo>
                    <a:pt x="61" y="49"/>
                    <a:pt x="61" y="49"/>
                    <a:pt x="61" y="49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4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70" name="Freeform 646"/>
            <p:cNvSpPr>
              <a:spLocks/>
            </p:cNvSpPr>
            <p:nvPr/>
          </p:nvSpPr>
          <p:spPr bwMode="auto">
            <a:xfrm>
              <a:off x="7068335" y="11987253"/>
              <a:ext cx="150153" cy="117120"/>
            </a:xfrm>
            <a:custGeom>
              <a:avLst/>
              <a:gdLst>
                <a:gd name="T0" fmla="*/ 42 w 43"/>
                <a:gd name="T1" fmla="*/ 33 h 33"/>
                <a:gd name="T2" fmla="*/ 41 w 43"/>
                <a:gd name="T3" fmla="*/ 31 h 33"/>
                <a:gd name="T4" fmla="*/ 41 w 43"/>
                <a:gd name="T5" fmla="*/ 21 h 33"/>
                <a:gd name="T6" fmla="*/ 22 w 43"/>
                <a:gd name="T7" fmla="*/ 3 h 33"/>
                <a:gd name="T8" fmla="*/ 2 w 43"/>
                <a:gd name="T9" fmla="*/ 21 h 33"/>
                <a:gd name="T10" fmla="*/ 2 w 43"/>
                <a:gd name="T11" fmla="*/ 31 h 33"/>
                <a:gd name="T12" fmla="*/ 1 w 43"/>
                <a:gd name="T13" fmla="*/ 33 h 33"/>
                <a:gd name="T14" fmla="*/ 0 w 43"/>
                <a:gd name="T15" fmla="*/ 31 h 33"/>
                <a:gd name="T16" fmla="*/ 0 w 43"/>
                <a:gd name="T17" fmla="*/ 21 h 33"/>
                <a:gd name="T18" fmla="*/ 22 w 43"/>
                <a:gd name="T19" fmla="*/ 0 h 33"/>
                <a:gd name="T20" fmla="*/ 43 w 43"/>
                <a:gd name="T21" fmla="*/ 21 h 33"/>
                <a:gd name="T22" fmla="*/ 43 w 43"/>
                <a:gd name="T23" fmla="*/ 31 h 33"/>
                <a:gd name="T24" fmla="*/ 42 w 43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33">
                  <a:moveTo>
                    <a:pt x="42" y="33"/>
                  </a:moveTo>
                  <a:cubicBezTo>
                    <a:pt x="42" y="33"/>
                    <a:pt x="41" y="32"/>
                    <a:pt x="41" y="3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11"/>
                    <a:pt x="32" y="3"/>
                    <a:pt x="22" y="3"/>
                  </a:cubicBezTo>
                  <a:cubicBezTo>
                    <a:pt x="11" y="3"/>
                    <a:pt x="2" y="11"/>
                    <a:pt x="2" y="2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2"/>
                    <a:pt x="2" y="33"/>
                    <a:pt x="1" y="33"/>
                  </a:cubicBezTo>
                  <a:cubicBezTo>
                    <a:pt x="1" y="33"/>
                    <a:pt x="0" y="32"/>
                    <a:pt x="0" y="3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3" y="10"/>
                    <a:pt x="43" y="2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2"/>
                    <a:pt x="43" y="33"/>
                    <a:pt x="42" y="3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71" name="Freeform 647"/>
            <p:cNvSpPr>
              <a:spLocks/>
            </p:cNvSpPr>
            <p:nvPr/>
          </p:nvSpPr>
          <p:spPr bwMode="auto">
            <a:xfrm>
              <a:off x="7140410" y="12152421"/>
              <a:ext cx="9009" cy="60060"/>
            </a:xfrm>
            <a:custGeom>
              <a:avLst/>
              <a:gdLst>
                <a:gd name="T0" fmla="*/ 1 w 2"/>
                <a:gd name="T1" fmla="*/ 18 h 18"/>
                <a:gd name="T2" fmla="*/ 0 w 2"/>
                <a:gd name="T3" fmla="*/ 16 h 18"/>
                <a:gd name="T4" fmla="*/ 0 w 2"/>
                <a:gd name="T5" fmla="*/ 2 h 18"/>
                <a:gd name="T6" fmla="*/ 1 w 2"/>
                <a:gd name="T7" fmla="*/ 0 h 18"/>
                <a:gd name="T8" fmla="*/ 2 w 2"/>
                <a:gd name="T9" fmla="*/ 2 h 18"/>
                <a:gd name="T10" fmla="*/ 2 w 2"/>
                <a:gd name="T11" fmla="*/ 16 h 18"/>
                <a:gd name="T12" fmla="*/ 1 w 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8">
                  <a:moveTo>
                    <a:pt x="1" y="18"/>
                  </a:moveTo>
                  <a:cubicBezTo>
                    <a:pt x="0" y="18"/>
                    <a:pt x="0" y="17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2" y="18"/>
                    <a:pt x="1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72" name="그룹 1871"/>
          <p:cNvGrpSpPr/>
          <p:nvPr/>
        </p:nvGrpSpPr>
        <p:grpSpPr>
          <a:xfrm>
            <a:off x="1381882" y="3173967"/>
            <a:ext cx="195952" cy="255002"/>
            <a:chOff x="7747029" y="11984252"/>
            <a:chExt cx="219225" cy="285287"/>
          </a:xfrm>
          <a:solidFill>
            <a:srgbClr val="FE6500"/>
          </a:solidFill>
        </p:grpSpPr>
        <p:sp>
          <p:nvSpPr>
            <p:cNvPr id="1873" name="Freeform 720"/>
            <p:cNvSpPr>
              <a:spLocks noEditPoints="1"/>
            </p:cNvSpPr>
            <p:nvPr/>
          </p:nvSpPr>
          <p:spPr bwMode="auto">
            <a:xfrm>
              <a:off x="7747029" y="12089356"/>
              <a:ext cx="219225" cy="180183"/>
            </a:xfrm>
            <a:custGeom>
              <a:avLst/>
              <a:gdLst>
                <a:gd name="T0" fmla="*/ 62 w 63"/>
                <a:gd name="T1" fmla="*/ 52 h 52"/>
                <a:gd name="T2" fmla="*/ 1 w 63"/>
                <a:gd name="T3" fmla="*/ 52 h 52"/>
                <a:gd name="T4" fmla="*/ 0 w 63"/>
                <a:gd name="T5" fmla="*/ 50 h 52"/>
                <a:gd name="T6" fmla="*/ 0 w 63"/>
                <a:gd name="T7" fmla="*/ 1 h 52"/>
                <a:gd name="T8" fmla="*/ 1 w 63"/>
                <a:gd name="T9" fmla="*/ 0 h 52"/>
                <a:gd name="T10" fmla="*/ 62 w 63"/>
                <a:gd name="T11" fmla="*/ 0 h 52"/>
                <a:gd name="T12" fmla="*/ 63 w 63"/>
                <a:gd name="T13" fmla="*/ 1 h 52"/>
                <a:gd name="T14" fmla="*/ 63 w 63"/>
                <a:gd name="T15" fmla="*/ 50 h 52"/>
                <a:gd name="T16" fmla="*/ 62 w 63"/>
                <a:gd name="T17" fmla="*/ 52 h 52"/>
                <a:gd name="T18" fmla="*/ 2 w 63"/>
                <a:gd name="T19" fmla="*/ 49 h 52"/>
                <a:gd name="T20" fmla="*/ 61 w 63"/>
                <a:gd name="T21" fmla="*/ 49 h 52"/>
                <a:gd name="T22" fmla="*/ 61 w 63"/>
                <a:gd name="T23" fmla="*/ 3 h 52"/>
                <a:gd name="T24" fmla="*/ 2 w 63"/>
                <a:gd name="T25" fmla="*/ 3 h 52"/>
                <a:gd name="T26" fmla="*/ 2 w 63"/>
                <a:gd name="T27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52">
                  <a:moveTo>
                    <a:pt x="62" y="52"/>
                  </a:moveTo>
                  <a:cubicBezTo>
                    <a:pt x="1" y="52"/>
                    <a:pt x="1" y="52"/>
                    <a:pt x="1" y="52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3" y="1"/>
                    <a:pt x="63" y="1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51"/>
                    <a:pt x="63" y="52"/>
                    <a:pt x="62" y="52"/>
                  </a:cubicBezTo>
                  <a:close/>
                  <a:moveTo>
                    <a:pt x="2" y="49"/>
                  </a:moveTo>
                  <a:cubicBezTo>
                    <a:pt x="61" y="49"/>
                    <a:pt x="61" y="49"/>
                    <a:pt x="61" y="49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4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74" name="Freeform 721"/>
            <p:cNvSpPr>
              <a:spLocks/>
            </p:cNvSpPr>
            <p:nvPr/>
          </p:nvSpPr>
          <p:spPr bwMode="auto">
            <a:xfrm>
              <a:off x="7783064" y="11984252"/>
              <a:ext cx="147153" cy="114117"/>
            </a:xfrm>
            <a:custGeom>
              <a:avLst/>
              <a:gdLst>
                <a:gd name="T0" fmla="*/ 1 w 43"/>
                <a:gd name="T1" fmla="*/ 33 h 33"/>
                <a:gd name="T2" fmla="*/ 0 w 43"/>
                <a:gd name="T3" fmla="*/ 31 h 33"/>
                <a:gd name="T4" fmla="*/ 0 w 43"/>
                <a:gd name="T5" fmla="*/ 21 h 33"/>
                <a:gd name="T6" fmla="*/ 21 w 43"/>
                <a:gd name="T7" fmla="*/ 0 h 33"/>
                <a:gd name="T8" fmla="*/ 43 w 43"/>
                <a:gd name="T9" fmla="*/ 21 h 33"/>
                <a:gd name="T10" fmla="*/ 42 w 43"/>
                <a:gd name="T11" fmla="*/ 22 h 33"/>
                <a:gd name="T12" fmla="*/ 41 w 43"/>
                <a:gd name="T13" fmla="*/ 21 h 33"/>
                <a:gd name="T14" fmla="*/ 21 w 43"/>
                <a:gd name="T15" fmla="*/ 2 h 33"/>
                <a:gd name="T16" fmla="*/ 2 w 43"/>
                <a:gd name="T17" fmla="*/ 21 h 33"/>
                <a:gd name="T18" fmla="*/ 2 w 43"/>
                <a:gd name="T19" fmla="*/ 31 h 33"/>
                <a:gd name="T20" fmla="*/ 1 w 43"/>
                <a:gd name="T2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33">
                  <a:moveTo>
                    <a:pt x="1" y="33"/>
                  </a:moveTo>
                  <a:cubicBezTo>
                    <a:pt x="0" y="33"/>
                    <a:pt x="0" y="32"/>
                    <a:pt x="0" y="3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10"/>
                    <a:pt x="43" y="21"/>
                  </a:cubicBezTo>
                  <a:cubicBezTo>
                    <a:pt x="43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1"/>
                  </a:cubicBezTo>
                  <a:cubicBezTo>
                    <a:pt x="41" y="11"/>
                    <a:pt x="32" y="2"/>
                    <a:pt x="21" y="2"/>
                  </a:cubicBezTo>
                  <a:cubicBezTo>
                    <a:pt x="11" y="2"/>
                    <a:pt x="2" y="11"/>
                    <a:pt x="2" y="2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2"/>
                    <a:pt x="1" y="33"/>
                    <a:pt x="1" y="3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75" name="Freeform 722"/>
            <p:cNvSpPr>
              <a:spLocks/>
            </p:cNvSpPr>
            <p:nvPr/>
          </p:nvSpPr>
          <p:spPr bwMode="auto">
            <a:xfrm>
              <a:off x="7852137" y="12149419"/>
              <a:ext cx="9009" cy="60060"/>
            </a:xfrm>
            <a:custGeom>
              <a:avLst/>
              <a:gdLst>
                <a:gd name="T0" fmla="*/ 1 w 3"/>
                <a:gd name="T1" fmla="*/ 18 h 18"/>
                <a:gd name="T2" fmla="*/ 0 w 3"/>
                <a:gd name="T3" fmla="*/ 16 h 18"/>
                <a:gd name="T4" fmla="*/ 0 w 3"/>
                <a:gd name="T5" fmla="*/ 1 h 18"/>
                <a:gd name="T6" fmla="*/ 1 w 3"/>
                <a:gd name="T7" fmla="*/ 0 h 18"/>
                <a:gd name="T8" fmla="*/ 3 w 3"/>
                <a:gd name="T9" fmla="*/ 1 h 18"/>
                <a:gd name="T10" fmla="*/ 3 w 3"/>
                <a:gd name="T11" fmla="*/ 16 h 18"/>
                <a:gd name="T12" fmla="*/ 1 w 3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8">
                  <a:moveTo>
                    <a:pt x="1" y="18"/>
                  </a:moveTo>
                  <a:cubicBezTo>
                    <a:pt x="1" y="18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2" y="18"/>
                    <a:pt x="1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76" name="그룹 1875"/>
          <p:cNvGrpSpPr/>
          <p:nvPr/>
        </p:nvGrpSpPr>
        <p:grpSpPr>
          <a:xfrm>
            <a:off x="3484881" y="3176650"/>
            <a:ext cx="252318" cy="249634"/>
            <a:chOff x="9849176" y="11978246"/>
            <a:chExt cx="282287" cy="279284"/>
          </a:xfrm>
          <a:solidFill>
            <a:srgbClr val="FE6500"/>
          </a:solidFill>
        </p:grpSpPr>
        <p:sp>
          <p:nvSpPr>
            <p:cNvPr id="1877" name="Freeform 890"/>
            <p:cNvSpPr>
              <a:spLocks noEditPoints="1"/>
            </p:cNvSpPr>
            <p:nvPr/>
          </p:nvSpPr>
          <p:spPr bwMode="auto">
            <a:xfrm>
              <a:off x="9849176" y="12065333"/>
              <a:ext cx="195198" cy="192197"/>
            </a:xfrm>
            <a:custGeom>
              <a:avLst/>
              <a:gdLst>
                <a:gd name="T0" fmla="*/ 25 w 56"/>
                <a:gd name="T1" fmla="*/ 56 h 56"/>
                <a:gd name="T2" fmla="*/ 23 w 56"/>
                <a:gd name="T3" fmla="*/ 51 h 56"/>
                <a:gd name="T4" fmla="*/ 18 w 56"/>
                <a:gd name="T5" fmla="*/ 47 h 56"/>
                <a:gd name="T6" fmla="*/ 14 w 56"/>
                <a:gd name="T7" fmla="*/ 50 h 56"/>
                <a:gd name="T8" fmla="*/ 6 w 56"/>
                <a:gd name="T9" fmla="*/ 45 h 56"/>
                <a:gd name="T10" fmla="*/ 8 w 56"/>
                <a:gd name="T11" fmla="*/ 40 h 56"/>
                <a:gd name="T12" fmla="*/ 8 w 56"/>
                <a:gd name="T13" fmla="*/ 35 h 56"/>
                <a:gd name="T14" fmla="*/ 3 w 56"/>
                <a:gd name="T15" fmla="*/ 33 h 56"/>
                <a:gd name="T16" fmla="*/ 0 w 56"/>
                <a:gd name="T17" fmla="*/ 25 h 56"/>
                <a:gd name="T18" fmla="*/ 5 w 56"/>
                <a:gd name="T19" fmla="*/ 22 h 56"/>
                <a:gd name="T20" fmla="*/ 9 w 56"/>
                <a:gd name="T21" fmla="*/ 18 h 56"/>
                <a:gd name="T22" fmla="*/ 6 w 56"/>
                <a:gd name="T23" fmla="*/ 13 h 56"/>
                <a:gd name="T24" fmla="*/ 11 w 56"/>
                <a:gd name="T25" fmla="*/ 6 h 56"/>
                <a:gd name="T26" fmla="*/ 16 w 56"/>
                <a:gd name="T27" fmla="*/ 8 h 56"/>
                <a:gd name="T28" fmla="*/ 21 w 56"/>
                <a:gd name="T29" fmla="*/ 7 h 56"/>
                <a:gd name="T30" fmla="*/ 23 w 56"/>
                <a:gd name="T31" fmla="*/ 2 h 56"/>
                <a:gd name="T32" fmla="*/ 31 w 56"/>
                <a:gd name="T33" fmla="*/ 0 h 56"/>
                <a:gd name="T34" fmla="*/ 34 w 56"/>
                <a:gd name="T35" fmla="*/ 5 h 56"/>
                <a:gd name="T36" fmla="*/ 38 w 56"/>
                <a:gd name="T37" fmla="*/ 8 h 56"/>
                <a:gd name="T38" fmla="*/ 43 w 56"/>
                <a:gd name="T39" fmla="*/ 6 h 56"/>
                <a:gd name="T40" fmla="*/ 50 w 56"/>
                <a:gd name="T41" fmla="*/ 10 h 56"/>
                <a:gd name="T42" fmla="*/ 50 w 56"/>
                <a:gd name="T43" fmla="*/ 13 h 56"/>
                <a:gd name="T44" fmla="*/ 48 w 56"/>
                <a:gd name="T45" fmla="*/ 18 h 56"/>
                <a:gd name="T46" fmla="*/ 51 w 56"/>
                <a:gd name="T47" fmla="*/ 22 h 56"/>
                <a:gd name="T48" fmla="*/ 56 w 56"/>
                <a:gd name="T49" fmla="*/ 25 h 56"/>
                <a:gd name="T50" fmla="*/ 54 w 56"/>
                <a:gd name="T51" fmla="*/ 33 h 56"/>
                <a:gd name="T52" fmla="*/ 49 w 56"/>
                <a:gd name="T53" fmla="*/ 35 h 56"/>
                <a:gd name="T54" fmla="*/ 48 w 56"/>
                <a:gd name="T55" fmla="*/ 40 h 56"/>
                <a:gd name="T56" fmla="*/ 51 w 56"/>
                <a:gd name="T57" fmla="*/ 44 h 56"/>
                <a:gd name="T58" fmla="*/ 46 w 56"/>
                <a:gd name="T59" fmla="*/ 50 h 56"/>
                <a:gd name="T60" fmla="*/ 41 w 56"/>
                <a:gd name="T61" fmla="*/ 48 h 56"/>
                <a:gd name="T62" fmla="*/ 35 w 56"/>
                <a:gd name="T63" fmla="*/ 48 h 56"/>
                <a:gd name="T64" fmla="*/ 34 w 56"/>
                <a:gd name="T65" fmla="*/ 53 h 56"/>
                <a:gd name="T66" fmla="*/ 17 w 56"/>
                <a:gd name="T67" fmla="*/ 45 h 56"/>
                <a:gd name="T68" fmla="*/ 22 w 56"/>
                <a:gd name="T69" fmla="*/ 46 h 56"/>
                <a:gd name="T70" fmla="*/ 25 w 56"/>
                <a:gd name="T71" fmla="*/ 53 h 56"/>
                <a:gd name="T72" fmla="*/ 31 w 56"/>
                <a:gd name="T73" fmla="*/ 51 h 56"/>
                <a:gd name="T74" fmla="*/ 37 w 56"/>
                <a:gd name="T75" fmla="*/ 45 h 56"/>
                <a:gd name="T76" fmla="*/ 44 w 56"/>
                <a:gd name="T77" fmla="*/ 48 h 56"/>
                <a:gd name="T78" fmla="*/ 47 w 56"/>
                <a:gd name="T79" fmla="*/ 42 h 56"/>
                <a:gd name="T80" fmla="*/ 47 w 56"/>
                <a:gd name="T81" fmla="*/ 34 h 56"/>
                <a:gd name="T82" fmla="*/ 54 w 56"/>
                <a:gd name="T83" fmla="*/ 31 h 56"/>
                <a:gd name="T84" fmla="*/ 51 w 56"/>
                <a:gd name="T85" fmla="*/ 25 h 56"/>
                <a:gd name="T86" fmla="*/ 46 w 56"/>
                <a:gd name="T87" fmla="*/ 19 h 56"/>
                <a:gd name="T88" fmla="*/ 49 w 56"/>
                <a:gd name="T89" fmla="*/ 12 h 56"/>
                <a:gd name="T90" fmla="*/ 42 w 56"/>
                <a:gd name="T91" fmla="*/ 9 h 56"/>
                <a:gd name="T92" fmla="*/ 35 w 56"/>
                <a:gd name="T93" fmla="*/ 9 h 56"/>
                <a:gd name="T94" fmla="*/ 31 w 56"/>
                <a:gd name="T95" fmla="*/ 2 h 56"/>
                <a:gd name="T96" fmla="*/ 25 w 56"/>
                <a:gd name="T97" fmla="*/ 5 h 56"/>
                <a:gd name="T98" fmla="*/ 20 w 56"/>
                <a:gd name="T99" fmla="*/ 10 h 56"/>
                <a:gd name="T100" fmla="*/ 12 w 56"/>
                <a:gd name="T101" fmla="*/ 7 h 56"/>
                <a:gd name="T102" fmla="*/ 10 w 56"/>
                <a:gd name="T103" fmla="*/ 14 h 56"/>
                <a:gd name="T104" fmla="*/ 10 w 56"/>
                <a:gd name="T105" fmla="*/ 21 h 56"/>
                <a:gd name="T106" fmla="*/ 3 w 56"/>
                <a:gd name="T107" fmla="*/ 25 h 56"/>
                <a:gd name="T108" fmla="*/ 5 w 56"/>
                <a:gd name="T109" fmla="*/ 31 h 56"/>
                <a:gd name="T110" fmla="*/ 11 w 56"/>
                <a:gd name="T111" fmla="*/ 36 h 56"/>
                <a:gd name="T112" fmla="*/ 8 w 56"/>
                <a:gd name="T113" fmla="*/ 44 h 56"/>
                <a:gd name="T114" fmla="*/ 14 w 56"/>
                <a:gd name="T115" fmla="*/ 4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56">
                  <a:moveTo>
                    <a:pt x="31" y="56"/>
                  </a:moveTo>
                  <a:cubicBezTo>
                    <a:pt x="25" y="56"/>
                    <a:pt x="25" y="56"/>
                    <a:pt x="25" y="56"/>
                  </a:cubicBezTo>
                  <a:cubicBezTo>
                    <a:pt x="24" y="56"/>
                    <a:pt x="23" y="55"/>
                    <a:pt x="23" y="53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0"/>
                    <a:pt x="22" y="49"/>
                    <a:pt x="21" y="48"/>
                  </a:cubicBezTo>
                  <a:cubicBezTo>
                    <a:pt x="20" y="48"/>
                    <a:pt x="19" y="48"/>
                    <a:pt x="18" y="47"/>
                  </a:cubicBezTo>
                  <a:cubicBezTo>
                    <a:pt x="18" y="47"/>
                    <a:pt x="17" y="47"/>
                    <a:pt x="16" y="48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0"/>
                    <a:pt x="12" y="50"/>
                    <a:pt x="11" y="50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4"/>
                    <a:pt x="5" y="43"/>
                    <a:pt x="6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39"/>
                    <a:pt x="9" y="38"/>
                    <a:pt x="9" y="37"/>
                  </a:cubicBezTo>
                  <a:cubicBezTo>
                    <a:pt x="8" y="37"/>
                    <a:pt x="8" y="36"/>
                    <a:pt x="8" y="35"/>
                  </a:cubicBezTo>
                  <a:cubicBezTo>
                    <a:pt x="7" y="34"/>
                    <a:pt x="6" y="33"/>
                    <a:pt x="5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3"/>
                    <a:pt x="1" y="22"/>
                    <a:pt x="3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7" y="22"/>
                    <a:pt x="8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9" y="17"/>
                    <a:pt x="9" y="16"/>
                    <a:pt x="8" y="1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1"/>
                    <a:pt x="6" y="1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3" y="5"/>
                    <a:pt x="14" y="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8" y="9"/>
                    <a:pt x="19" y="8"/>
                  </a:cubicBezTo>
                  <a:cubicBezTo>
                    <a:pt x="19" y="8"/>
                    <a:pt x="20" y="7"/>
                    <a:pt x="21" y="7"/>
                  </a:cubicBezTo>
                  <a:cubicBezTo>
                    <a:pt x="22" y="7"/>
                    <a:pt x="23" y="6"/>
                    <a:pt x="23" y="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4" y="0"/>
                    <a:pt x="2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0"/>
                    <a:pt x="34" y="1"/>
                    <a:pt x="34" y="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6"/>
                    <a:pt x="34" y="7"/>
                    <a:pt x="35" y="7"/>
                  </a:cubicBezTo>
                  <a:cubicBezTo>
                    <a:pt x="36" y="7"/>
                    <a:pt x="37" y="8"/>
                    <a:pt x="38" y="8"/>
                  </a:cubicBezTo>
                  <a:cubicBezTo>
                    <a:pt x="39" y="9"/>
                    <a:pt x="40" y="9"/>
                    <a:pt x="40" y="8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5"/>
                    <a:pt x="45" y="5"/>
                    <a:pt x="46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1" y="11"/>
                    <a:pt x="51" y="11"/>
                    <a:pt x="51" y="12"/>
                  </a:cubicBezTo>
                  <a:cubicBezTo>
                    <a:pt x="51" y="12"/>
                    <a:pt x="51" y="13"/>
                    <a:pt x="50" y="13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7" y="16"/>
                    <a:pt x="47" y="17"/>
                    <a:pt x="48" y="18"/>
                  </a:cubicBezTo>
                  <a:cubicBezTo>
                    <a:pt x="48" y="19"/>
                    <a:pt x="48" y="20"/>
                    <a:pt x="49" y="21"/>
                  </a:cubicBezTo>
                  <a:cubicBezTo>
                    <a:pt x="49" y="22"/>
                    <a:pt x="50" y="22"/>
                    <a:pt x="51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5" y="22"/>
                    <a:pt x="56" y="23"/>
                    <a:pt x="56" y="2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2"/>
                    <a:pt x="55" y="33"/>
                    <a:pt x="54" y="33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0" y="33"/>
                    <a:pt x="49" y="34"/>
                    <a:pt x="49" y="35"/>
                  </a:cubicBezTo>
                  <a:cubicBezTo>
                    <a:pt x="49" y="36"/>
                    <a:pt x="48" y="37"/>
                    <a:pt x="48" y="37"/>
                  </a:cubicBezTo>
                  <a:cubicBezTo>
                    <a:pt x="47" y="38"/>
                    <a:pt x="47" y="39"/>
                    <a:pt x="48" y="40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1" y="42"/>
                    <a:pt x="51" y="43"/>
                    <a:pt x="51" y="44"/>
                  </a:cubicBezTo>
                  <a:cubicBezTo>
                    <a:pt x="51" y="44"/>
                    <a:pt x="51" y="45"/>
                    <a:pt x="50" y="4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0"/>
                    <a:pt x="43" y="50"/>
                    <a:pt x="43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0" y="47"/>
                    <a:pt x="39" y="47"/>
                    <a:pt x="38" y="47"/>
                  </a:cubicBezTo>
                  <a:cubicBezTo>
                    <a:pt x="37" y="48"/>
                    <a:pt x="36" y="48"/>
                    <a:pt x="35" y="48"/>
                  </a:cubicBezTo>
                  <a:cubicBezTo>
                    <a:pt x="34" y="49"/>
                    <a:pt x="34" y="50"/>
                    <a:pt x="34" y="51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5"/>
                    <a:pt x="33" y="56"/>
                    <a:pt x="31" y="56"/>
                  </a:cubicBezTo>
                  <a:close/>
                  <a:moveTo>
                    <a:pt x="17" y="45"/>
                  </a:moveTo>
                  <a:cubicBezTo>
                    <a:pt x="18" y="45"/>
                    <a:pt x="19" y="45"/>
                    <a:pt x="20" y="45"/>
                  </a:cubicBezTo>
                  <a:cubicBezTo>
                    <a:pt x="20" y="46"/>
                    <a:pt x="21" y="46"/>
                    <a:pt x="22" y="46"/>
                  </a:cubicBezTo>
                  <a:cubicBezTo>
                    <a:pt x="24" y="47"/>
                    <a:pt x="25" y="49"/>
                    <a:pt x="25" y="51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49"/>
                    <a:pt x="33" y="47"/>
                    <a:pt x="34" y="46"/>
                  </a:cubicBezTo>
                  <a:cubicBezTo>
                    <a:pt x="35" y="46"/>
                    <a:pt x="36" y="46"/>
                    <a:pt x="37" y="45"/>
                  </a:cubicBezTo>
                  <a:cubicBezTo>
                    <a:pt x="39" y="44"/>
                    <a:pt x="41" y="45"/>
                    <a:pt x="42" y="46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5" y="40"/>
                    <a:pt x="45" y="38"/>
                    <a:pt x="46" y="36"/>
                  </a:cubicBezTo>
                  <a:cubicBezTo>
                    <a:pt x="46" y="36"/>
                    <a:pt x="46" y="35"/>
                    <a:pt x="47" y="34"/>
                  </a:cubicBezTo>
                  <a:cubicBezTo>
                    <a:pt x="47" y="32"/>
                    <a:pt x="49" y="31"/>
                    <a:pt x="51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49" y="25"/>
                    <a:pt x="47" y="23"/>
                    <a:pt x="47" y="21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5" y="17"/>
                    <a:pt x="45" y="15"/>
                    <a:pt x="46" y="14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1" y="11"/>
                    <a:pt x="39" y="11"/>
                    <a:pt x="37" y="10"/>
                  </a:cubicBezTo>
                  <a:cubicBezTo>
                    <a:pt x="36" y="10"/>
                    <a:pt x="35" y="10"/>
                    <a:pt x="35" y="9"/>
                  </a:cubicBezTo>
                  <a:cubicBezTo>
                    <a:pt x="33" y="9"/>
                    <a:pt x="31" y="7"/>
                    <a:pt x="31" y="5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7"/>
                    <a:pt x="24" y="9"/>
                    <a:pt x="22" y="9"/>
                  </a:cubicBezTo>
                  <a:cubicBezTo>
                    <a:pt x="21" y="10"/>
                    <a:pt x="20" y="10"/>
                    <a:pt x="20" y="10"/>
                  </a:cubicBezTo>
                  <a:cubicBezTo>
                    <a:pt x="18" y="11"/>
                    <a:pt x="16" y="11"/>
                    <a:pt x="14" y="9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7"/>
                    <a:pt x="11" y="19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9" y="23"/>
                    <a:pt x="7" y="25"/>
                    <a:pt x="5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7" y="31"/>
                    <a:pt x="9" y="32"/>
                    <a:pt x="10" y="34"/>
                  </a:cubicBezTo>
                  <a:cubicBezTo>
                    <a:pt x="10" y="35"/>
                    <a:pt x="10" y="36"/>
                    <a:pt x="11" y="36"/>
                  </a:cubicBezTo>
                  <a:cubicBezTo>
                    <a:pt x="12" y="38"/>
                    <a:pt x="11" y="40"/>
                    <a:pt x="10" y="42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6" y="45"/>
                    <a:pt x="17" y="4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78" name="Freeform 891"/>
            <p:cNvSpPr>
              <a:spLocks noEditPoints="1"/>
            </p:cNvSpPr>
            <p:nvPr/>
          </p:nvSpPr>
          <p:spPr bwMode="auto">
            <a:xfrm>
              <a:off x="9894219" y="12107379"/>
              <a:ext cx="108111" cy="105107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2 h 31"/>
                <a:gd name="T12" fmla="*/ 2 w 31"/>
                <a:gd name="T13" fmla="*/ 16 h 31"/>
                <a:gd name="T14" fmla="*/ 15 w 31"/>
                <a:gd name="T15" fmla="*/ 29 h 31"/>
                <a:gd name="T16" fmla="*/ 29 w 31"/>
                <a:gd name="T17" fmla="*/ 16 h 31"/>
                <a:gd name="T18" fmla="*/ 15 w 31"/>
                <a:gd name="T19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2"/>
                  </a:moveTo>
                  <a:cubicBezTo>
                    <a:pt x="8" y="2"/>
                    <a:pt x="2" y="8"/>
                    <a:pt x="2" y="16"/>
                  </a:cubicBezTo>
                  <a:cubicBezTo>
                    <a:pt x="2" y="23"/>
                    <a:pt x="8" y="29"/>
                    <a:pt x="15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8"/>
                    <a:pt x="23" y="2"/>
                    <a:pt x="15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79" name="Freeform 892"/>
            <p:cNvSpPr>
              <a:spLocks noEditPoints="1"/>
            </p:cNvSpPr>
            <p:nvPr/>
          </p:nvSpPr>
          <p:spPr bwMode="auto">
            <a:xfrm>
              <a:off x="10005334" y="11978246"/>
              <a:ext cx="126129" cy="120123"/>
            </a:xfrm>
            <a:custGeom>
              <a:avLst/>
              <a:gdLst>
                <a:gd name="T0" fmla="*/ 20 w 36"/>
                <a:gd name="T1" fmla="*/ 33 h 35"/>
                <a:gd name="T2" fmla="*/ 16 w 36"/>
                <a:gd name="T3" fmla="*/ 32 h 35"/>
                <a:gd name="T4" fmla="*/ 9 w 36"/>
                <a:gd name="T5" fmla="*/ 33 h 35"/>
                <a:gd name="T6" fmla="*/ 9 w 36"/>
                <a:gd name="T7" fmla="*/ 29 h 35"/>
                <a:gd name="T8" fmla="*/ 6 w 36"/>
                <a:gd name="T9" fmla="*/ 26 h 35"/>
                <a:gd name="T10" fmla="*/ 2 w 36"/>
                <a:gd name="T11" fmla="*/ 26 h 35"/>
                <a:gd name="T12" fmla="*/ 3 w 36"/>
                <a:gd name="T13" fmla="*/ 19 h 35"/>
                <a:gd name="T14" fmla="*/ 3 w 36"/>
                <a:gd name="T15" fmla="*/ 15 h 35"/>
                <a:gd name="T16" fmla="*/ 2 w 36"/>
                <a:gd name="T17" fmla="*/ 8 h 35"/>
                <a:gd name="T18" fmla="*/ 8 w 36"/>
                <a:gd name="T19" fmla="*/ 8 h 35"/>
                <a:gd name="T20" fmla="*/ 9 w 36"/>
                <a:gd name="T21" fmla="*/ 4 h 35"/>
                <a:gd name="T22" fmla="*/ 13 w 36"/>
                <a:gd name="T23" fmla="*/ 0 h 35"/>
                <a:gd name="T24" fmla="*/ 17 w 36"/>
                <a:gd name="T25" fmla="*/ 3 h 35"/>
                <a:gd name="T26" fmla="*/ 21 w 36"/>
                <a:gd name="T27" fmla="*/ 3 h 35"/>
                <a:gd name="T28" fmla="*/ 27 w 36"/>
                <a:gd name="T29" fmla="*/ 2 h 35"/>
                <a:gd name="T30" fmla="*/ 28 w 36"/>
                <a:gd name="T31" fmla="*/ 6 h 35"/>
                <a:gd name="T32" fmla="*/ 30 w 36"/>
                <a:gd name="T33" fmla="*/ 9 h 35"/>
                <a:gd name="T34" fmla="*/ 34 w 36"/>
                <a:gd name="T35" fmla="*/ 9 h 35"/>
                <a:gd name="T36" fmla="*/ 35 w 36"/>
                <a:gd name="T37" fmla="*/ 15 h 35"/>
                <a:gd name="T38" fmla="*/ 32 w 36"/>
                <a:gd name="T39" fmla="*/ 19 h 35"/>
                <a:gd name="T40" fmla="*/ 35 w 36"/>
                <a:gd name="T41" fmla="*/ 23 h 35"/>
                <a:gd name="T42" fmla="*/ 33 w 36"/>
                <a:gd name="T43" fmla="*/ 28 h 35"/>
                <a:gd name="T44" fmla="*/ 29 w 36"/>
                <a:gd name="T45" fmla="*/ 27 h 35"/>
                <a:gd name="T46" fmla="*/ 27 w 36"/>
                <a:gd name="T47" fmla="*/ 31 h 35"/>
                <a:gd name="T48" fmla="*/ 22 w 36"/>
                <a:gd name="T49" fmla="*/ 35 h 35"/>
                <a:gd name="T50" fmla="*/ 22 w 36"/>
                <a:gd name="T51" fmla="*/ 33 h 35"/>
                <a:gd name="T52" fmla="*/ 26 w 36"/>
                <a:gd name="T53" fmla="*/ 27 h 35"/>
                <a:gd name="T54" fmla="*/ 32 w 36"/>
                <a:gd name="T55" fmla="*/ 26 h 35"/>
                <a:gd name="T56" fmla="*/ 30 w 36"/>
                <a:gd name="T57" fmla="*/ 19 h 35"/>
                <a:gd name="T58" fmla="*/ 34 w 36"/>
                <a:gd name="T59" fmla="*/ 13 h 35"/>
                <a:gd name="T60" fmla="*/ 27 w 36"/>
                <a:gd name="T61" fmla="*/ 10 h 35"/>
                <a:gd name="T62" fmla="*/ 26 w 36"/>
                <a:gd name="T63" fmla="*/ 4 h 35"/>
                <a:gd name="T64" fmla="*/ 19 w 36"/>
                <a:gd name="T65" fmla="*/ 6 h 35"/>
                <a:gd name="T66" fmla="*/ 14 w 36"/>
                <a:gd name="T67" fmla="*/ 2 h 35"/>
                <a:gd name="T68" fmla="*/ 10 w 36"/>
                <a:gd name="T69" fmla="*/ 8 h 35"/>
                <a:gd name="T70" fmla="*/ 4 w 36"/>
                <a:gd name="T71" fmla="*/ 10 h 35"/>
                <a:gd name="T72" fmla="*/ 6 w 36"/>
                <a:gd name="T73" fmla="*/ 16 h 35"/>
                <a:gd name="T74" fmla="*/ 3 w 36"/>
                <a:gd name="T75" fmla="*/ 22 h 35"/>
                <a:gd name="T76" fmla="*/ 9 w 36"/>
                <a:gd name="T77" fmla="*/ 25 h 35"/>
                <a:gd name="T78" fmla="*/ 10 w 36"/>
                <a:gd name="T79" fmla="*/ 31 h 35"/>
                <a:gd name="T80" fmla="*/ 17 w 36"/>
                <a:gd name="T81" fmla="*/ 30 h 35"/>
                <a:gd name="T82" fmla="*/ 34 w 36"/>
                <a:gd name="T83" fmla="*/ 14 h 35"/>
                <a:gd name="T84" fmla="*/ 11 w 36"/>
                <a:gd name="T85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" h="35">
                  <a:moveTo>
                    <a:pt x="22" y="35"/>
                  </a:moveTo>
                  <a:cubicBezTo>
                    <a:pt x="21" y="35"/>
                    <a:pt x="21" y="35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19" y="32"/>
                    <a:pt x="19" y="32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4" y="35"/>
                    <a:pt x="13" y="35"/>
                    <a:pt x="12" y="35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8" y="33"/>
                    <a:pt x="8" y="33"/>
                    <a:pt x="8" y="32"/>
                  </a:cubicBezTo>
                  <a:cubicBezTo>
                    <a:pt x="8" y="32"/>
                    <a:pt x="8" y="31"/>
                    <a:pt x="8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9" y="28"/>
                    <a:pt x="8" y="28"/>
                  </a:cubicBezTo>
                  <a:cubicBezTo>
                    <a:pt x="8" y="28"/>
                    <a:pt x="7" y="27"/>
                    <a:pt x="7" y="27"/>
                  </a:cubicBezTo>
                  <a:cubicBezTo>
                    <a:pt x="7" y="26"/>
                    <a:pt x="6" y="26"/>
                    <a:pt x="6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2" y="27"/>
                    <a:pt x="2" y="26"/>
                    <a:pt x="2" y="26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1"/>
                    <a:pt x="1" y="20"/>
                    <a:pt x="2" y="2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7"/>
                    <a:pt x="4" y="17"/>
                    <a:pt x="4" y="16"/>
                  </a:cubicBezTo>
                  <a:cubicBezTo>
                    <a:pt x="4" y="16"/>
                    <a:pt x="4" y="15"/>
                    <a:pt x="3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3"/>
                    <a:pt x="1" y="1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7"/>
                    <a:pt x="4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8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6"/>
                    <a:pt x="10" y="6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2"/>
                  </a:cubicBezTo>
                  <a:cubicBezTo>
                    <a:pt x="9" y="2"/>
                    <a:pt x="9" y="1"/>
                    <a:pt x="10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5" y="0"/>
                    <a:pt x="16" y="0"/>
                    <a:pt x="16" y="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8" y="3"/>
                  </a:cubicBezTo>
                  <a:cubicBezTo>
                    <a:pt x="18" y="3"/>
                    <a:pt x="19" y="3"/>
                    <a:pt x="19" y="3"/>
                  </a:cubicBezTo>
                  <a:cubicBezTo>
                    <a:pt x="20" y="3"/>
                    <a:pt x="20" y="3"/>
                    <a:pt x="21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0"/>
                    <a:pt x="23" y="0"/>
                    <a:pt x="24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3"/>
                  </a:cubicBezTo>
                  <a:cubicBezTo>
                    <a:pt x="29" y="3"/>
                    <a:pt x="28" y="4"/>
                    <a:pt x="28" y="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7"/>
                    <a:pt x="28" y="7"/>
                  </a:cubicBezTo>
                  <a:cubicBezTo>
                    <a:pt x="28" y="8"/>
                    <a:pt x="29" y="8"/>
                    <a:pt x="29" y="8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3" y="8"/>
                    <a:pt x="33" y="8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2" y="17"/>
                    <a:pt x="32" y="17"/>
                  </a:cubicBezTo>
                  <a:cubicBezTo>
                    <a:pt x="32" y="18"/>
                    <a:pt x="32" y="18"/>
                    <a:pt x="32" y="19"/>
                  </a:cubicBezTo>
                  <a:cubicBezTo>
                    <a:pt x="32" y="19"/>
                    <a:pt x="33" y="20"/>
                    <a:pt x="33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6" y="22"/>
                    <a:pt x="35" y="2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3" y="28"/>
                    <a:pt x="33" y="28"/>
                  </a:cubicBezTo>
                  <a:cubicBezTo>
                    <a:pt x="32" y="28"/>
                    <a:pt x="32" y="28"/>
                    <a:pt x="31" y="28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8" y="28"/>
                    <a:pt x="28" y="28"/>
                    <a:pt x="27" y="29"/>
                  </a:cubicBezTo>
                  <a:cubicBezTo>
                    <a:pt x="27" y="29"/>
                    <a:pt x="27" y="29"/>
                    <a:pt x="27" y="30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8" y="32"/>
                    <a:pt x="27" y="33"/>
                    <a:pt x="26" y="3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2" y="35"/>
                    <a:pt x="22" y="35"/>
                  </a:cubicBezTo>
                  <a:close/>
                  <a:moveTo>
                    <a:pt x="19" y="30"/>
                  </a:moveTo>
                  <a:cubicBezTo>
                    <a:pt x="20" y="30"/>
                    <a:pt x="21" y="30"/>
                    <a:pt x="22" y="32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29"/>
                    <a:pt x="25" y="28"/>
                    <a:pt x="26" y="27"/>
                  </a:cubicBezTo>
                  <a:cubicBezTo>
                    <a:pt x="26" y="26"/>
                    <a:pt x="27" y="26"/>
                    <a:pt x="27" y="26"/>
                  </a:cubicBezTo>
                  <a:cubicBezTo>
                    <a:pt x="28" y="25"/>
                    <a:pt x="29" y="24"/>
                    <a:pt x="31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1" y="22"/>
                    <a:pt x="30" y="20"/>
                    <a:pt x="30" y="19"/>
                  </a:cubicBezTo>
                  <a:cubicBezTo>
                    <a:pt x="30" y="18"/>
                    <a:pt x="30" y="18"/>
                    <a:pt x="30" y="17"/>
                  </a:cubicBezTo>
                  <a:cubicBezTo>
                    <a:pt x="30" y="16"/>
                    <a:pt x="31" y="14"/>
                    <a:pt x="32" y="14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7" y="10"/>
                    <a:pt x="27" y="9"/>
                    <a:pt x="26" y="9"/>
                  </a:cubicBezTo>
                  <a:cubicBezTo>
                    <a:pt x="25" y="8"/>
                    <a:pt x="25" y="6"/>
                    <a:pt x="25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5"/>
                    <a:pt x="21" y="6"/>
                    <a:pt x="19" y="6"/>
                  </a:cubicBezTo>
                  <a:cubicBezTo>
                    <a:pt x="19" y="6"/>
                    <a:pt x="18" y="6"/>
                    <a:pt x="18" y="6"/>
                  </a:cubicBezTo>
                  <a:cubicBezTo>
                    <a:pt x="16" y="6"/>
                    <a:pt x="15" y="5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7"/>
                    <a:pt x="10" y="8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8" y="10"/>
                    <a:pt x="7" y="11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4"/>
                    <a:pt x="6" y="15"/>
                    <a:pt x="6" y="16"/>
                  </a:cubicBezTo>
                  <a:cubicBezTo>
                    <a:pt x="6" y="17"/>
                    <a:pt x="6" y="17"/>
                    <a:pt x="6" y="18"/>
                  </a:cubicBezTo>
                  <a:cubicBezTo>
                    <a:pt x="6" y="19"/>
                    <a:pt x="5" y="21"/>
                    <a:pt x="4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6" y="24"/>
                    <a:pt x="8" y="24"/>
                    <a:pt x="9" y="25"/>
                  </a:cubicBezTo>
                  <a:cubicBezTo>
                    <a:pt x="9" y="26"/>
                    <a:pt x="9" y="26"/>
                    <a:pt x="10" y="26"/>
                  </a:cubicBezTo>
                  <a:cubicBezTo>
                    <a:pt x="11" y="27"/>
                    <a:pt x="11" y="29"/>
                    <a:pt x="11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0"/>
                    <a:pt x="16" y="29"/>
                    <a:pt x="17" y="30"/>
                  </a:cubicBezTo>
                  <a:cubicBezTo>
                    <a:pt x="17" y="30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lose/>
                  <a:moveTo>
                    <a:pt x="34" y="14"/>
                  </a:move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11" y="3"/>
                  </a:moveTo>
                  <a:cubicBezTo>
                    <a:pt x="11" y="3"/>
                    <a:pt x="11" y="3"/>
                    <a:pt x="1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80" name="Freeform 893"/>
            <p:cNvSpPr>
              <a:spLocks noEditPoints="1"/>
            </p:cNvSpPr>
            <p:nvPr/>
          </p:nvSpPr>
          <p:spPr bwMode="auto">
            <a:xfrm>
              <a:off x="10038364" y="12005269"/>
              <a:ext cx="63065" cy="63065"/>
            </a:xfrm>
            <a:custGeom>
              <a:avLst/>
              <a:gdLst>
                <a:gd name="T0" fmla="*/ 9 w 18"/>
                <a:gd name="T1" fmla="*/ 18 h 18"/>
                <a:gd name="T2" fmla="*/ 5 w 18"/>
                <a:gd name="T3" fmla="*/ 18 h 18"/>
                <a:gd name="T4" fmla="*/ 1 w 18"/>
                <a:gd name="T5" fmla="*/ 13 h 18"/>
                <a:gd name="T6" fmla="*/ 1 w 18"/>
                <a:gd name="T7" fmla="*/ 6 h 18"/>
                <a:gd name="T8" fmla="*/ 6 w 18"/>
                <a:gd name="T9" fmla="*/ 1 h 18"/>
                <a:gd name="T10" fmla="*/ 13 w 18"/>
                <a:gd name="T11" fmla="*/ 1 h 18"/>
                <a:gd name="T12" fmla="*/ 17 w 18"/>
                <a:gd name="T13" fmla="*/ 6 h 18"/>
                <a:gd name="T14" fmla="*/ 17 w 18"/>
                <a:gd name="T15" fmla="*/ 13 h 18"/>
                <a:gd name="T16" fmla="*/ 9 w 18"/>
                <a:gd name="T17" fmla="*/ 18 h 18"/>
                <a:gd name="T18" fmla="*/ 9 w 18"/>
                <a:gd name="T19" fmla="*/ 3 h 18"/>
                <a:gd name="T20" fmla="*/ 7 w 18"/>
                <a:gd name="T21" fmla="*/ 3 h 18"/>
                <a:gd name="T22" fmla="*/ 3 w 18"/>
                <a:gd name="T23" fmla="*/ 7 h 18"/>
                <a:gd name="T24" fmla="*/ 3 w 18"/>
                <a:gd name="T25" fmla="*/ 12 h 18"/>
                <a:gd name="T26" fmla="*/ 6 w 18"/>
                <a:gd name="T27" fmla="*/ 16 h 18"/>
                <a:gd name="T28" fmla="*/ 15 w 18"/>
                <a:gd name="T29" fmla="*/ 12 h 18"/>
                <a:gd name="T30" fmla="*/ 15 w 18"/>
                <a:gd name="T31" fmla="*/ 7 h 18"/>
                <a:gd name="T32" fmla="*/ 12 w 18"/>
                <a:gd name="T33" fmla="*/ 3 h 18"/>
                <a:gd name="T34" fmla="*/ 9 w 18"/>
                <a:gd name="T3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" h="18">
                  <a:moveTo>
                    <a:pt x="9" y="18"/>
                  </a:moveTo>
                  <a:cubicBezTo>
                    <a:pt x="8" y="18"/>
                    <a:pt x="7" y="18"/>
                    <a:pt x="5" y="18"/>
                  </a:cubicBezTo>
                  <a:cubicBezTo>
                    <a:pt x="3" y="17"/>
                    <a:pt x="2" y="15"/>
                    <a:pt x="1" y="13"/>
                  </a:cubicBezTo>
                  <a:cubicBezTo>
                    <a:pt x="0" y="10"/>
                    <a:pt x="0" y="8"/>
                    <a:pt x="1" y="6"/>
                  </a:cubicBezTo>
                  <a:cubicBezTo>
                    <a:pt x="2" y="4"/>
                    <a:pt x="4" y="2"/>
                    <a:pt x="6" y="1"/>
                  </a:cubicBezTo>
                  <a:cubicBezTo>
                    <a:pt x="8" y="0"/>
                    <a:pt x="11" y="0"/>
                    <a:pt x="13" y="1"/>
                  </a:cubicBezTo>
                  <a:cubicBezTo>
                    <a:pt x="15" y="2"/>
                    <a:pt x="17" y="4"/>
                    <a:pt x="17" y="6"/>
                  </a:cubicBezTo>
                  <a:cubicBezTo>
                    <a:pt x="18" y="9"/>
                    <a:pt x="18" y="11"/>
                    <a:pt x="17" y="13"/>
                  </a:cubicBezTo>
                  <a:cubicBezTo>
                    <a:pt x="16" y="17"/>
                    <a:pt x="13" y="18"/>
                    <a:pt x="9" y="18"/>
                  </a:cubicBezTo>
                  <a:close/>
                  <a:moveTo>
                    <a:pt x="9" y="3"/>
                  </a:moveTo>
                  <a:cubicBezTo>
                    <a:pt x="8" y="3"/>
                    <a:pt x="8" y="3"/>
                    <a:pt x="7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2" y="8"/>
                    <a:pt x="2" y="10"/>
                    <a:pt x="3" y="12"/>
                  </a:cubicBezTo>
                  <a:cubicBezTo>
                    <a:pt x="3" y="14"/>
                    <a:pt x="5" y="15"/>
                    <a:pt x="6" y="16"/>
                  </a:cubicBezTo>
                  <a:cubicBezTo>
                    <a:pt x="10" y="17"/>
                    <a:pt x="14" y="16"/>
                    <a:pt x="15" y="12"/>
                  </a:cubicBezTo>
                  <a:cubicBezTo>
                    <a:pt x="16" y="11"/>
                    <a:pt x="16" y="9"/>
                    <a:pt x="15" y="7"/>
                  </a:cubicBezTo>
                  <a:cubicBezTo>
                    <a:pt x="15" y="6"/>
                    <a:pt x="13" y="4"/>
                    <a:pt x="12" y="3"/>
                  </a:cubicBezTo>
                  <a:cubicBezTo>
                    <a:pt x="11" y="3"/>
                    <a:pt x="10" y="3"/>
                    <a:pt x="9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81" name="그룹 1880"/>
          <p:cNvGrpSpPr/>
          <p:nvPr/>
        </p:nvGrpSpPr>
        <p:grpSpPr>
          <a:xfrm>
            <a:off x="2066338" y="3177990"/>
            <a:ext cx="252320" cy="246954"/>
            <a:chOff x="14831262" y="4368472"/>
            <a:chExt cx="282288" cy="276284"/>
          </a:xfrm>
          <a:solidFill>
            <a:srgbClr val="FE6500"/>
          </a:solidFill>
        </p:grpSpPr>
        <p:sp>
          <p:nvSpPr>
            <p:cNvPr id="1882" name="Freeform 1379"/>
            <p:cNvSpPr>
              <a:spLocks noEditPoints="1"/>
            </p:cNvSpPr>
            <p:nvPr/>
          </p:nvSpPr>
          <p:spPr bwMode="auto">
            <a:xfrm>
              <a:off x="14861294" y="4392497"/>
              <a:ext cx="225231" cy="228234"/>
            </a:xfrm>
            <a:custGeom>
              <a:avLst/>
              <a:gdLst>
                <a:gd name="T0" fmla="*/ 32 w 65"/>
                <a:gd name="T1" fmla="*/ 66 h 66"/>
                <a:gd name="T2" fmla="*/ 0 w 65"/>
                <a:gd name="T3" fmla="*/ 33 h 66"/>
                <a:gd name="T4" fmla="*/ 32 w 65"/>
                <a:gd name="T5" fmla="*/ 0 h 66"/>
                <a:gd name="T6" fmla="*/ 65 w 65"/>
                <a:gd name="T7" fmla="*/ 33 h 66"/>
                <a:gd name="T8" fmla="*/ 32 w 65"/>
                <a:gd name="T9" fmla="*/ 66 h 66"/>
                <a:gd name="T10" fmla="*/ 32 w 65"/>
                <a:gd name="T11" fmla="*/ 3 h 66"/>
                <a:gd name="T12" fmla="*/ 2 w 65"/>
                <a:gd name="T13" fmla="*/ 33 h 66"/>
                <a:gd name="T14" fmla="*/ 32 w 65"/>
                <a:gd name="T15" fmla="*/ 64 h 66"/>
                <a:gd name="T16" fmla="*/ 63 w 65"/>
                <a:gd name="T17" fmla="*/ 33 h 66"/>
                <a:gd name="T18" fmla="*/ 32 w 65"/>
                <a:gd name="T19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32" y="66"/>
                  </a:moveTo>
                  <a:cubicBezTo>
                    <a:pt x="14" y="66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6"/>
                    <a:pt x="32" y="66"/>
                  </a:cubicBezTo>
                  <a:close/>
                  <a:moveTo>
                    <a:pt x="32" y="3"/>
                  </a:moveTo>
                  <a:cubicBezTo>
                    <a:pt x="16" y="3"/>
                    <a:pt x="2" y="16"/>
                    <a:pt x="2" y="33"/>
                  </a:cubicBezTo>
                  <a:cubicBezTo>
                    <a:pt x="2" y="50"/>
                    <a:pt x="16" y="64"/>
                    <a:pt x="32" y="64"/>
                  </a:cubicBezTo>
                  <a:cubicBezTo>
                    <a:pt x="49" y="64"/>
                    <a:pt x="63" y="50"/>
                    <a:pt x="63" y="33"/>
                  </a:cubicBezTo>
                  <a:cubicBezTo>
                    <a:pt x="63" y="16"/>
                    <a:pt x="49" y="3"/>
                    <a:pt x="32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83" name="Freeform 1380"/>
            <p:cNvSpPr>
              <a:spLocks noEditPoints="1"/>
            </p:cNvSpPr>
            <p:nvPr/>
          </p:nvSpPr>
          <p:spPr bwMode="auto">
            <a:xfrm>
              <a:off x="14894327" y="4431540"/>
              <a:ext cx="156158" cy="15615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2 h 45"/>
                <a:gd name="T4" fmla="*/ 22 w 45"/>
                <a:gd name="T5" fmla="*/ 0 h 45"/>
                <a:gd name="T6" fmla="*/ 45 w 45"/>
                <a:gd name="T7" fmla="*/ 22 h 45"/>
                <a:gd name="T8" fmla="*/ 22 w 45"/>
                <a:gd name="T9" fmla="*/ 45 h 45"/>
                <a:gd name="T10" fmla="*/ 22 w 45"/>
                <a:gd name="T11" fmla="*/ 2 h 45"/>
                <a:gd name="T12" fmla="*/ 2 w 45"/>
                <a:gd name="T13" fmla="*/ 22 h 45"/>
                <a:gd name="T14" fmla="*/ 22 w 45"/>
                <a:gd name="T15" fmla="*/ 42 h 45"/>
                <a:gd name="T16" fmla="*/ 43 w 45"/>
                <a:gd name="T17" fmla="*/ 22 h 45"/>
                <a:gd name="T18" fmla="*/ 22 w 45"/>
                <a:gd name="T19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2"/>
                  </a:moveTo>
                  <a:cubicBezTo>
                    <a:pt x="11" y="2"/>
                    <a:pt x="2" y="11"/>
                    <a:pt x="2" y="22"/>
                  </a:cubicBezTo>
                  <a:cubicBezTo>
                    <a:pt x="2" y="33"/>
                    <a:pt x="11" y="42"/>
                    <a:pt x="22" y="42"/>
                  </a:cubicBezTo>
                  <a:cubicBezTo>
                    <a:pt x="34" y="42"/>
                    <a:pt x="43" y="33"/>
                    <a:pt x="43" y="22"/>
                  </a:cubicBezTo>
                  <a:cubicBezTo>
                    <a:pt x="43" y="11"/>
                    <a:pt x="34" y="2"/>
                    <a:pt x="2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84" name="Freeform 1381"/>
            <p:cNvSpPr>
              <a:spLocks/>
            </p:cNvSpPr>
            <p:nvPr/>
          </p:nvSpPr>
          <p:spPr bwMode="auto">
            <a:xfrm>
              <a:off x="14966401" y="4368472"/>
              <a:ext cx="12012" cy="36038"/>
            </a:xfrm>
            <a:custGeom>
              <a:avLst/>
              <a:gdLst>
                <a:gd name="T0" fmla="*/ 1 w 3"/>
                <a:gd name="T1" fmla="*/ 10 h 10"/>
                <a:gd name="T2" fmla="*/ 0 w 3"/>
                <a:gd name="T3" fmla="*/ 8 h 10"/>
                <a:gd name="T4" fmla="*/ 0 w 3"/>
                <a:gd name="T5" fmla="*/ 1 h 10"/>
                <a:gd name="T6" fmla="*/ 1 w 3"/>
                <a:gd name="T7" fmla="*/ 0 h 10"/>
                <a:gd name="T8" fmla="*/ 3 w 3"/>
                <a:gd name="T9" fmla="*/ 1 h 10"/>
                <a:gd name="T10" fmla="*/ 3 w 3"/>
                <a:gd name="T11" fmla="*/ 8 h 10"/>
                <a:gd name="T12" fmla="*/ 1 w 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0">
                  <a:moveTo>
                    <a:pt x="1" y="10"/>
                  </a:moveTo>
                  <a:cubicBezTo>
                    <a:pt x="1" y="10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2" y="10"/>
                    <a:pt x="1" y="1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85" name="Freeform 1382"/>
            <p:cNvSpPr>
              <a:spLocks/>
            </p:cNvSpPr>
            <p:nvPr/>
          </p:nvSpPr>
          <p:spPr bwMode="auto">
            <a:xfrm>
              <a:off x="14966401" y="4614725"/>
              <a:ext cx="12012" cy="30031"/>
            </a:xfrm>
            <a:custGeom>
              <a:avLst/>
              <a:gdLst>
                <a:gd name="T0" fmla="*/ 1 w 3"/>
                <a:gd name="T1" fmla="*/ 9 h 9"/>
                <a:gd name="T2" fmla="*/ 0 w 3"/>
                <a:gd name="T3" fmla="*/ 8 h 9"/>
                <a:gd name="T4" fmla="*/ 0 w 3"/>
                <a:gd name="T5" fmla="*/ 1 h 9"/>
                <a:gd name="T6" fmla="*/ 1 w 3"/>
                <a:gd name="T7" fmla="*/ 0 h 9"/>
                <a:gd name="T8" fmla="*/ 3 w 3"/>
                <a:gd name="T9" fmla="*/ 1 h 9"/>
                <a:gd name="T10" fmla="*/ 3 w 3"/>
                <a:gd name="T11" fmla="*/ 8 h 9"/>
                <a:gd name="T12" fmla="*/ 1 w 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9">
                  <a:moveTo>
                    <a:pt x="1" y="9"/>
                  </a:moveTo>
                  <a:cubicBezTo>
                    <a:pt x="1" y="9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2" y="9"/>
                    <a:pt x="1" y="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86" name="Freeform 1383"/>
            <p:cNvSpPr>
              <a:spLocks/>
            </p:cNvSpPr>
            <p:nvPr/>
          </p:nvSpPr>
          <p:spPr bwMode="auto">
            <a:xfrm>
              <a:off x="15077512" y="4503615"/>
              <a:ext cx="36038" cy="6006"/>
            </a:xfrm>
            <a:custGeom>
              <a:avLst/>
              <a:gdLst>
                <a:gd name="T0" fmla="*/ 8 w 10"/>
                <a:gd name="T1" fmla="*/ 2 h 2"/>
                <a:gd name="T2" fmla="*/ 1 w 10"/>
                <a:gd name="T3" fmla="*/ 2 h 2"/>
                <a:gd name="T4" fmla="*/ 0 w 10"/>
                <a:gd name="T5" fmla="*/ 1 h 2"/>
                <a:gd name="T6" fmla="*/ 1 w 10"/>
                <a:gd name="T7" fmla="*/ 0 h 2"/>
                <a:gd name="T8" fmla="*/ 8 w 10"/>
                <a:gd name="T9" fmla="*/ 0 h 2"/>
                <a:gd name="T10" fmla="*/ 10 w 10"/>
                <a:gd name="T11" fmla="*/ 1 h 2"/>
                <a:gd name="T12" fmla="*/ 8 w 1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0" y="2"/>
                    <a:pt x="9" y="2"/>
                    <a:pt x="8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87" name="Freeform 1384"/>
            <p:cNvSpPr>
              <a:spLocks/>
            </p:cNvSpPr>
            <p:nvPr/>
          </p:nvSpPr>
          <p:spPr bwMode="auto">
            <a:xfrm>
              <a:off x="14831262" y="4503615"/>
              <a:ext cx="36038" cy="6006"/>
            </a:xfrm>
            <a:custGeom>
              <a:avLst/>
              <a:gdLst>
                <a:gd name="T0" fmla="*/ 9 w 10"/>
                <a:gd name="T1" fmla="*/ 2 h 2"/>
                <a:gd name="T2" fmla="*/ 1 w 10"/>
                <a:gd name="T3" fmla="*/ 2 h 2"/>
                <a:gd name="T4" fmla="*/ 0 w 10"/>
                <a:gd name="T5" fmla="*/ 1 h 2"/>
                <a:gd name="T6" fmla="*/ 1 w 10"/>
                <a:gd name="T7" fmla="*/ 0 h 2"/>
                <a:gd name="T8" fmla="*/ 9 w 10"/>
                <a:gd name="T9" fmla="*/ 0 h 2"/>
                <a:gd name="T10" fmla="*/ 10 w 10"/>
                <a:gd name="T11" fmla="*/ 1 h 2"/>
                <a:gd name="T12" fmla="*/ 9 w 1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9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0" y="2"/>
                    <a:pt x="9" y="2"/>
                    <a:pt x="9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88" name="그룹 1887"/>
          <p:cNvGrpSpPr/>
          <p:nvPr/>
        </p:nvGrpSpPr>
        <p:grpSpPr>
          <a:xfrm>
            <a:off x="2794103" y="3176648"/>
            <a:ext cx="249638" cy="249638"/>
            <a:chOff x="9140452" y="11978246"/>
            <a:chExt cx="279286" cy="279286"/>
          </a:xfrm>
          <a:solidFill>
            <a:srgbClr val="FE6500"/>
          </a:solidFill>
        </p:grpSpPr>
        <p:sp>
          <p:nvSpPr>
            <p:cNvPr id="1889" name="Freeform 830"/>
            <p:cNvSpPr>
              <a:spLocks noEditPoints="1"/>
            </p:cNvSpPr>
            <p:nvPr/>
          </p:nvSpPr>
          <p:spPr bwMode="auto">
            <a:xfrm>
              <a:off x="9140452" y="11978246"/>
              <a:ext cx="279286" cy="279286"/>
            </a:xfrm>
            <a:custGeom>
              <a:avLst/>
              <a:gdLst>
                <a:gd name="T0" fmla="*/ 33 w 81"/>
                <a:gd name="T1" fmla="*/ 78 h 81"/>
                <a:gd name="T2" fmla="*/ 26 w 81"/>
                <a:gd name="T3" fmla="*/ 69 h 81"/>
                <a:gd name="T4" fmla="*/ 15 w 81"/>
                <a:gd name="T5" fmla="*/ 72 h 81"/>
                <a:gd name="T6" fmla="*/ 11 w 81"/>
                <a:gd name="T7" fmla="*/ 59 h 81"/>
                <a:gd name="T8" fmla="*/ 6 w 81"/>
                <a:gd name="T9" fmla="*/ 48 h 81"/>
                <a:gd name="T10" fmla="*/ 0 w 81"/>
                <a:gd name="T11" fmla="*/ 36 h 81"/>
                <a:gd name="T12" fmla="*/ 10 w 81"/>
                <a:gd name="T13" fmla="*/ 30 h 81"/>
                <a:gd name="T14" fmla="*/ 8 w 81"/>
                <a:gd name="T15" fmla="*/ 19 h 81"/>
                <a:gd name="T16" fmla="*/ 15 w 81"/>
                <a:gd name="T17" fmla="*/ 9 h 81"/>
                <a:gd name="T18" fmla="*/ 26 w 81"/>
                <a:gd name="T19" fmla="*/ 12 h 81"/>
                <a:gd name="T20" fmla="*/ 33 w 81"/>
                <a:gd name="T21" fmla="*/ 3 h 81"/>
                <a:gd name="T22" fmla="*/ 48 w 81"/>
                <a:gd name="T23" fmla="*/ 3 h 81"/>
                <a:gd name="T24" fmla="*/ 54 w 81"/>
                <a:gd name="T25" fmla="*/ 12 h 81"/>
                <a:gd name="T26" fmla="*/ 66 w 81"/>
                <a:gd name="T27" fmla="*/ 9 h 81"/>
                <a:gd name="T28" fmla="*/ 72 w 81"/>
                <a:gd name="T29" fmla="*/ 19 h 81"/>
                <a:gd name="T30" fmla="*/ 70 w 81"/>
                <a:gd name="T31" fmla="*/ 30 h 81"/>
                <a:gd name="T32" fmla="*/ 81 w 81"/>
                <a:gd name="T33" fmla="*/ 36 h 81"/>
                <a:gd name="T34" fmla="*/ 74 w 81"/>
                <a:gd name="T35" fmla="*/ 48 h 81"/>
                <a:gd name="T36" fmla="*/ 69 w 81"/>
                <a:gd name="T37" fmla="*/ 59 h 81"/>
                <a:gd name="T38" fmla="*/ 66 w 81"/>
                <a:gd name="T39" fmla="*/ 72 h 81"/>
                <a:gd name="T40" fmla="*/ 54 w 81"/>
                <a:gd name="T41" fmla="*/ 69 h 81"/>
                <a:gd name="T42" fmla="*/ 48 w 81"/>
                <a:gd name="T43" fmla="*/ 78 h 81"/>
                <a:gd name="T44" fmla="*/ 27 w 81"/>
                <a:gd name="T45" fmla="*/ 67 h 81"/>
                <a:gd name="T46" fmla="*/ 35 w 81"/>
                <a:gd name="T47" fmla="*/ 78 h 81"/>
                <a:gd name="T48" fmla="*/ 45 w 81"/>
                <a:gd name="T49" fmla="*/ 78 h 81"/>
                <a:gd name="T50" fmla="*/ 53 w 81"/>
                <a:gd name="T51" fmla="*/ 67 h 81"/>
                <a:gd name="T52" fmla="*/ 64 w 81"/>
                <a:gd name="T53" fmla="*/ 71 h 81"/>
                <a:gd name="T54" fmla="*/ 70 w 81"/>
                <a:gd name="T55" fmla="*/ 63 h 81"/>
                <a:gd name="T56" fmla="*/ 68 w 81"/>
                <a:gd name="T57" fmla="*/ 50 h 81"/>
                <a:gd name="T58" fmla="*/ 79 w 81"/>
                <a:gd name="T59" fmla="*/ 45 h 81"/>
                <a:gd name="T60" fmla="*/ 74 w 81"/>
                <a:gd name="T61" fmla="*/ 35 h 81"/>
                <a:gd name="T62" fmla="*/ 68 w 81"/>
                <a:gd name="T63" fmla="*/ 20 h 81"/>
                <a:gd name="T64" fmla="*/ 70 w 81"/>
                <a:gd name="T65" fmla="*/ 16 h 81"/>
                <a:gd name="T66" fmla="*/ 60 w 81"/>
                <a:gd name="T67" fmla="*/ 13 h 81"/>
                <a:gd name="T68" fmla="*/ 45 w 81"/>
                <a:gd name="T69" fmla="*/ 7 h 81"/>
                <a:gd name="T70" fmla="*/ 36 w 81"/>
                <a:gd name="T71" fmla="*/ 2 h 81"/>
                <a:gd name="T72" fmla="*/ 31 w 81"/>
                <a:gd name="T73" fmla="*/ 13 h 81"/>
                <a:gd name="T74" fmla="*/ 17 w 81"/>
                <a:gd name="T75" fmla="*/ 10 h 81"/>
                <a:gd name="T76" fmla="*/ 10 w 81"/>
                <a:gd name="T77" fmla="*/ 17 h 81"/>
                <a:gd name="T78" fmla="*/ 14 w 81"/>
                <a:gd name="T79" fmla="*/ 27 h 81"/>
                <a:gd name="T80" fmla="*/ 3 w 81"/>
                <a:gd name="T81" fmla="*/ 35 h 81"/>
                <a:gd name="T82" fmla="*/ 3 w 81"/>
                <a:gd name="T83" fmla="*/ 46 h 81"/>
                <a:gd name="T84" fmla="*/ 14 w 81"/>
                <a:gd name="T85" fmla="*/ 53 h 81"/>
                <a:gd name="T86" fmla="*/ 10 w 81"/>
                <a:gd name="T87" fmla="*/ 64 h 81"/>
                <a:gd name="T88" fmla="*/ 17 w 81"/>
                <a:gd name="T89" fmla="*/ 7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" h="81">
                  <a:moveTo>
                    <a:pt x="45" y="81"/>
                  </a:moveTo>
                  <a:cubicBezTo>
                    <a:pt x="36" y="81"/>
                    <a:pt x="36" y="81"/>
                    <a:pt x="36" y="81"/>
                  </a:cubicBezTo>
                  <a:cubicBezTo>
                    <a:pt x="34" y="81"/>
                    <a:pt x="33" y="80"/>
                    <a:pt x="33" y="78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3" y="73"/>
                    <a:pt x="32" y="71"/>
                    <a:pt x="30" y="70"/>
                  </a:cubicBezTo>
                  <a:cubicBezTo>
                    <a:pt x="29" y="70"/>
                    <a:pt x="27" y="69"/>
                    <a:pt x="26" y="69"/>
                  </a:cubicBezTo>
                  <a:cubicBezTo>
                    <a:pt x="25" y="68"/>
                    <a:pt x="23" y="68"/>
                    <a:pt x="22" y="69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8" y="73"/>
                    <a:pt x="16" y="73"/>
                    <a:pt x="15" y="72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3"/>
                    <a:pt x="8" y="6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8"/>
                    <a:pt x="13" y="56"/>
                    <a:pt x="12" y="54"/>
                  </a:cubicBezTo>
                  <a:cubicBezTo>
                    <a:pt x="11" y="53"/>
                    <a:pt x="11" y="52"/>
                    <a:pt x="10" y="51"/>
                  </a:cubicBezTo>
                  <a:cubicBezTo>
                    <a:pt x="10" y="49"/>
                    <a:pt x="8" y="48"/>
                    <a:pt x="6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4"/>
                    <a:pt x="1" y="33"/>
                    <a:pt x="3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10" y="32"/>
                    <a:pt x="10" y="30"/>
                  </a:cubicBezTo>
                  <a:cubicBezTo>
                    <a:pt x="11" y="29"/>
                    <a:pt x="11" y="28"/>
                    <a:pt x="12" y="26"/>
                  </a:cubicBezTo>
                  <a:cubicBezTo>
                    <a:pt x="13" y="25"/>
                    <a:pt x="12" y="23"/>
                    <a:pt x="11" y="2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8"/>
                    <a:pt x="8" y="17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8"/>
                    <a:pt x="18" y="8"/>
                    <a:pt x="19" y="9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3"/>
                    <a:pt x="25" y="13"/>
                    <a:pt x="26" y="12"/>
                  </a:cubicBezTo>
                  <a:cubicBezTo>
                    <a:pt x="28" y="12"/>
                    <a:pt x="29" y="11"/>
                    <a:pt x="30" y="11"/>
                  </a:cubicBezTo>
                  <a:cubicBezTo>
                    <a:pt x="32" y="10"/>
                    <a:pt x="33" y="9"/>
                    <a:pt x="33" y="7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1"/>
                    <a:pt x="34" y="0"/>
                    <a:pt x="3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8" y="1"/>
                    <a:pt x="48" y="3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9"/>
                    <a:pt x="49" y="10"/>
                    <a:pt x="50" y="11"/>
                  </a:cubicBezTo>
                  <a:cubicBezTo>
                    <a:pt x="52" y="11"/>
                    <a:pt x="53" y="12"/>
                    <a:pt x="54" y="12"/>
                  </a:cubicBezTo>
                  <a:cubicBezTo>
                    <a:pt x="56" y="13"/>
                    <a:pt x="58" y="13"/>
                    <a:pt x="59" y="11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5" y="7"/>
                    <a:pt x="66" y="9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3" y="15"/>
                    <a:pt x="73" y="16"/>
                    <a:pt x="73" y="17"/>
                  </a:cubicBezTo>
                  <a:cubicBezTo>
                    <a:pt x="73" y="18"/>
                    <a:pt x="73" y="18"/>
                    <a:pt x="72" y="19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8" y="23"/>
                    <a:pt x="68" y="25"/>
                    <a:pt x="68" y="26"/>
                  </a:cubicBezTo>
                  <a:cubicBezTo>
                    <a:pt x="69" y="28"/>
                    <a:pt x="70" y="29"/>
                    <a:pt x="70" y="30"/>
                  </a:cubicBezTo>
                  <a:cubicBezTo>
                    <a:pt x="71" y="32"/>
                    <a:pt x="72" y="33"/>
                    <a:pt x="74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81" y="34"/>
                    <a:pt x="81" y="36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46"/>
                    <a:pt x="79" y="48"/>
                    <a:pt x="78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2" y="48"/>
                    <a:pt x="71" y="49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8" y="56"/>
                    <a:pt x="68" y="58"/>
                    <a:pt x="69" y="59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3" y="63"/>
                    <a:pt x="73" y="65"/>
                    <a:pt x="72" y="66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5" y="73"/>
                    <a:pt x="63" y="73"/>
                    <a:pt x="62" y="72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58" y="68"/>
                    <a:pt x="56" y="68"/>
                    <a:pt x="54" y="69"/>
                  </a:cubicBezTo>
                  <a:cubicBezTo>
                    <a:pt x="53" y="69"/>
                    <a:pt x="52" y="70"/>
                    <a:pt x="50" y="70"/>
                  </a:cubicBezTo>
                  <a:cubicBezTo>
                    <a:pt x="49" y="71"/>
                    <a:pt x="48" y="73"/>
                    <a:pt x="48" y="74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80"/>
                    <a:pt x="46" y="81"/>
                    <a:pt x="45" y="81"/>
                  </a:cubicBezTo>
                  <a:close/>
                  <a:moveTo>
                    <a:pt x="24" y="66"/>
                  </a:moveTo>
                  <a:cubicBezTo>
                    <a:pt x="25" y="66"/>
                    <a:pt x="26" y="66"/>
                    <a:pt x="27" y="67"/>
                  </a:cubicBezTo>
                  <a:cubicBezTo>
                    <a:pt x="28" y="67"/>
                    <a:pt x="30" y="68"/>
                    <a:pt x="31" y="68"/>
                  </a:cubicBezTo>
                  <a:cubicBezTo>
                    <a:pt x="33" y="69"/>
                    <a:pt x="35" y="72"/>
                    <a:pt x="35" y="74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35" y="78"/>
                    <a:pt x="35" y="79"/>
                    <a:pt x="36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45" y="79"/>
                    <a:pt x="45" y="78"/>
                    <a:pt x="45" y="78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5" y="72"/>
                    <a:pt x="47" y="69"/>
                    <a:pt x="50" y="68"/>
                  </a:cubicBezTo>
                  <a:cubicBezTo>
                    <a:pt x="51" y="68"/>
                    <a:pt x="52" y="67"/>
                    <a:pt x="53" y="67"/>
                  </a:cubicBezTo>
                  <a:cubicBezTo>
                    <a:pt x="56" y="66"/>
                    <a:pt x="59" y="66"/>
                    <a:pt x="60" y="68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3" y="71"/>
                    <a:pt x="64" y="71"/>
                    <a:pt x="64" y="7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4"/>
                    <a:pt x="71" y="63"/>
                    <a:pt x="70" y="63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6" y="59"/>
                    <a:pt x="65" y="56"/>
                    <a:pt x="67" y="53"/>
                  </a:cubicBezTo>
                  <a:cubicBezTo>
                    <a:pt x="67" y="52"/>
                    <a:pt x="68" y="51"/>
                    <a:pt x="68" y="50"/>
                  </a:cubicBezTo>
                  <a:cubicBezTo>
                    <a:pt x="69" y="47"/>
                    <a:pt x="71" y="46"/>
                    <a:pt x="74" y="46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78" y="46"/>
                    <a:pt x="79" y="45"/>
                    <a:pt x="79" y="45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79" y="36"/>
                    <a:pt x="78" y="35"/>
                    <a:pt x="78" y="35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1" y="35"/>
                    <a:pt x="69" y="34"/>
                    <a:pt x="68" y="31"/>
                  </a:cubicBezTo>
                  <a:cubicBezTo>
                    <a:pt x="68" y="30"/>
                    <a:pt x="67" y="29"/>
                    <a:pt x="66" y="27"/>
                  </a:cubicBezTo>
                  <a:cubicBezTo>
                    <a:pt x="65" y="25"/>
                    <a:pt x="66" y="22"/>
                    <a:pt x="68" y="20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0" y="16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10"/>
                    <a:pt x="63" y="10"/>
                    <a:pt x="63" y="10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58" y="15"/>
                    <a:pt x="56" y="15"/>
                    <a:pt x="53" y="14"/>
                  </a:cubicBezTo>
                  <a:cubicBezTo>
                    <a:pt x="52" y="14"/>
                    <a:pt x="51" y="13"/>
                    <a:pt x="50" y="13"/>
                  </a:cubicBezTo>
                  <a:cubicBezTo>
                    <a:pt x="47" y="12"/>
                    <a:pt x="45" y="10"/>
                    <a:pt x="45" y="7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5" y="2"/>
                    <a:pt x="35" y="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10"/>
                    <a:pt x="33" y="12"/>
                    <a:pt x="31" y="13"/>
                  </a:cubicBezTo>
                  <a:cubicBezTo>
                    <a:pt x="30" y="13"/>
                    <a:pt x="28" y="14"/>
                    <a:pt x="27" y="14"/>
                  </a:cubicBezTo>
                  <a:cubicBezTo>
                    <a:pt x="25" y="15"/>
                    <a:pt x="22" y="15"/>
                    <a:pt x="20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6" y="1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5" y="22"/>
                    <a:pt x="15" y="25"/>
                    <a:pt x="14" y="27"/>
                  </a:cubicBezTo>
                  <a:cubicBezTo>
                    <a:pt x="13" y="29"/>
                    <a:pt x="13" y="30"/>
                    <a:pt x="13" y="31"/>
                  </a:cubicBezTo>
                  <a:cubicBezTo>
                    <a:pt x="12" y="34"/>
                    <a:pt x="9" y="35"/>
                    <a:pt x="7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2" y="35"/>
                    <a:pt x="2" y="36"/>
                    <a:pt x="2" y="36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6"/>
                    <a:pt x="3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9" y="46"/>
                    <a:pt x="12" y="47"/>
                    <a:pt x="13" y="50"/>
                  </a:cubicBezTo>
                  <a:cubicBezTo>
                    <a:pt x="13" y="51"/>
                    <a:pt x="13" y="52"/>
                    <a:pt x="14" y="53"/>
                  </a:cubicBezTo>
                  <a:cubicBezTo>
                    <a:pt x="15" y="56"/>
                    <a:pt x="15" y="59"/>
                    <a:pt x="13" y="61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3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21" y="67"/>
                    <a:pt x="23" y="66"/>
                    <a:pt x="24" y="6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90" name="Freeform 831"/>
            <p:cNvSpPr>
              <a:spLocks noEditPoints="1"/>
            </p:cNvSpPr>
            <p:nvPr/>
          </p:nvSpPr>
          <p:spPr bwMode="auto">
            <a:xfrm>
              <a:off x="9203512" y="12041309"/>
              <a:ext cx="156158" cy="15615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2 h 45"/>
                <a:gd name="T4" fmla="*/ 22 w 45"/>
                <a:gd name="T5" fmla="*/ 0 h 45"/>
                <a:gd name="T6" fmla="*/ 45 w 45"/>
                <a:gd name="T7" fmla="*/ 22 h 45"/>
                <a:gd name="T8" fmla="*/ 22 w 45"/>
                <a:gd name="T9" fmla="*/ 45 h 45"/>
                <a:gd name="T10" fmla="*/ 22 w 45"/>
                <a:gd name="T11" fmla="*/ 2 h 45"/>
                <a:gd name="T12" fmla="*/ 2 w 45"/>
                <a:gd name="T13" fmla="*/ 22 h 45"/>
                <a:gd name="T14" fmla="*/ 22 w 45"/>
                <a:gd name="T15" fmla="*/ 43 h 45"/>
                <a:gd name="T16" fmla="*/ 43 w 45"/>
                <a:gd name="T17" fmla="*/ 22 h 45"/>
                <a:gd name="T18" fmla="*/ 22 w 45"/>
                <a:gd name="T19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2"/>
                  </a:moveTo>
                  <a:cubicBezTo>
                    <a:pt x="11" y="2"/>
                    <a:pt x="2" y="11"/>
                    <a:pt x="2" y="22"/>
                  </a:cubicBezTo>
                  <a:cubicBezTo>
                    <a:pt x="2" y="34"/>
                    <a:pt x="11" y="43"/>
                    <a:pt x="22" y="43"/>
                  </a:cubicBezTo>
                  <a:cubicBezTo>
                    <a:pt x="33" y="43"/>
                    <a:pt x="43" y="34"/>
                    <a:pt x="43" y="22"/>
                  </a:cubicBezTo>
                  <a:cubicBezTo>
                    <a:pt x="43" y="11"/>
                    <a:pt x="33" y="2"/>
                    <a:pt x="2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91" name="그룹 1890"/>
          <p:cNvGrpSpPr/>
          <p:nvPr/>
        </p:nvGrpSpPr>
        <p:grpSpPr>
          <a:xfrm>
            <a:off x="5536959" y="3278608"/>
            <a:ext cx="252804" cy="45720"/>
            <a:chOff x="9849176" y="12720002"/>
            <a:chExt cx="282286" cy="51053"/>
          </a:xfrm>
          <a:solidFill>
            <a:srgbClr val="FE6500"/>
          </a:solidFill>
        </p:grpSpPr>
        <p:sp>
          <p:nvSpPr>
            <p:cNvPr id="1892" name="Freeform 894"/>
            <p:cNvSpPr>
              <a:spLocks noEditPoints="1"/>
            </p:cNvSpPr>
            <p:nvPr/>
          </p:nvSpPr>
          <p:spPr bwMode="auto">
            <a:xfrm>
              <a:off x="9849176" y="12720002"/>
              <a:ext cx="51053" cy="51053"/>
            </a:xfrm>
            <a:custGeom>
              <a:avLst/>
              <a:gdLst>
                <a:gd name="T0" fmla="*/ 7 w 14"/>
                <a:gd name="T1" fmla="*/ 15 h 15"/>
                <a:gd name="T2" fmla="*/ 0 w 14"/>
                <a:gd name="T3" fmla="*/ 8 h 15"/>
                <a:gd name="T4" fmla="*/ 7 w 14"/>
                <a:gd name="T5" fmla="*/ 0 h 15"/>
                <a:gd name="T6" fmla="*/ 14 w 14"/>
                <a:gd name="T7" fmla="*/ 8 h 15"/>
                <a:gd name="T8" fmla="*/ 7 w 14"/>
                <a:gd name="T9" fmla="*/ 15 h 15"/>
                <a:gd name="T10" fmla="*/ 7 w 14"/>
                <a:gd name="T11" fmla="*/ 3 h 15"/>
                <a:gd name="T12" fmla="*/ 2 w 14"/>
                <a:gd name="T13" fmla="*/ 8 h 15"/>
                <a:gd name="T14" fmla="*/ 7 w 14"/>
                <a:gd name="T15" fmla="*/ 13 h 15"/>
                <a:gd name="T16" fmla="*/ 12 w 14"/>
                <a:gd name="T17" fmla="*/ 8 h 15"/>
                <a:gd name="T18" fmla="*/ 7 w 14"/>
                <a:gd name="T1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">
                  <a:moveTo>
                    <a:pt x="7" y="15"/>
                  </a:move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" y="0"/>
                    <a:pt x="14" y="4"/>
                    <a:pt x="14" y="8"/>
                  </a:cubicBezTo>
                  <a:cubicBezTo>
                    <a:pt x="14" y="12"/>
                    <a:pt x="11" y="15"/>
                    <a:pt x="7" y="15"/>
                  </a:cubicBezTo>
                  <a:close/>
                  <a:moveTo>
                    <a:pt x="7" y="3"/>
                  </a:moveTo>
                  <a:cubicBezTo>
                    <a:pt x="4" y="3"/>
                    <a:pt x="2" y="5"/>
                    <a:pt x="2" y="8"/>
                  </a:cubicBezTo>
                  <a:cubicBezTo>
                    <a:pt x="2" y="10"/>
                    <a:pt x="4" y="13"/>
                    <a:pt x="7" y="13"/>
                  </a:cubicBezTo>
                  <a:cubicBezTo>
                    <a:pt x="10" y="13"/>
                    <a:pt x="12" y="10"/>
                    <a:pt x="12" y="8"/>
                  </a:cubicBezTo>
                  <a:cubicBezTo>
                    <a:pt x="12" y="5"/>
                    <a:pt x="10" y="3"/>
                    <a:pt x="7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93" name="Freeform 895"/>
            <p:cNvSpPr>
              <a:spLocks noEditPoints="1"/>
            </p:cNvSpPr>
            <p:nvPr/>
          </p:nvSpPr>
          <p:spPr bwMode="auto">
            <a:xfrm>
              <a:off x="10083411" y="12720002"/>
              <a:ext cx="48051" cy="51053"/>
            </a:xfrm>
            <a:custGeom>
              <a:avLst/>
              <a:gdLst>
                <a:gd name="T0" fmla="*/ 7 w 14"/>
                <a:gd name="T1" fmla="*/ 15 h 15"/>
                <a:gd name="T2" fmla="*/ 0 w 14"/>
                <a:gd name="T3" fmla="*/ 8 h 15"/>
                <a:gd name="T4" fmla="*/ 7 w 14"/>
                <a:gd name="T5" fmla="*/ 0 h 15"/>
                <a:gd name="T6" fmla="*/ 14 w 14"/>
                <a:gd name="T7" fmla="*/ 8 h 15"/>
                <a:gd name="T8" fmla="*/ 7 w 14"/>
                <a:gd name="T9" fmla="*/ 15 h 15"/>
                <a:gd name="T10" fmla="*/ 7 w 14"/>
                <a:gd name="T11" fmla="*/ 3 h 15"/>
                <a:gd name="T12" fmla="*/ 2 w 14"/>
                <a:gd name="T13" fmla="*/ 8 h 15"/>
                <a:gd name="T14" fmla="*/ 7 w 14"/>
                <a:gd name="T15" fmla="*/ 13 h 15"/>
                <a:gd name="T16" fmla="*/ 12 w 14"/>
                <a:gd name="T17" fmla="*/ 8 h 15"/>
                <a:gd name="T18" fmla="*/ 7 w 14"/>
                <a:gd name="T1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">
                  <a:moveTo>
                    <a:pt x="7" y="15"/>
                  </a:move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" y="0"/>
                    <a:pt x="14" y="4"/>
                    <a:pt x="14" y="8"/>
                  </a:cubicBezTo>
                  <a:cubicBezTo>
                    <a:pt x="14" y="12"/>
                    <a:pt x="11" y="15"/>
                    <a:pt x="7" y="15"/>
                  </a:cubicBezTo>
                  <a:close/>
                  <a:moveTo>
                    <a:pt x="7" y="3"/>
                  </a:moveTo>
                  <a:cubicBezTo>
                    <a:pt x="5" y="3"/>
                    <a:pt x="2" y="5"/>
                    <a:pt x="2" y="8"/>
                  </a:cubicBezTo>
                  <a:cubicBezTo>
                    <a:pt x="2" y="10"/>
                    <a:pt x="5" y="13"/>
                    <a:pt x="7" y="13"/>
                  </a:cubicBezTo>
                  <a:cubicBezTo>
                    <a:pt x="10" y="13"/>
                    <a:pt x="12" y="10"/>
                    <a:pt x="12" y="8"/>
                  </a:cubicBezTo>
                  <a:cubicBezTo>
                    <a:pt x="12" y="5"/>
                    <a:pt x="10" y="3"/>
                    <a:pt x="7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94" name="Freeform 896"/>
            <p:cNvSpPr>
              <a:spLocks noEditPoints="1"/>
            </p:cNvSpPr>
            <p:nvPr/>
          </p:nvSpPr>
          <p:spPr bwMode="auto">
            <a:xfrm>
              <a:off x="9966292" y="12720002"/>
              <a:ext cx="51053" cy="51053"/>
            </a:xfrm>
            <a:custGeom>
              <a:avLst/>
              <a:gdLst>
                <a:gd name="T0" fmla="*/ 8 w 15"/>
                <a:gd name="T1" fmla="*/ 15 h 15"/>
                <a:gd name="T2" fmla="*/ 0 w 15"/>
                <a:gd name="T3" fmla="*/ 8 h 15"/>
                <a:gd name="T4" fmla="*/ 8 w 15"/>
                <a:gd name="T5" fmla="*/ 0 h 15"/>
                <a:gd name="T6" fmla="*/ 15 w 15"/>
                <a:gd name="T7" fmla="*/ 8 h 15"/>
                <a:gd name="T8" fmla="*/ 8 w 15"/>
                <a:gd name="T9" fmla="*/ 15 h 15"/>
                <a:gd name="T10" fmla="*/ 8 w 15"/>
                <a:gd name="T11" fmla="*/ 3 h 15"/>
                <a:gd name="T12" fmla="*/ 3 w 15"/>
                <a:gd name="T13" fmla="*/ 8 h 15"/>
                <a:gd name="T14" fmla="*/ 8 w 15"/>
                <a:gd name="T15" fmla="*/ 13 h 15"/>
                <a:gd name="T16" fmla="*/ 13 w 15"/>
                <a:gd name="T17" fmla="*/ 8 h 15"/>
                <a:gd name="T18" fmla="*/ 8 w 15"/>
                <a:gd name="T1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15"/>
                  </a:moveTo>
                  <a:cubicBezTo>
                    <a:pt x="4" y="15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5" y="4"/>
                    <a:pt x="15" y="8"/>
                  </a:cubicBezTo>
                  <a:cubicBezTo>
                    <a:pt x="15" y="12"/>
                    <a:pt x="12" y="15"/>
                    <a:pt x="8" y="15"/>
                  </a:cubicBezTo>
                  <a:close/>
                  <a:moveTo>
                    <a:pt x="8" y="3"/>
                  </a:moveTo>
                  <a:cubicBezTo>
                    <a:pt x="5" y="3"/>
                    <a:pt x="3" y="5"/>
                    <a:pt x="3" y="8"/>
                  </a:cubicBezTo>
                  <a:cubicBezTo>
                    <a:pt x="3" y="10"/>
                    <a:pt x="5" y="13"/>
                    <a:pt x="8" y="13"/>
                  </a:cubicBezTo>
                  <a:cubicBezTo>
                    <a:pt x="10" y="13"/>
                    <a:pt x="13" y="10"/>
                    <a:pt x="13" y="8"/>
                  </a:cubicBezTo>
                  <a:cubicBezTo>
                    <a:pt x="13" y="5"/>
                    <a:pt x="10" y="3"/>
                    <a:pt x="8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95" name="그룹 1894"/>
          <p:cNvGrpSpPr/>
          <p:nvPr/>
        </p:nvGrpSpPr>
        <p:grpSpPr>
          <a:xfrm>
            <a:off x="6235899" y="3151148"/>
            <a:ext cx="273794" cy="300640"/>
            <a:chOff x="4149354" y="11299551"/>
            <a:chExt cx="306313" cy="336347"/>
          </a:xfrm>
          <a:solidFill>
            <a:srgbClr val="FE6500"/>
          </a:solidFill>
        </p:grpSpPr>
        <p:sp>
          <p:nvSpPr>
            <p:cNvPr id="1896" name="Freeform 350"/>
            <p:cNvSpPr>
              <a:spLocks/>
            </p:cNvSpPr>
            <p:nvPr/>
          </p:nvSpPr>
          <p:spPr bwMode="auto">
            <a:xfrm>
              <a:off x="4149354" y="11299551"/>
              <a:ext cx="306313" cy="309316"/>
            </a:xfrm>
            <a:custGeom>
              <a:avLst/>
              <a:gdLst>
                <a:gd name="T0" fmla="*/ 44 w 89"/>
                <a:gd name="T1" fmla="*/ 89 h 89"/>
                <a:gd name="T2" fmla="*/ 6 w 89"/>
                <a:gd name="T3" fmla="*/ 65 h 89"/>
                <a:gd name="T4" fmla="*/ 4 w 89"/>
                <a:gd name="T5" fmla="*/ 33 h 89"/>
                <a:gd name="T6" fmla="*/ 26 w 89"/>
                <a:gd name="T7" fmla="*/ 9 h 89"/>
                <a:gd name="T8" fmla="*/ 81 w 89"/>
                <a:gd name="T9" fmla="*/ 29 h 89"/>
                <a:gd name="T10" fmla="*/ 70 w 89"/>
                <a:gd name="T11" fmla="*/ 79 h 89"/>
                <a:gd name="T12" fmla="*/ 68 w 89"/>
                <a:gd name="T13" fmla="*/ 79 h 89"/>
                <a:gd name="T14" fmla="*/ 69 w 89"/>
                <a:gd name="T15" fmla="*/ 78 h 89"/>
                <a:gd name="T16" fmla="*/ 79 w 89"/>
                <a:gd name="T17" fmla="*/ 30 h 89"/>
                <a:gd name="T18" fmla="*/ 27 w 89"/>
                <a:gd name="T19" fmla="*/ 11 h 89"/>
                <a:gd name="T20" fmla="*/ 6 w 89"/>
                <a:gd name="T21" fmla="*/ 34 h 89"/>
                <a:gd name="T22" fmla="*/ 8 w 89"/>
                <a:gd name="T23" fmla="*/ 64 h 89"/>
                <a:gd name="T24" fmla="*/ 50 w 89"/>
                <a:gd name="T25" fmla="*/ 86 h 89"/>
                <a:gd name="T26" fmla="*/ 51 w 89"/>
                <a:gd name="T27" fmla="*/ 87 h 89"/>
                <a:gd name="T28" fmla="*/ 50 w 89"/>
                <a:gd name="T29" fmla="*/ 88 h 89"/>
                <a:gd name="T30" fmla="*/ 44 w 89"/>
                <a:gd name="T3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9" h="89">
                  <a:moveTo>
                    <a:pt x="44" y="89"/>
                  </a:moveTo>
                  <a:cubicBezTo>
                    <a:pt x="28" y="89"/>
                    <a:pt x="13" y="80"/>
                    <a:pt x="6" y="65"/>
                  </a:cubicBezTo>
                  <a:cubicBezTo>
                    <a:pt x="1" y="55"/>
                    <a:pt x="0" y="43"/>
                    <a:pt x="4" y="33"/>
                  </a:cubicBezTo>
                  <a:cubicBezTo>
                    <a:pt x="8" y="22"/>
                    <a:pt x="16" y="14"/>
                    <a:pt x="26" y="9"/>
                  </a:cubicBezTo>
                  <a:cubicBezTo>
                    <a:pt x="47" y="0"/>
                    <a:pt x="71" y="9"/>
                    <a:pt x="81" y="29"/>
                  </a:cubicBezTo>
                  <a:cubicBezTo>
                    <a:pt x="89" y="47"/>
                    <a:pt x="85" y="67"/>
                    <a:pt x="70" y="79"/>
                  </a:cubicBezTo>
                  <a:cubicBezTo>
                    <a:pt x="70" y="80"/>
                    <a:pt x="69" y="80"/>
                    <a:pt x="68" y="79"/>
                  </a:cubicBezTo>
                  <a:cubicBezTo>
                    <a:pt x="68" y="79"/>
                    <a:pt x="68" y="78"/>
                    <a:pt x="69" y="78"/>
                  </a:cubicBezTo>
                  <a:cubicBezTo>
                    <a:pt x="83" y="66"/>
                    <a:pt x="87" y="47"/>
                    <a:pt x="79" y="30"/>
                  </a:cubicBezTo>
                  <a:cubicBezTo>
                    <a:pt x="70" y="11"/>
                    <a:pt x="46" y="2"/>
                    <a:pt x="27" y="11"/>
                  </a:cubicBezTo>
                  <a:cubicBezTo>
                    <a:pt x="17" y="16"/>
                    <a:pt x="10" y="24"/>
                    <a:pt x="6" y="34"/>
                  </a:cubicBezTo>
                  <a:cubicBezTo>
                    <a:pt x="3" y="44"/>
                    <a:pt x="3" y="54"/>
                    <a:pt x="8" y="64"/>
                  </a:cubicBezTo>
                  <a:cubicBezTo>
                    <a:pt x="15" y="80"/>
                    <a:pt x="32" y="89"/>
                    <a:pt x="50" y="86"/>
                  </a:cubicBezTo>
                  <a:cubicBezTo>
                    <a:pt x="50" y="86"/>
                    <a:pt x="51" y="86"/>
                    <a:pt x="51" y="87"/>
                  </a:cubicBezTo>
                  <a:cubicBezTo>
                    <a:pt x="51" y="88"/>
                    <a:pt x="51" y="88"/>
                    <a:pt x="50" y="88"/>
                  </a:cubicBezTo>
                  <a:cubicBezTo>
                    <a:pt x="48" y="89"/>
                    <a:pt x="46" y="89"/>
                    <a:pt x="44" y="8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97" name="Freeform 351"/>
            <p:cNvSpPr>
              <a:spLocks/>
            </p:cNvSpPr>
            <p:nvPr/>
          </p:nvSpPr>
          <p:spPr bwMode="auto">
            <a:xfrm>
              <a:off x="4281489" y="11566824"/>
              <a:ext cx="48051" cy="69074"/>
            </a:xfrm>
            <a:custGeom>
              <a:avLst/>
              <a:gdLst>
                <a:gd name="T0" fmla="*/ 1 w 14"/>
                <a:gd name="T1" fmla="*/ 20 h 20"/>
                <a:gd name="T2" fmla="*/ 0 w 14"/>
                <a:gd name="T3" fmla="*/ 20 h 20"/>
                <a:gd name="T4" fmla="*/ 0 w 14"/>
                <a:gd name="T5" fmla="*/ 18 h 20"/>
                <a:gd name="T6" fmla="*/ 11 w 14"/>
                <a:gd name="T7" fmla="*/ 10 h 20"/>
                <a:gd name="T8" fmla="*/ 0 w 14"/>
                <a:gd name="T9" fmla="*/ 2 h 20"/>
                <a:gd name="T10" fmla="*/ 0 w 14"/>
                <a:gd name="T11" fmla="*/ 1 h 20"/>
                <a:gd name="T12" fmla="*/ 2 w 14"/>
                <a:gd name="T13" fmla="*/ 0 h 20"/>
                <a:gd name="T14" fmla="*/ 14 w 14"/>
                <a:gd name="T15" fmla="*/ 9 h 20"/>
                <a:gd name="T16" fmla="*/ 14 w 14"/>
                <a:gd name="T17" fmla="*/ 10 h 20"/>
                <a:gd name="T18" fmla="*/ 14 w 14"/>
                <a:gd name="T19" fmla="*/ 11 h 20"/>
                <a:gd name="T20" fmla="*/ 2 w 14"/>
                <a:gd name="T21" fmla="*/ 20 h 20"/>
                <a:gd name="T22" fmla="*/ 1 w 14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20">
                  <a:moveTo>
                    <a:pt x="1" y="20"/>
                  </a:moveTo>
                  <a:cubicBezTo>
                    <a:pt x="1" y="20"/>
                    <a:pt x="0" y="20"/>
                    <a:pt x="0" y="20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2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98" name="그룹 1897"/>
          <p:cNvGrpSpPr/>
          <p:nvPr/>
        </p:nvGrpSpPr>
        <p:grpSpPr>
          <a:xfrm>
            <a:off x="6917696" y="3164571"/>
            <a:ext cx="271112" cy="273792"/>
            <a:chOff x="4852072" y="11338591"/>
            <a:chExt cx="303312" cy="306310"/>
          </a:xfrm>
          <a:solidFill>
            <a:srgbClr val="FE6500"/>
          </a:solidFill>
        </p:grpSpPr>
        <p:sp>
          <p:nvSpPr>
            <p:cNvPr id="1899" name="Freeform 420"/>
            <p:cNvSpPr>
              <a:spLocks/>
            </p:cNvSpPr>
            <p:nvPr/>
          </p:nvSpPr>
          <p:spPr bwMode="auto">
            <a:xfrm>
              <a:off x="5032256" y="11338591"/>
              <a:ext cx="57061" cy="63065"/>
            </a:xfrm>
            <a:custGeom>
              <a:avLst/>
              <a:gdLst>
                <a:gd name="T0" fmla="*/ 8 w 17"/>
                <a:gd name="T1" fmla="*/ 19 h 19"/>
                <a:gd name="T2" fmla="*/ 7 w 17"/>
                <a:gd name="T3" fmla="*/ 18 h 19"/>
                <a:gd name="T4" fmla="*/ 0 w 17"/>
                <a:gd name="T5" fmla="*/ 5 h 19"/>
                <a:gd name="T6" fmla="*/ 0 w 17"/>
                <a:gd name="T7" fmla="*/ 4 h 19"/>
                <a:gd name="T8" fmla="*/ 1 w 17"/>
                <a:gd name="T9" fmla="*/ 3 h 19"/>
                <a:gd name="T10" fmla="*/ 16 w 17"/>
                <a:gd name="T11" fmla="*/ 0 h 19"/>
                <a:gd name="T12" fmla="*/ 17 w 17"/>
                <a:gd name="T13" fmla="*/ 1 h 19"/>
                <a:gd name="T14" fmla="*/ 16 w 17"/>
                <a:gd name="T15" fmla="*/ 3 h 19"/>
                <a:gd name="T16" fmla="*/ 3 w 17"/>
                <a:gd name="T17" fmla="*/ 5 h 19"/>
                <a:gd name="T18" fmla="*/ 9 w 17"/>
                <a:gd name="T19" fmla="*/ 17 h 19"/>
                <a:gd name="T20" fmla="*/ 9 w 17"/>
                <a:gd name="T21" fmla="*/ 19 h 19"/>
                <a:gd name="T22" fmla="*/ 8 w 17"/>
                <a:gd name="T2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9">
                  <a:moveTo>
                    <a:pt x="8" y="19"/>
                  </a:moveTo>
                  <a:cubicBezTo>
                    <a:pt x="8" y="19"/>
                    <a:pt x="8" y="19"/>
                    <a:pt x="7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1"/>
                    <a:pt x="17" y="1"/>
                  </a:cubicBezTo>
                  <a:cubicBezTo>
                    <a:pt x="17" y="2"/>
                    <a:pt x="17" y="2"/>
                    <a:pt x="16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8"/>
                    <a:pt x="9" y="18"/>
                    <a:pt x="9" y="19"/>
                  </a:cubicBezTo>
                  <a:cubicBezTo>
                    <a:pt x="9" y="19"/>
                    <a:pt x="9" y="19"/>
                    <a:pt x="8" y="1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00" name="Freeform 421"/>
            <p:cNvSpPr>
              <a:spLocks/>
            </p:cNvSpPr>
            <p:nvPr/>
          </p:nvSpPr>
          <p:spPr bwMode="auto">
            <a:xfrm>
              <a:off x="4930152" y="11581836"/>
              <a:ext cx="60060" cy="63065"/>
            </a:xfrm>
            <a:custGeom>
              <a:avLst/>
              <a:gdLst>
                <a:gd name="T0" fmla="*/ 1 w 17"/>
                <a:gd name="T1" fmla="*/ 18 h 18"/>
                <a:gd name="T2" fmla="*/ 0 w 17"/>
                <a:gd name="T3" fmla="*/ 18 h 18"/>
                <a:gd name="T4" fmla="*/ 1 w 17"/>
                <a:gd name="T5" fmla="*/ 16 h 18"/>
                <a:gd name="T6" fmla="*/ 14 w 17"/>
                <a:gd name="T7" fmla="*/ 14 h 18"/>
                <a:gd name="T8" fmla="*/ 8 w 17"/>
                <a:gd name="T9" fmla="*/ 2 h 18"/>
                <a:gd name="T10" fmla="*/ 8 w 17"/>
                <a:gd name="T11" fmla="*/ 0 h 18"/>
                <a:gd name="T12" fmla="*/ 10 w 17"/>
                <a:gd name="T13" fmla="*/ 0 h 18"/>
                <a:gd name="T14" fmla="*/ 17 w 17"/>
                <a:gd name="T15" fmla="*/ 14 h 18"/>
                <a:gd name="T16" fmla="*/ 17 w 17"/>
                <a:gd name="T17" fmla="*/ 15 h 18"/>
                <a:gd name="T18" fmla="*/ 16 w 17"/>
                <a:gd name="T19" fmla="*/ 15 h 18"/>
                <a:gd name="T20" fmla="*/ 2 w 17"/>
                <a:gd name="T21" fmla="*/ 18 h 18"/>
                <a:gd name="T22" fmla="*/ 1 w 17"/>
                <a:gd name="T2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8">
                  <a:moveTo>
                    <a:pt x="1" y="18"/>
                  </a:moveTo>
                  <a:cubicBezTo>
                    <a:pt x="1" y="18"/>
                    <a:pt x="0" y="18"/>
                    <a:pt x="0" y="18"/>
                  </a:cubicBezTo>
                  <a:cubicBezTo>
                    <a:pt x="0" y="17"/>
                    <a:pt x="0" y="16"/>
                    <a:pt x="1" y="16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5"/>
                    <a:pt x="17" y="15"/>
                    <a:pt x="16" y="15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01" name="Freeform 422"/>
            <p:cNvSpPr>
              <a:spLocks/>
            </p:cNvSpPr>
            <p:nvPr/>
          </p:nvSpPr>
          <p:spPr bwMode="auto">
            <a:xfrm>
              <a:off x="4852072" y="11350607"/>
              <a:ext cx="138143" cy="285292"/>
            </a:xfrm>
            <a:custGeom>
              <a:avLst/>
              <a:gdLst>
                <a:gd name="T0" fmla="*/ 39 w 40"/>
                <a:gd name="T1" fmla="*/ 82 h 82"/>
                <a:gd name="T2" fmla="*/ 38 w 40"/>
                <a:gd name="T3" fmla="*/ 82 h 82"/>
                <a:gd name="T4" fmla="*/ 17 w 40"/>
                <a:gd name="T5" fmla="*/ 71 h 82"/>
                <a:gd name="T6" fmla="*/ 16 w 40"/>
                <a:gd name="T7" fmla="*/ 12 h 82"/>
                <a:gd name="T8" fmla="*/ 38 w 40"/>
                <a:gd name="T9" fmla="*/ 0 h 82"/>
                <a:gd name="T10" fmla="*/ 40 w 40"/>
                <a:gd name="T11" fmla="*/ 1 h 82"/>
                <a:gd name="T12" fmla="*/ 39 w 40"/>
                <a:gd name="T13" fmla="*/ 2 h 82"/>
                <a:gd name="T14" fmla="*/ 17 w 40"/>
                <a:gd name="T15" fmla="*/ 13 h 82"/>
                <a:gd name="T16" fmla="*/ 18 w 40"/>
                <a:gd name="T17" fmla="*/ 69 h 82"/>
                <a:gd name="T18" fmla="*/ 39 w 40"/>
                <a:gd name="T19" fmla="*/ 80 h 82"/>
                <a:gd name="T20" fmla="*/ 40 w 40"/>
                <a:gd name="T21" fmla="*/ 81 h 82"/>
                <a:gd name="T22" fmla="*/ 39 w 40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82">
                  <a:moveTo>
                    <a:pt x="39" y="82"/>
                  </a:moveTo>
                  <a:cubicBezTo>
                    <a:pt x="39" y="82"/>
                    <a:pt x="39" y="82"/>
                    <a:pt x="38" y="82"/>
                  </a:cubicBezTo>
                  <a:cubicBezTo>
                    <a:pt x="30" y="80"/>
                    <a:pt x="23" y="77"/>
                    <a:pt x="17" y="71"/>
                  </a:cubicBezTo>
                  <a:cubicBezTo>
                    <a:pt x="0" y="55"/>
                    <a:pt x="0" y="28"/>
                    <a:pt x="16" y="12"/>
                  </a:cubicBezTo>
                  <a:cubicBezTo>
                    <a:pt x="22" y="6"/>
                    <a:pt x="30" y="1"/>
                    <a:pt x="38" y="0"/>
                  </a:cubicBezTo>
                  <a:cubicBezTo>
                    <a:pt x="39" y="0"/>
                    <a:pt x="40" y="0"/>
                    <a:pt x="40" y="1"/>
                  </a:cubicBezTo>
                  <a:cubicBezTo>
                    <a:pt x="40" y="1"/>
                    <a:pt x="39" y="2"/>
                    <a:pt x="39" y="2"/>
                  </a:cubicBezTo>
                  <a:cubicBezTo>
                    <a:pt x="31" y="3"/>
                    <a:pt x="23" y="7"/>
                    <a:pt x="17" y="13"/>
                  </a:cubicBezTo>
                  <a:cubicBezTo>
                    <a:pt x="2" y="29"/>
                    <a:pt x="3" y="54"/>
                    <a:pt x="18" y="69"/>
                  </a:cubicBezTo>
                  <a:cubicBezTo>
                    <a:pt x="24" y="75"/>
                    <a:pt x="31" y="78"/>
                    <a:pt x="39" y="80"/>
                  </a:cubicBezTo>
                  <a:cubicBezTo>
                    <a:pt x="39" y="80"/>
                    <a:pt x="40" y="80"/>
                    <a:pt x="40" y="81"/>
                  </a:cubicBezTo>
                  <a:cubicBezTo>
                    <a:pt x="40" y="82"/>
                    <a:pt x="39" y="82"/>
                    <a:pt x="39" y="8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02" name="Freeform 423"/>
            <p:cNvSpPr>
              <a:spLocks/>
            </p:cNvSpPr>
            <p:nvPr/>
          </p:nvSpPr>
          <p:spPr bwMode="auto">
            <a:xfrm>
              <a:off x="5032256" y="11350607"/>
              <a:ext cx="123128" cy="285292"/>
            </a:xfrm>
            <a:custGeom>
              <a:avLst/>
              <a:gdLst>
                <a:gd name="T0" fmla="*/ 1 w 36"/>
                <a:gd name="T1" fmla="*/ 82 h 82"/>
                <a:gd name="T2" fmla="*/ 0 w 36"/>
                <a:gd name="T3" fmla="*/ 81 h 82"/>
                <a:gd name="T4" fmla="*/ 1 w 36"/>
                <a:gd name="T5" fmla="*/ 80 h 82"/>
                <a:gd name="T6" fmla="*/ 22 w 36"/>
                <a:gd name="T7" fmla="*/ 68 h 82"/>
                <a:gd name="T8" fmla="*/ 33 w 36"/>
                <a:gd name="T9" fmla="*/ 40 h 82"/>
                <a:gd name="T10" fmla="*/ 21 w 36"/>
                <a:gd name="T11" fmla="*/ 12 h 82"/>
                <a:gd name="T12" fmla="*/ 1 w 36"/>
                <a:gd name="T13" fmla="*/ 2 h 82"/>
                <a:gd name="T14" fmla="*/ 0 w 36"/>
                <a:gd name="T15" fmla="*/ 1 h 82"/>
                <a:gd name="T16" fmla="*/ 1 w 36"/>
                <a:gd name="T17" fmla="*/ 0 h 82"/>
                <a:gd name="T18" fmla="*/ 23 w 36"/>
                <a:gd name="T19" fmla="*/ 11 h 82"/>
                <a:gd name="T20" fmla="*/ 36 w 36"/>
                <a:gd name="T21" fmla="*/ 40 h 82"/>
                <a:gd name="T22" fmla="*/ 24 w 36"/>
                <a:gd name="T23" fmla="*/ 70 h 82"/>
                <a:gd name="T24" fmla="*/ 1 w 36"/>
                <a:gd name="T25" fmla="*/ 82 h 82"/>
                <a:gd name="T26" fmla="*/ 1 w 36"/>
                <a:gd name="T2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82">
                  <a:moveTo>
                    <a:pt x="1" y="82"/>
                  </a:moveTo>
                  <a:cubicBezTo>
                    <a:pt x="0" y="82"/>
                    <a:pt x="0" y="82"/>
                    <a:pt x="0" y="81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9" y="78"/>
                    <a:pt x="16" y="74"/>
                    <a:pt x="22" y="68"/>
                  </a:cubicBezTo>
                  <a:cubicBezTo>
                    <a:pt x="30" y="61"/>
                    <a:pt x="34" y="51"/>
                    <a:pt x="33" y="40"/>
                  </a:cubicBezTo>
                  <a:cubicBezTo>
                    <a:pt x="33" y="30"/>
                    <a:pt x="29" y="20"/>
                    <a:pt x="21" y="12"/>
                  </a:cubicBezTo>
                  <a:cubicBezTo>
                    <a:pt x="16" y="7"/>
                    <a:pt x="9" y="3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9" y="1"/>
                    <a:pt x="17" y="5"/>
                    <a:pt x="23" y="11"/>
                  </a:cubicBezTo>
                  <a:cubicBezTo>
                    <a:pt x="31" y="19"/>
                    <a:pt x="35" y="29"/>
                    <a:pt x="36" y="40"/>
                  </a:cubicBezTo>
                  <a:cubicBezTo>
                    <a:pt x="36" y="51"/>
                    <a:pt x="32" y="62"/>
                    <a:pt x="24" y="70"/>
                  </a:cubicBezTo>
                  <a:cubicBezTo>
                    <a:pt x="18" y="76"/>
                    <a:pt x="10" y="80"/>
                    <a:pt x="1" y="82"/>
                  </a:cubicBezTo>
                  <a:cubicBezTo>
                    <a:pt x="1" y="82"/>
                    <a:pt x="1" y="82"/>
                    <a:pt x="1" y="8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03" name="그룹 1902"/>
          <p:cNvGrpSpPr/>
          <p:nvPr/>
        </p:nvGrpSpPr>
        <p:grpSpPr>
          <a:xfrm>
            <a:off x="8323095" y="3172624"/>
            <a:ext cx="252320" cy="257686"/>
            <a:chOff x="13407810" y="11984252"/>
            <a:chExt cx="282288" cy="288292"/>
          </a:xfrm>
          <a:solidFill>
            <a:srgbClr val="FE6500"/>
          </a:solidFill>
        </p:grpSpPr>
        <p:sp>
          <p:nvSpPr>
            <p:cNvPr id="1904" name="Freeform 1220"/>
            <p:cNvSpPr>
              <a:spLocks/>
            </p:cNvSpPr>
            <p:nvPr/>
          </p:nvSpPr>
          <p:spPr bwMode="auto">
            <a:xfrm>
              <a:off x="13407810" y="12128394"/>
              <a:ext cx="282288" cy="144150"/>
            </a:xfrm>
            <a:custGeom>
              <a:avLst/>
              <a:gdLst>
                <a:gd name="T0" fmla="*/ 80 w 81"/>
                <a:gd name="T1" fmla="*/ 42 h 42"/>
                <a:gd name="T2" fmla="*/ 1 w 81"/>
                <a:gd name="T3" fmla="*/ 42 h 42"/>
                <a:gd name="T4" fmla="*/ 0 w 81"/>
                <a:gd name="T5" fmla="*/ 41 h 42"/>
                <a:gd name="T6" fmla="*/ 0 w 81"/>
                <a:gd name="T7" fmla="*/ 1 h 42"/>
                <a:gd name="T8" fmla="*/ 1 w 81"/>
                <a:gd name="T9" fmla="*/ 0 h 42"/>
                <a:gd name="T10" fmla="*/ 2 w 81"/>
                <a:gd name="T11" fmla="*/ 1 h 42"/>
                <a:gd name="T12" fmla="*/ 2 w 81"/>
                <a:gd name="T13" fmla="*/ 40 h 42"/>
                <a:gd name="T14" fmla="*/ 79 w 81"/>
                <a:gd name="T15" fmla="*/ 40 h 42"/>
                <a:gd name="T16" fmla="*/ 79 w 81"/>
                <a:gd name="T17" fmla="*/ 1 h 42"/>
                <a:gd name="T18" fmla="*/ 80 w 81"/>
                <a:gd name="T19" fmla="*/ 0 h 42"/>
                <a:gd name="T20" fmla="*/ 81 w 81"/>
                <a:gd name="T21" fmla="*/ 1 h 42"/>
                <a:gd name="T22" fmla="*/ 81 w 81"/>
                <a:gd name="T23" fmla="*/ 41 h 42"/>
                <a:gd name="T24" fmla="*/ 80 w 81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" h="42">
                  <a:moveTo>
                    <a:pt x="80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0" y="42"/>
                    <a:pt x="0" y="42"/>
                    <a:pt x="0" y="4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0"/>
                    <a:pt x="80" y="0"/>
                    <a:pt x="80" y="0"/>
                  </a:cubicBezTo>
                  <a:cubicBezTo>
                    <a:pt x="81" y="0"/>
                    <a:pt x="81" y="0"/>
                    <a:pt x="81" y="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2"/>
                    <a:pt x="81" y="42"/>
                    <a:pt x="80" y="4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05" name="Freeform 1221"/>
            <p:cNvSpPr>
              <a:spLocks/>
            </p:cNvSpPr>
            <p:nvPr/>
          </p:nvSpPr>
          <p:spPr bwMode="auto">
            <a:xfrm>
              <a:off x="13542945" y="11993257"/>
              <a:ext cx="12012" cy="219225"/>
            </a:xfrm>
            <a:custGeom>
              <a:avLst/>
              <a:gdLst>
                <a:gd name="T0" fmla="*/ 2 w 3"/>
                <a:gd name="T1" fmla="*/ 64 h 64"/>
                <a:gd name="T2" fmla="*/ 0 w 3"/>
                <a:gd name="T3" fmla="*/ 62 h 64"/>
                <a:gd name="T4" fmla="*/ 0 w 3"/>
                <a:gd name="T5" fmla="*/ 1 h 64"/>
                <a:gd name="T6" fmla="*/ 2 w 3"/>
                <a:gd name="T7" fmla="*/ 0 h 64"/>
                <a:gd name="T8" fmla="*/ 3 w 3"/>
                <a:gd name="T9" fmla="*/ 1 h 64"/>
                <a:gd name="T10" fmla="*/ 3 w 3"/>
                <a:gd name="T11" fmla="*/ 62 h 64"/>
                <a:gd name="T12" fmla="*/ 2 w 3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4">
                  <a:moveTo>
                    <a:pt x="2" y="64"/>
                  </a:moveTo>
                  <a:cubicBezTo>
                    <a:pt x="1" y="64"/>
                    <a:pt x="0" y="63"/>
                    <a:pt x="0" y="6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3" y="63"/>
                    <a:pt x="2" y="64"/>
                    <a:pt x="2" y="6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06" name="Freeform 1222"/>
            <p:cNvSpPr>
              <a:spLocks/>
            </p:cNvSpPr>
            <p:nvPr/>
          </p:nvSpPr>
          <p:spPr bwMode="auto">
            <a:xfrm>
              <a:off x="13515918" y="11984252"/>
              <a:ext cx="66065" cy="54053"/>
            </a:xfrm>
            <a:custGeom>
              <a:avLst/>
              <a:gdLst>
                <a:gd name="T0" fmla="*/ 18 w 19"/>
                <a:gd name="T1" fmla="*/ 14 h 15"/>
                <a:gd name="T2" fmla="*/ 17 w 19"/>
                <a:gd name="T3" fmla="*/ 14 h 15"/>
                <a:gd name="T4" fmla="*/ 10 w 19"/>
                <a:gd name="T5" fmla="*/ 3 h 15"/>
                <a:gd name="T6" fmla="*/ 2 w 19"/>
                <a:gd name="T7" fmla="*/ 14 h 15"/>
                <a:gd name="T8" fmla="*/ 1 w 19"/>
                <a:gd name="T9" fmla="*/ 14 h 15"/>
                <a:gd name="T10" fmla="*/ 0 w 19"/>
                <a:gd name="T11" fmla="*/ 13 h 15"/>
                <a:gd name="T12" fmla="*/ 9 w 19"/>
                <a:gd name="T13" fmla="*/ 1 h 15"/>
                <a:gd name="T14" fmla="*/ 11 w 19"/>
                <a:gd name="T15" fmla="*/ 1 h 15"/>
                <a:gd name="T16" fmla="*/ 19 w 19"/>
                <a:gd name="T17" fmla="*/ 13 h 15"/>
                <a:gd name="T18" fmla="*/ 19 w 19"/>
                <a:gd name="T19" fmla="*/ 14 h 15"/>
                <a:gd name="T20" fmla="*/ 18 w 19"/>
                <a:gd name="T2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5">
                  <a:moveTo>
                    <a:pt x="18" y="14"/>
                  </a:moveTo>
                  <a:cubicBezTo>
                    <a:pt x="18" y="14"/>
                    <a:pt x="17" y="14"/>
                    <a:pt x="17" y="1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1" y="15"/>
                    <a:pt x="1" y="14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4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1907" name="Freeform 506"/>
          <p:cNvSpPr>
            <a:spLocks noEditPoints="1"/>
          </p:cNvSpPr>
          <p:nvPr/>
        </p:nvSpPr>
        <p:spPr bwMode="auto">
          <a:xfrm>
            <a:off x="9035951" y="3173964"/>
            <a:ext cx="255006" cy="255006"/>
          </a:xfrm>
          <a:custGeom>
            <a:avLst/>
            <a:gdLst>
              <a:gd name="T0" fmla="*/ 18 w 83"/>
              <a:gd name="T1" fmla="*/ 35 h 82"/>
              <a:gd name="T2" fmla="*/ 31 w 83"/>
              <a:gd name="T3" fmla="*/ 49 h 82"/>
              <a:gd name="T4" fmla="*/ 80 w 83"/>
              <a:gd name="T5" fmla="*/ 1 h 82"/>
              <a:gd name="T6" fmla="*/ 83 w 83"/>
              <a:gd name="T7" fmla="*/ 2 h 82"/>
              <a:gd name="T8" fmla="*/ 83 w 83"/>
              <a:gd name="T9" fmla="*/ 29 h 82"/>
              <a:gd name="T10" fmla="*/ 83 w 83"/>
              <a:gd name="T11" fmla="*/ 31 h 82"/>
              <a:gd name="T12" fmla="*/ 32 w 83"/>
              <a:gd name="T13" fmla="*/ 81 h 82"/>
              <a:gd name="T14" fmla="*/ 29 w 83"/>
              <a:gd name="T15" fmla="*/ 81 h 82"/>
              <a:gd name="T16" fmla="*/ 1 w 83"/>
              <a:gd name="T17" fmla="*/ 51 h 82"/>
              <a:gd name="T18" fmla="*/ 1 w 83"/>
              <a:gd name="T19" fmla="*/ 48 h 82"/>
              <a:gd name="T20" fmla="*/ 15 w 83"/>
              <a:gd name="T21" fmla="*/ 35 h 82"/>
              <a:gd name="T22" fmla="*/ 18 w 83"/>
              <a:gd name="T23" fmla="*/ 35 h 82"/>
              <a:gd name="T24" fmla="*/ 2 w 83"/>
              <a:gd name="T25" fmla="*/ 50 h 82"/>
              <a:gd name="T26" fmla="*/ 31 w 83"/>
              <a:gd name="T27" fmla="*/ 80 h 82"/>
              <a:gd name="T28" fmla="*/ 81 w 83"/>
              <a:gd name="T29" fmla="*/ 29 h 82"/>
              <a:gd name="T30" fmla="*/ 81 w 83"/>
              <a:gd name="T31" fmla="*/ 3 h 82"/>
              <a:gd name="T32" fmla="*/ 33 w 83"/>
              <a:gd name="T33" fmla="*/ 51 h 82"/>
              <a:gd name="T34" fmla="*/ 30 w 83"/>
              <a:gd name="T35" fmla="*/ 51 h 82"/>
              <a:gd name="T36" fmla="*/ 16 w 83"/>
              <a:gd name="T37" fmla="*/ 37 h 82"/>
              <a:gd name="T38" fmla="*/ 2 w 83"/>
              <a:gd name="T39" fmla="*/ 5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3" h="82">
                <a:moveTo>
                  <a:pt x="18" y="35"/>
                </a:moveTo>
                <a:cubicBezTo>
                  <a:pt x="31" y="49"/>
                  <a:pt x="31" y="49"/>
                  <a:pt x="31" y="49"/>
                </a:cubicBezTo>
                <a:cubicBezTo>
                  <a:pt x="80" y="1"/>
                  <a:pt x="80" y="1"/>
                  <a:pt x="80" y="1"/>
                </a:cubicBezTo>
                <a:cubicBezTo>
                  <a:pt x="81" y="0"/>
                  <a:pt x="83" y="1"/>
                  <a:pt x="83" y="2"/>
                </a:cubicBezTo>
                <a:cubicBezTo>
                  <a:pt x="83" y="29"/>
                  <a:pt x="83" y="29"/>
                  <a:pt x="83" y="29"/>
                </a:cubicBezTo>
                <a:cubicBezTo>
                  <a:pt x="83" y="30"/>
                  <a:pt x="83" y="31"/>
                  <a:pt x="83" y="31"/>
                </a:cubicBezTo>
                <a:cubicBezTo>
                  <a:pt x="32" y="81"/>
                  <a:pt x="32" y="81"/>
                  <a:pt x="32" y="81"/>
                </a:cubicBezTo>
                <a:cubicBezTo>
                  <a:pt x="32" y="82"/>
                  <a:pt x="30" y="82"/>
                  <a:pt x="29" y="81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49"/>
                  <a:pt x="1" y="48"/>
                </a:cubicBezTo>
                <a:cubicBezTo>
                  <a:pt x="15" y="35"/>
                  <a:pt x="15" y="35"/>
                  <a:pt x="15" y="35"/>
                </a:cubicBezTo>
                <a:cubicBezTo>
                  <a:pt x="16" y="34"/>
                  <a:pt x="17" y="34"/>
                  <a:pt x="18" y="35"/>
                </a:cubicBezTo>
                <a:close/>
                <a:moveTo>
                  <a:pt x="2" y="50"/>
                </a:moveTo>
                <a:cubicBezTo>
                  <a:pt x="31" y="80"/>
                  <a:pt x="31" y="80"/>
                  <a:pt x="31" y="80"/>
                </a:cubicBezTo>
                <a:cubicBezTo>
                  <a:pt x="81" y="29"/>
                  <a:pt x="81" y="29"/>
                  <a:pt x="81" y="29"/>
                </a:cubicBezTo>
                <a:cubicBezTo>
                  <a:pt x="81" y="3"/>
                  <a:pt x="81" y="3"/>
                  <a:pt x="81" y="3"/>
                </a:cubicBezTo>
                <a:cubicBezTo>
                  <a:pt x="33" y="51"/>
                  <a:pt x="33" y="51"/>
                  <a:pt x="33" y="51"/>
                </a:cubicBezTo>
                <a:cubicBezTo>
                  <a:pt x="32" y="52"/>
                  <a:pt x="31" y="52"/>
                  <a:pt x="30" y="51"/>
                </a:cubicBezTo>
                <a:cubicBezTo>
                  <a:pt x="16" y="37"/>
                  <a:pt x="16" y="37"/>
                  <a:pt x="16" y="37"/>
                </a:cubicBezTo>
                <a:cubicBezTo>
                  <a:pt x="10" y="42"/>
                  <a:pt x="3" y="48"/>
                  <a:pt x="2" y="50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1908" name="Freeform 588"/>
          <p:cNvSpPr>
            <a:spLocks noEditPoints="1"/>
          </p:cNvSpPr>
          <p:nvPr/>
        </p:nvSpPr>
        <p:spPr bwMode="auto">
          <a:xfrm>
            <a:off x="9757625" y="3172623"/>
            <a:ext cx="260374" cy="257688"/>
          </a:xfrm>
          <a:custGeom>
            <a:avLst/>
            <a:gdLst>
              <a:gd name="T0" fmla="*/ 64 w 84"/>
              <a:gd name="T1" fmla="*/ 41 h 83"/>
              <a:gd name="T2" fmla="*/ 82 w 84"/>
              <a:gd name="T3" fmla="*/ 23 h 83"/>
              <a:gd name="T4" fmla="*/ 82 w 84"/>
              <a:gd name="T5" fmla="*/ 18 h 83"/>
              <a:gd name="T6" fmla="*/ 65 w 84"/>
              <a:gd name="T7" fmla="*/ 1 h 83"/>
              <a:gd name="T8" fmla="*/ 60 w 84"/>
              <a:gd name="T9" fmla="*/ 1 h 83"/>
              <a:gd name="T10" fmla="*/ 42 w 84"/>
              <a:gd name="T11" fmla="*/ 19 h 83"/>
              <a:gd name="T12" fmla="*/ 24 w 84"/>
              <a:gd name="T13" fmla="*/ 1 h 83"/>
              <a:gd name="T14" fmla="*/ 20 w 84"/>
              <a:gd name="T15" fmla="*/ 1 h 83"/>
              <a:gd name="T16" fmla="*/ 2 w 84"/>
              <a:gd name="T17" fmla="*/ 18 h 83"/>
              <a:gd name="T18" fmla="*/ 2 w 84"/>
              <a:gd name="T19" fmla="*/ 22 h 83"/>
              <a:gd name="T20" fmla="*/ 19 w 84"/>
              <a:gd name="T21" fmla="*/ 41 h 83"/>
              <a:gd name="T22" fmla="*/ 19 w 84"/>
              <a:gd name="T23" fmla="*/ 41 h 83"/>
              <a:gd name="T24" fmla="*/ 3 w 84"/>
              <a:gd name="T25" fmla="*/ 58 h 83"/>
              <a:gd name="T26" fmla="*/ 3 w 84"/>
              <a:gd name="T27" fmla="*/ 62 h 83"/>
              <a:gd name="T28" fmla="*/ 20 w 84"/>
              <a:gd name="T29" fmla="*/ 80 h 83"/>
              <a:gd name="T30" fmla="*/ 25 w 84"/>
              <a:gd name="T31" fmla="*/ 80 h 83"/>
              <a:gd name="T32" fmla="*/ 40 w 84"/>
              <a:gd name="T33" fmla="*/ 65 h 83"/>
              <a:gd name="T34" fmla="*/ 44 w 84"/>
              <a:gd name="T35" fmla="*/ 65 h 83"/>
              <a:gd name="T36" fmla="*/ 61 w 84"/>
              <a:gd name="T37" fmla="*/ 81 h 83"/>
              <a:gd name="T38" fmla="*/ 65 w 84"/>
              <a:gd name="T39" fmla="*/ 81 h 83"/>
              <a:gd name="T40" fmla="*/ 82 w 84"/>
              <a:gd name="T41" fmla="*/ 64 h 83"/>
              <a:gd name="T42" fmla="*/ 82 w 84"/>
              <a:gd name="T43" fmla="*/ 60 h 83"/>
              <a:gd name="T44" fmla="*/ 64 w 84"/>
              <a:gd name="T45" fmla="*/ 41 h 83"/>
              <a:gd name="T46" fmla="*/ 81 w 84"/>
              <a:gd name="T47" fmla="*/ 62 h 83"/>
              <a:gd name="T48" fmla="*/ 63 w 84"/>
              <a:gd name="T49" fmla="*/ 80 h 83"/>
              <a:gd name="T50" fmla="*/ 63 w 84"/>
              <a:gd name="T51" fmla="*/ 80 h 83"/>
              <a:gd name="T52" fmla="*/ 44 w 84"/>
              <a:gd name="T53" fmla="*/ 62 h 83"/>
              <a:gd name="T54" fmla="*/ 40 w 84"/>
              <a:gd name="T55" fmla="*/ 62 h 83"/>
              <a:gd name="T56" fmla="*/ 23 w 84"/>
              <a:gd name="T57" fmla="*/ 79 h 83"/>
              <a:gd name="T58" fmla="*/ 22 w 84"/>
              <a:gd name="T59" fmla="*/ 79 h 83"/>
              <a:gd name="T60" fmla="*/ 4 w 84"/>
              <a:gd name="T61" fmla="*/ 60 h 83"/>
              <a:gd name="T62" fmla="*/ 22 w 84"/>
              <a:gd name="T63" fmla="*/ 42 h 83"/>
              <a:gd name="T64" fmla="*/ 22 w 84"/>
              <a:gd name="T65" fmla="*/ 40 h 83"/>
              <a:gd name="T66" fmla="*/ 3 w 84"/>
              <a:gd name="T67" fmla="*/ 21 h 83"/>
              <a:gd name="T68" fmla="*/ 3 w 84"/>
              <a:gd name="T69" fmla="*/ 20 h 83"/>
              <a:gd name="T70" fmla="*/ 22 w 84"/>
              <a:gd name="T71" fmla="*/ 3 h 83"/>
              <a:gd name="T72" fmla="*/ 23 w 84"/>
              <a:gd name="T73" fmla="*/ 3 h 83"/>
              <a:gd name="T74" fmla="*/ 40 w 84"/>
              <a:gd name="T75" fmla="*/ 20 h 83"/>
              <a:gd name="T76" fmla="*/ 44 w 84"/>
              <a:gd name="T77" fmla="*/ 20 h 83"/>
              <a:gd name="T78" fmla="*/ 63 w 84"/>
              <a:gd name="T79" fmla="*/ 2 h 83"/>
              <a:gd name="T80" fmla="*/ 81 w 84"/>
              <a:gd name="T81" fmla="*/ 21 h 83"/>
              <a:gd name="T82" fmla="*/ 63 w 84"/>
              <a:gd name="T83" fmla="*/ 39 h 83"/>
              <a:gd name="T84" fmla="*/ 63 w 84"/>
              <a:gd name="T85" fmla="*/ 43 h 83"/>
              <a:gd name="T86" fmla="*/ 81 w 84"/>
              <a:gd name="T87" fmla="*/ 62 h 83"/>
              <a:gd name="T88" fmla="*/ 81 w 84"/>
              <a:gd name="T89" fmla="*/ 62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4" h="83">
                <a:moveTo>
                  <a:pt x="64" y="41"/>
                </a:moveTo>
                <a:cubicBezTo>
                  <a:pt x="82" y="23"/>
                  <a:pt x="82" y="23"/>
                  <a:pt x="82" y="23"/>
                </a:cubicBezTo>
                <a:cubicBezTo>
                  <a:pt x="84" y="22"/>
                  <a:pt x="84" y="20"/>
                  <a:pt x="82" y="18"/>
                </a:cubicBezTo>
                <a:cubicBezTo>
                  <a:pt x="65" y="1"/>
                  <a:pt x="65" y="1"/>
                  <a:pt x="65" y="1"/>
                </a:cubicBezTo>
                <a:cubicBezTo>
                  <a:pt x="64" y="0"/>
                  <a:pt x="62" y="0"/>
                  <a:pt x="60" y="1"/>
                </a:cubicBezTo>
                <a:cubicBezTo>
                  <a:pt x="42" y="19"/>
                  <a:pt x="42" y="19"/>
                  <a:pt x="42" y="19"/>
                </a:cubicBezTo>
                <a:cubicBezTo>
                  <a:pt x="24" y="1"/>
                  <a:pt x="24" y="1"/>
                  <a:pt x="24" y="1"/>
                </a:cubicBezTo>
                <a:cubicBezTo>
                  <a:pt x="23" y="0"/>
                  <a:pt x="21" y="0"/>
                  <a:pt x="20" y="1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19"/>
                  <a:pt x="0" y="21"/>
                  <a:pt x="2" y="22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0" y="41"/>
                  <a:pt x="19" y="41"/>
                </a:cubicBezTo>
                <a:cubicBezTo>
                  <a:pt x="3" y="58"/>
                  <a:pt x="3" y="58"/>
                  <a:pt x="3" y="58"/>
                </a:cubicBezTo>
                <a:cubicBezTo>
                  <a:pt x="2" y="59"/>
                  <a:pt x="2" y="61"/>
                  <a:pt x="3" y="62"/>
                </a:cubicBezTo>
                <a:cubicBezTo>
                  <a:pt x="20" y="80"/>
                  <a:pt x="20" y="80"/>
                  <a:pt x="20" y="80"/>
                </a:cubicBezTo>
                <a:cubicBezTo>
                  <a:pt x="22" y="81"/>
                  <a:pt x="24" y="81"/>
                  <a:pt x="25" y="80"/>
                </a:cubicBezTo>
                <a:cubicBezTo>
                  <a:pt x="40" y="65"/>
                  <a:pt x="40" y="65"/>
                  <a:pt x="40" y="65"/>
                </a:cubicBezTo>
                <a:cubicBezTo>
                  <a:pt x="41" y="64"/>
                  <a:pt x="43" y="64"/>
                  <a:pt x="44" y="65"/>
                </a:cubicBezTo>
                <a:cubicBezTo>
                  <a:pt x="61" y="81"/>
                  <a:pt x="61" y="81"/>
                  <a:pt x="61" y="81"/>
                </a:cubicBezTo>
                <a:cubicBezTo>
                  <a:pt x="62" y="83"/>
                  <a:pt x="64" y="83"/>
                  <a:pt x="65" y="81"/>
                </a:cubicBezTo>
                <a:cubicBezTo>
                  <a:pt x="82" y="64"/>
                  <a:pt x="82" y="64"/>
                  <a:pt x="82" y="64"/>
                </a:cubicBezTo>
                <a:cubicBezTo>
                  <a:pt x="84" y="63"/>
                  <a:pt x="84" y="61"/>
                  <a:pt x="82" y="60"/>
                </a:cubicBezTo>
                <a:lnTo>
                  <a:pt x="64" y="41"/>
                </a:lnTo>
                <a:close/>
                <a:moveTo>
                  <a:pt x="81" y="62"/>
                </a:moveTo>
                <a:cubicBezTo>
                  <a:pt x="63" y="80"/>
                  <a:pt x="63" y="80"/>
                  <a:pt x="63" y="80"/>
                </a:cubicBezTo>
                <a:cubicBezTo>
                  <a:pt x="63" y="80"/>
                  <a:pt x="63" y="80"/>
                  <a:pt x="63" y="80"/>
                </a:cubicBezTo>
                <a:cubicBezTo>
                  <a:pt x="44" y="62"/>
                  <a:pt x="44" y="62"/>
                  <a:pt x="44" y="62"/>
                </a:cubicBezTo>
                <a:cubicBezTo>
                  <a:pt x="43" y="60"/>
                  <a:pt x="41" y="60"/>
                  <a:pt x="40" y="62"/>
                </a:cubicBezTo>
                <a:cubicBezTo>
                  <a:pt x="23" y="79"/>
                  <a:pt x="23" y="79"/>
                  <a:pt x="23" y="79"/>
                </a:cubicBezTo>
                <a:cubicBezTo>
                  <a:pt x="23" y="79"/>
                  <a:pt x="22" y="79"/>
                  <a:pt x="22" y="79"/>
                </a:cubicBezTo>
                <a:cubicBezTo>
                  <a:pt x="4" y="60"/>
                  <a:pt x="4" y="60"/>
                  <a:pt x="4" y="60"/>
                </a:cubicBezTo>
                <a:cubicBezTo>
                  <a:pt x="22" y="42"/>
                  <a:pt x="22" y="42"/>
                  <a:pt x="22" y="42"/>
                </a:cubicBezTo>
                <a:cubicBezTo>
                  <a:pt x="23" y="41"/>
                  <a:pt x="23" y="40"/>
                  <a:pt x="22" y="40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3" y="20"/>
                  <a:pt x="3" y="20"/>
                </a:cubicBezTo>
                <a:cubicBezTo>
                  <a:pt x="22" y="3"/>
                  <a:pt x="22" y="3"/>
                  <a:pt x="22" y="3"/>
                </a:cubicBezTo>
                <a:cubicBezTo>
                  <a:pt x="22" y="2"/>
                  <a:pt x="22" y="2"/>
                  <a:pt x="23" y="3"/>
                </a:cubicBezTo>
                <a:cubicBezTo>
                  <a:pt x="40" y="20"/>
                  <a:pt x="40" y="20"/>
                  <a:pt x="40" y="20"/>
                </a:cubicBezTo>
                <a:cubicBezTo>
                  <a:pt x="41" y="21"/>
                  <a:pt x="43" y="21"/>
                  <a:pt x="44" y="20"/>
                </a:cubicBezTo>
                <a:cubicBezTo>
                  <a:pt x="63" y="2"/>
                  <a:pt x="63" y="2"/>
                  <a:pt x="63" y="2"/>
                </a:cubicBezTo>
                <a:cubicBezTo>
                  <a:pt x="81" y="21"/>
                  <a:pt x="81" y="21"/>
                  <a:pt x="81" y="21"/>
                </a:cubicBezTo>
                <a:cubicBezTo>
                  <a:pt x="63" y="39"/>
                  <a:pt x="63" y="39"/>
                  <a:pt x="63" y="39"/>
                </a:cubicBezTo>
                <a:cubicBezTo>
                  <a:pt x="62" y="40"/>
                  <a:pt x="62" y="42"/>
                  <a:pt x="63" y="43"/>
                </a:cubicBezTo>
                <a:cubicBezTo>
                  <a:pt x="81" y="62"/>
                  <a:pt x="81" y="62"/>
                  <a:pt x="81" y="62"/>
                </a:cubicBezTo>
                <a:cubicBezTo>
                  <a:pt x="81" y="62"/>
                  <a:pt x="81" y="62"/>
                  <a:pt x="81" y="62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1909" name="그룹 1908"/>
          <p:cNvGrpSpPr/>
          <p:nvPr/>
        </p:nvGrpSpPr>
        <p:grpSpPr>
          <a:xfrm>
            <a:off x="4199622" y="3773101"/>
            <a:ext cx="166424" cy="255008"/>
            <a:chOff x="14167583" y="2464529"/>
            <a:chExt cx="186190" cy="285294"/>
          </a:xfrm>
          <a:solidFill>
            <a:srgbClr val="FE6500"/>
          </a:solidFill>
        </p:grpSpPr>
        <p:sp>
          <p:nvSpPr>
            <p:cNvPr id="1910" name="Freeform 1250"/>
            <p:cNvSpPr>
              <a:spLocks/>
            </p:cNvSpPr>
            <p:nvPr/>
          </p:nvSpPr>
          <p:spPr bwMode="auto">
            <a:xfrm>
              <a:off x="14167583" y="2494561"/>
              <a:ext cx="186190" cy="255262"/>
            </a:xfrm>
            <a:custGeom>
              <a:avLst/>
              <a:gdLst>
                <a:gd name="T0" fmla="*/ 53 w 54"/>
                <a:gd name="T1" fmla="*/ 74 h 74"/>
                <a:gd name="T2" fmla="*/ 1 w 54"/>
                <a:gd name="T3" fmla="*/ 74 h 74"/>
                <a:gd name="T4" fmla="*/ 0 w 54"/>
                <a:gd name="T5" fmla="*/ 73 h 74"/>
                <a:gd name="T6" fmla="*/ 0 w 54"/>
                <a:gd name="T7" fmla="*/ 1 h 74"/>
                <a:gd name="T8" fmla="*/ 1 w 54"/>
                <a:gd name="T9" fmla="*/ 0 h 74"/>
                <a:gd name="T10" fmla="*/ 32 w 54"/>
                <a:gd name="T11" fmla="*/ 0 h 74"/>
                <a:gd name="T12" fmla="*/ 33 w 54"/>
                <a:gd name="T13" fmla="*/ 1 h 74"/>
                <a:gd name="T14" fmla="*/ 32 w 54"/>
                <a:gd name="T15" fmla="*/ 2 h 74"/>
                <a:gd name="T16" fmla="*/ 2 w 54"/>
                <a:gd name="T17" fmla="*/ 2 h 74"/>
                <a:gd name="T18" fmla="*/ 2 w 54"/>
                <a:gd name="T19" fmla="*/ 72 h 74"/>
                <a:gd name="T20" fmla="*/ 52 w 54"/>
                <a:gd name="T21" fmla="*/ 72 h 74"/>
                <a:gd name="T22" fmla="*/ 52 w 54"/>
                <a:gd name="T23" fmla="*/ 2 h 74"/>
                <a:gd name="T24" fmla="*/ 42 w 54"/>
                <a:gd name="T25" fmla="*/ 2 h 74"/>
                <a:gd name="T26" fmla="*/ 41 w 54"/>
                <a:gd name="T27" fmla="*/ 1 h 74"/>
                <a:gd name="T28" fmla="*/ 42 w 54"/>
                <a:gd name="T29" fmla="*/ 0 h 74"/>
                <a:gd name="T30" fmla="*/ 53 w 54"/>
                <a:gd name="T31" fmla="*/ 0 h 74"/>
                <a:gd name="T32" fmla="*/ 54 w 54"/>
                <a:gd name="T33" fmla="*/ 1 h 74"/>
                <a:gd name="T34" fmla="*/ 54 w 54"/>
                <a:gd name="T35" fmla="*/ 73 h 74"/>
                <a:gd name="T36" fmla="*/ 53 w 54"/>
                <a:gd name="T3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74">
                  <a:moveTo>
                    <a:pt x="53" y="74"/>
                  </a:moveTo>
                  <a:cubicBezTo>
                    <a:pt x="1" y="74"/>
                    <a:pt x="1" y="74"/>
                    <a:pt x="1" y="74"/>
                  </a:cubicBezTo>
                  <a:cubicBezTo>
                    <a:pt x="1" y="74"/>
                    <a:pt x="0" y="73"/>
                    <a:pt x="0" y="7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3" y="1"/>
                    <a:pt x="33" y="2"/>
                    <a:pt x="3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1" y="1"/>
                    <a:pt x="41" y="1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4" y="0"/>
                    <a:pt x="54" y="1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3" y="74"/>
                    <a:pt x="53" y="7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11" name="Freeform 1251"/>
            <p:cNvSpPr>
              <a:spLocks noEditPoints="1"/>
            </p:cNvSpPr>
            <p:nvPr/>
          </p:nvSpPr>
          <p:spPr bwMode="auto">
            <a:xfrm>
              <a:off x="14275694" y="2464529"/>
              <a:ext cx="39042" cy="72073"/>
            </a:xfrm>
            <a:custGeom>
              <a:avLst/>
              <a:gdLst>
                <a:gd name="T0" fmla="*/ 11 w 12"/>
                <a:gd name="T1" fmla="*/ 21 h 21"/>
                <a:gd name="T2" fmla="*/ 1 w 12"/>
                <a:gd name="T3" fmla="*/ 21 h 21"/>
                <a:gd name="T4" fmla="*/ 0 w 12"/>
                <a:gd name="T5" fmla="*/ 19 h 21"/>
                <a:gd name="T6" fmla="*/ 0 w 12"/>
                <a:gd name="T7" fmla="*/ 1 h 21"/>
                <a:gd name="T8" fmla="*/ 1 w 12"/>
                <a:gd name="T9" fmla="*/ 0 h 21"/>
                <a:gd name="T10" fmla="*/ 11 w 12"/>
                <a:gd name="T11" fmla="*/ 0 h 21"/>
                <a:gd name="T12" fmla="*/ 12 w 12"/>
                <a:gd name="T13" fmla="*/ 1 h 21"/>
                <a:gd name="T14" fmla="*/ 12 w 12"/>
                <a:gd name="T15" fmla="*/ 19 h 21"/>
                <a:gd name="T16" fmla="*/ 11 w 12"/>
                <a:gd name="T17" fmla="*/ 21 h 21"/>
                <a:gd name="T18" fmla="*/ 2 w 12"/>
                <a:gd name="T19" fmla="*/ 18 h 21"/>
                <a:gd name="T20" fmla="*/ 10 w 12"/>
                <a:gd name="T21" fmla="*/ 18 h 21"/>
                <a:gd name="T22" fmla="*/ 10 w 12"/>
                <a:gd name="T23" fmla="*/ 2 h 21"/>
                <a:gd name="T24" fmla="*/ 2 w 12"/>
                <a:gd name="T25" fmla="*/ 2 h 21"/>
                <a:gd name="T26" fmla="*/ 2 w 12"/>
                <a:gd name="T2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1">
                  <a:moveTo>
                    <a:pt x="1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1"/>
                    <a:pt x="11" y="21"/>
                  </a:cubicBezTo>
                  <a:close/>
                  <a:moveTo>
                    <a:pt x="2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18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12" name="Freeform 1252"/>
            <p:cNvSpPr>
              <a:spLocks/>
            </p:cNvSpPr>
            <p:nvPr/>
          </p:nvSpPr>
          <p:spPr bwMode="auto">
            <a:xfrm>
              <a:off x="14206623" y="2566632"/>
              <a:ext cx="108111" cy="12012"/>
            </a:xfrm>
            <a:custGeom>
              <a:avLst/>
              <a:gdLst>
                <a:gd name="T0" fmla="*/ 31 w 32"/>
                <a:gd name="T1" fmla="*/ 3 h 3"/>
                <a:gd name="T2" fmla="*/ 1 w 32"/>
                <a:gd name="T3" fmla="*/ 3 h 3"/>
                <a:gd name="T4" fmla="*/ 0 w 32"/>
                <a:gd name="T5" fmla="*/ 2 h 3"/>
                <a:gd name="T6" fmla="*/ 1 w 32"/>
                <a:gd name="T7" fmla="*/ 0 h 3"/>
                <a:gd name="T8" fmla="*/ 31 w 32"/>
                <a:gd name="T9" fmla="*/ 0 h 3"/>
                <a:gd name="T10" fmla="*/ 32 w 32"/>
                <a:gd name="T11" fmla="*/ 2 h 3"/>
                <a:gd name="T12" fmla="*/ 31 w 3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">
                  <a:moveTo>
                    <a:pt x="3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32" y="2"/>
                    <a:pt x="32" y="3"/>
                    <a:pt x="3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13" name="Freeform 1253"/>
            <p:cNvSpPr>
              <a:spLocks/>
            </p:cNvSpPr>
            <p:nvPr/>
          </p:nvSpPr>
          <p:spPr bwMode="auto">
            <a:xfrm>
              <a:off x="14206623" y="2635705"/>
              <a:ext cx="108111" cy="9009"/>
            </a:xfrm>
            <a:custGeom>
              <a:avLst/>
              <a:gdLst>
                <a:gd name="T0" fmla="*/ 31 w 32"/>
                <a:gd name="T1" fmla="*/ 2 h 2"/>
                <a:gd name="T2" fmla="*/ 1 w 32"/>
                <a:gd name="T3" fmla="*/ 2 h 2"/>
                <a:gd name="T4" fmla="*/ 0 w 32"/>
                <a:gd name="T5" fmla="*/ 1 h 2"/>
                <a:gd name="T6" fmla="*/ 1 w 32"/>
                <a:gd name="T7" fmla="*/ 0 h 2"/>
                <a:gd name="T8" fmla="*/ 31 w 32"/>
                <a:gd name="T9" fmla="*/ 0 h 2"/>
                <a:gd name="T10" fmla="*/ 32 w 32"/>
                <a:gd name="T11" fmla="*/ 1 h 2"/>
                <a:gd name="T12" fmla="*/ 31 w 3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">
                  <a:moveTo>
                    <a:pt x="3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2" y="2"/>
                    <a:pt x="32" y="2"/>
                    <a:pt x="3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14" name="Freeform 1254"/>
            <p:cNvSpPr>
              <a:spLocks/>
            </p:cNvSpPr>
            <p:nvPr/>
          </p:nvSpPr>
          <p:spPr bwMode="auto">
            <a:xfrm>
              <a:off x="14206623" y="2707780"/>
              <a:ext cx="108111" cy="9009"/>
            </a:xfrm>
            <a:custGeom>
              <a:avLst/>
              <a:gdLst>
                <a:gd name="T0" fmla="*/ 31 w 32"/>
                <a:gd name="T1" fmla="*/ 2 h 2"/>
                <a:gd name="T2" fmla="*/ 1 w 32"/>
                <a:gd name="T3" fmla="*/ 2 h 2"/>
                <a:gd name="T4" fmla="*/ 0 w 32"/>
                <a:gd name="T5" fmla="*/ 1 h 2"/>
                <a:gd name="T6" fmla="*/ 1 w 32"/>
                <a:gd name="T7" fmla="*/ 0 h 2"/>
                <a:gd name="T8" fmla="*/ 31 w 32"/>
                <a:gd name="T9" fmla="*/ 0 h 2"/>
                <a:gd name="T10" fmla="*/ 32 w 32"/>
                <a:gd name="T11" fmla="*/ 1 h 2"/>
                <a:gd name="T12" fmla="*/ 31 w 3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">
                  <a:moveTo>
                    <a:pt x="3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2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15" name="그룹 1914"/>
          <p:cNvGrpSpPr/>
          <p:nvPr/>
        </p:nvGrpSpPr>
        <p:grpSpPr>
          <a:xfrm>
            <a:off x="4842751" y="3773103"/>
            <a:ext cx="257688" cy="255004"/>
            <a:chOff x="1308455" y="13239534"/>
            <a:chExt cx="288294" cy="285292"/>
          </a:xfrm>
          <a:solidFill>
            <a:srgbClr val="FE6500"/>
          </a:solidFill>
        </p:grpSpPr>
        <p:sp>
          <p:nvSpPr>
            <p:cNvPr id="1916" name="Freeform 102"/>
            <p:cNvSpPr>
              <a:spLocks noEditPoints="1"/>
            </p:cNvSpPr>
            <p:nvPr/>
          </p:nvSpPr>
          <p:spPr bwMode="auto">
            <a:xfrm>
              <a:off x="1308455" y="13239534"/>
              <a:ext cx="288294" cy="285292"/>
            </a:xfrm>
            <a:custGeom>
              <a:avLst/>
              <a:gdLst>
                <a:gd name="T0" fmla="*/ 82 w 83"/>
                <a:gd name="T1" fmla="*/ 82 h 82"/>
                <a:gd name="T2" fmla="*/ 1 w 83"/>
                <a:gd name="T3" fmla="*/ 82 h 82"/>
                <a:gd name="T4" fmla="*/ 0 w 83"/>
                <a:gd name="T5" fmla="*/ 81 h 82"/>
                <a:gd name="T6" fmla="*/ 0 w 83"/>
                <a:gd name="T7" fmla="*/ 1 h 82"/>
                <a:gd name="T8" fmla="*/ 1 w 83"/>
                <a:gd name="T9" fmla="*/ 0 h 82"/>
                <a:gd name="T10" fmla="*/ 82 w 83"/>
                <a:gd name="T11" fmla="*/ 0 h 82"/>
                <a:gd name="T12" fmla="*/ 83 w 83"/>
                <a:gd name="T13" fmla="*/ 1 h 82"/>
                <a:gd name="T14" fmla="*/ 83 w 83"/>
                <a:gd name="T15" fmla="*/ 81 h 82"/>
                <a:gd name="T16" fmla="*/ 82 w 83"/>
                <a:gd name="T17" fmla="*/ 82 h 82"/>
                <a:gd name="T18" fmla="*/ 3 w 83"/>
                <a:gd name="T19" fmla="*/ 80 h 82"/>
                <a:gd name="T20" fmla="*/ 81 w 83"/>
                <a:gd name="T21" fmla="*/ 80 h 82"/>
                <a:gd name="T22" fmla="*/ 81 w 83"/>
                <a:gd name="T23" fmla="*/ 2 h 82"/>
                <a:gd name="T24" fmla="*/ 3 w 83"/>
                <a:gd name="T25" fmla="*/ 2 h 82"/>
                <a:gd name="T26" fmla="*/ 3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82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1"/>
                    <a:pt x="83" y="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2"/>
                    <a:pt x="83" y="82"/>
                    <a:pt x="82" y="82"/>
                  </a:cubicBezTo>
                  <a:close/>
                  <a:moveTo>
                    <a:pt x="3" y="8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17" name="Freeform 103"/>
            <p:cNvSpPr>
              <a:spLocks/>
            </p:cNvSpPr>
            <p:nvPr/>
          </p:nvSpPr>
          <p:spPr bwMode="auto">
            <a:xfrm>
              <a:off x="1398546" y="13242536"/>
              <a:ext cx="6006" cy="282288"/>
            </a:xfrm>
            <a:custGeom>
              <a:avLst/>
              <a:gdLst>
                <a:gd name="T0" fmla="*/ 1 w 2"/>
                <a:gd name="T1" fmla="*/ 81 h 81"/>
                <a:gd name="T2" fmla="*/ 0 w 2"/>
                <a:gd name="T3" fmla="*/ 80 h 81"/>
                <a:gd name="T4" fmla="*/ 0 w 2"/>
                <a:gd name="T5" fmla="*/ 1 h 81"/>
                <a:gd name="T6" fmla="*/ 1 w 2"/>
                <a:gd name="T7" fmla="*/ 0 h 81"/>
                <a:gd name="T8" fmla="*/ 2 w 2"/>
                <a:gd name="T9" fmla="*/ 1 h 81"/>
                <a:gd name="T10" fmla="*/ 2 w 2"/>
                <a:gd name="T11" fmla="*/ 80 h 81"/>
                <a:gd name="T12" fmla="*/ 1 w 2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1">
                  <a:moveTo>
                    <a:pt x="1" y="81"/>
                  </a:moveTo>
                  <a:cubicBezTo>
                    <a:pt x="0" y="81"/>
                    <a:pt x="0" y="81"/>
                    <a:pt x="0" y="8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81"/>
                    <a:pt x="2" y="81"/>
                    <a:pt x="1" y="8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18" name="Freeform 104"/>
            <p:cNvSpPr>
              <a:spLocks/>
            </p:cNvSpPr>
            <p:nvPr/>
          </p:nvSpPr>
          <p:spPr bwMode="auto">
            <a:xfrm>
              <a:off x="1338483" y="13269566"/>
              <a:ext cx="36038" cy="9009"/>
            </a:xfrm>
            <a:custGeom>
              <a:avLst/>
              <a:gdLst>
                <a:gd name="T0" fmla="*/ 8 w 10"/>
                <a:gd name="T1" fmla="*/ 2 h 2"/>
                <a:gd name="T2" fmla="*/ 1 w 10"/>
                <a:gd name="T3" fmla="*/ 2 h 2"/>
                <a:gd name="T4" fmla="*/ 0 w 10"/>
                <a:gd name="T5" fmla="*/ 1 h 2"/>
                <a:gd name="T6" fmla="*/ 1 w 10"/>
                <a:gd name="T7" fmla="*/ 0 h 2"/>
                <a:gd name="T8" fmla="*/ 8 w 10"/>
                <a:gd name="T9" fmla="*/ 0 h 2"/>
                <a:gd name="T10" fmla="*/ 10 w 10"/>
                <a:gd name="T11" fmla="*/ 1 h 2"/>
                <a:gd name="T12" fmla="*/ 8 w 1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10" y="2"/>
                    <a:pt x="9" y="2"/>
                    <a:pt x="8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19" name="Freeform 105"/>
            <p:cNvSpPr>
              <a:spLocks/>
            </p:cNvSpPr>
            <p:nvPr/>
          </p:nvSpPr>
          <p:spPr bwMode="auto">
            <a:xfrm>
              <a:off x="1338483" y="13308604"/>
              <a:ext cx="36038" cy="6006"/>
            </a:xfrm>
            <a:custGeom>
              <a:avLst/>
              <a:gdLst>
                <a:gd name="T0" fmla="*/ 8 w 10"/>
                <a:gd name="T1" fmla="*/ 2 h 2"/>
                <a:gd name="T2" fmla="*/ 1 w 10"/>
                <a:gd name="T3" fmla="*/ 2 h 2"/>
                <a:gd name="T4" fmla="*/ 0 w 10"/>
                <a:gd name="T5" fmla="*/ 1 h 2"/>
                <a:gd name="T6" fmla="*/ 1 w 10"/>
                <a:gd name="T7" fmla="*/ 0 h 2"/>
                <a:gd name="T8" fmla="*/ 8 w 10"/>
                <a:gd name="T9" fmla="*/ 0 h 2"/>
                <a:gd name="T10" fmla="*/ 10 w 10"/>
                <a:gd name="T11" fmla="*/ 1 h 2"/>
                <a:gd name="T12" fmla="*/ 8 w 1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0" y="1"/>
                    <a:pt x="9" y="2"/>
                    <a:pt x="8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20" name="Freeform 106"/>
            <p:cNvSpPr>
              <a:spLocks/>
            </p:cNvSpPr>
            <p:nvPr/>
          </p:nvSpPr>
          <p:spPr bwMode="auto">
            <a:xfrm>
              <a:off x="1338483" y="13344641"/>
              <a:ext cx="36038" cy="6006"/>
            </a:xfrm>
            <a:custGeom>
              <a:avLst/>
              <a:gdLst>
                <a:gd name="T0" fmla="*/ 8 w 10"/>
                <a:gd name="T1" fmla="*/ 2 h 2"/>
                <a:gd name="T2" fmla="*/ 1 w 10"/>
                <a:gd name="T3" fmla="*/ 2 h 2"/>
                <a:gd name="T4" fmla="*/ 0 w 10"/>
                <a:gd name="T5" fmla="*/ 1 h 2"/>
                <a:gd name="T6" fmla="*/ 1 w 10"/>
                <a:gd name="T7" fmla="*/ 0 h 2"/>
                <a:gd name="T8" fmla="*/ 8 w 10"/>
                <a:gd name="T9" fmla="*/ 0 h 2"/>
                <a:gd name="T10" fmla="*/ 10 w 10"/>
                <a:gd name="T11" fmla="*/ 1 h 2"/>
                <a:gd name="T12" fmla="*/ 8 w 1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10" y="2"/>
                    <a:pt x="9" y="2"/>
                    <a:pt x="8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21" name="그룹 1920"/>
          <p:cNvGrpSpPr/>
          <p:nvPr/>
        </p:nvGrpSpPr>
        <p:grpSpPr>
          <a:xfrm>
            <a:off x="640971" y="3770416"/>
            <a:ext cx="228162" cy="260378"/>
            <a:chOff x="7729011" y="9434646"/>
            <a:chExt cx="255260" cy="291302"/>
          </a:xfrm>
          <a:solidFill>
            <a:srgbClr val="FE6500"/>
          </a:solidFill>
        </p:grpSpPr>
        <p:sp>
          <p:nvSpPr>
            <p:cNvPr id="1922" name="Freeform 708"/>
            <p:cNvSpPr>
              <a:spLocks noEditPoints="1"/>
            </p:cNvSpPr>
            <p:nvPr/>
          </p:nvSpPr>
          <p:spPr bwMode="auto">
            <a:xfrm>
              <a:off x="7729011" y="9434646"/>
              <a:ext cx="117120" cy="138143"/>
            </a:xfrm>
            <a:custGeom>
              <a:avLst/>
              <a:gdLst>
                <a:gd name="T0" fmla="*/ 32 w 33"/>
                <a:gd name="T1" fmla="*/ 40 h 40"/>
                <a:gd name="T2" fmla="*/ 33 w 33"/>
                <a:gd name="T3" fmla="*/ 39 h 40"/>
                <a:gd name="T4" fmla="*/ 33 w 33"/>
                <a:gd name="T5" fmla="*/ 9 h 40"/>
                <a:gd name="T6" fmla="*/ 32 w 33"/>
                <a:gd name="T7" fmla="*/ 8 h 40"/>
                <a:gd name="T8" fmla="*/ 24 w 33"/>
                <a:gd name="T9" fmla="*/ 0 h 40"/>
                <a:gd name="T10" fmla="*/ 23 w 33"/>
                <a:gd name="T11" fmla="*/ 0 h 40"/>
                <a:gd name="T12" fmla="*/ 1 w 33"/>
                <a:gd name="T13" fmla="*/ 0 h 40"/>
                <a:gd name="T14" fmla="*/ 0 w 33"/>
                <a:gd name="T15" fmla="*/ 1 h 40"/>
                <a:gd name="T16" fmla="*/ 0 w 33"/>
                <a:gd name="T17" fmla="*/ 39 h 40"/>
                <a:gd name="T18" fmla="*/ 1 w 33"/>
                <a:gd name="T19" fmla="*/ 40 h 40"/>
                <a:gd name="T20" fmla="*/ 32 w 33"/>
                <a:gd name="T21" fmla="*/ 40 h 40"/>
                <a:gd name="T22" fmla="*/ 24 w 33"/>
                <a:gd name="T23" fmla="*/ 3 h 40"/>
                <a:gd name="T24" fmla="*/ 29 w 33"/>
                <a:gd name="T25" fmla="*/ 8 h 40"/>
                <a:gd name="T26" fmla="*/ 25 w 33"/>
                <a:gd name="T27" fmla="*/ 8 h 40"/>
                <a:gd name="T28" fmla="*/ 24 w 33"/>
                <a:gd name="T29" fmla="*/ 7 h 40"/>
                <a:gd name="T30" fmla="*/ 24 w 33"/>
                <a:gd name="T31" fmla="*/ 3 h 40"/>
                <a:gd name="T32" fmla="*/ 2 w 33"/>
                <a:gd name="T33" fmla="*/ 2 h 40"/>
                <a:gd name="T34" fmla="*/ 22 w 33"/>
                <a:gd name="T35" fmla="*/ 2 h 40"/>
                <a:gd name="T36" fmla="*/ 22 w 33"/>
                <a:gd name="T37" fmla="*/ 9 h 40"/>
                <a:gd name="T38" fmla="*/ 23 w 33"/>
                <a:gd name="T39" fmla="*/ 10 h 40"/>
                <a:gd name="T40" fmla="*/ 30 w 33"/>
                <a:gd name="T41" fmla="*/ 10 h 40"/>
                <a:gd name="T42" fmla="*/ 30 w 33"/>
                <a:gd name="T43" fmla="*/ 10 h 40"/>
                <a:gd name="T44" fmla="*/ 30 w 33"/>
                <a:gd name="T45" fmla="*/ 10 h 40"/>
                <a:gd name="T46" fmla="*/ 30 w 33"/>
                <a:gd name="T47" fmla="*/ 38 h 40"/>
                <a:gd name="T48" fmla="*/ 2 w 33"/>
                <a:gd name="T49" fmla="*/ 38 h 40"/>
                <a:gd name="T50" fmla="*/ 2 w 33"/>
                <a:gd name="T51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40">
                  <a:moveTo>
                    <a:pt x="32" y="40"/>
                  </a:moveTo>
                  <a:cubicBezTo>
                    <a:pt x="32" y="40"/>
                    <a:pt x="33" y="39"/>
                    <a:pt x="33" y="3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8"/>
                    <a:pt x="32" y="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40"/>
                    <a:pt x="1" y="40"/>
                  </a:cubicBezTo>
                  <a:lnTo>
                    <a:pt x="32" y="40"/>
                  </a:lnTo>
                  <a:close/>
                  <a:moveTo>
                    <a:pt x="24" y="3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4" y="7"/>
                    <a:pt x="24" y="7"/>
                  </a:cubicBezTo>
                  <a:lnTo>
                    <a:pt x="24" y="3"/>
                  </a:lnTo>
                  <a:close/>
                  <a:moveTo>
                    <a:pt x="2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0"/>
                    <a:pt x="23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" y="38"/>
                    <a:pt x="2" y="38"/>
                    <a:pt x="2" y="38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23" name="Freeform 709"/>
            <p:cNvSpPr>
              <a:spLocks noEditPoints="1"/>
            </p:cNvSpPr>
            <p:nvPr/>
          </p:nvSpPr>
          <p:spPr bwMode="auto">
            <a:xfrm>
              <a:off x="7729011" y="9587805"/>
              <a:ext cx="117120" cy="138143"/>
            </a:xfrm>
            <a:custGeom>
              <a:avLst/>
              <a:gdLst>
                <a:gd name="T0" fmla="*/ 24 w 33"/>
                <a:gd name="T1" fmla="*/ 0 h 40"/>
                <a:gd name="T2" fmla="*/ 23 w 33"/>
                <a:gd name="T3" fmla="*/ 0 h 40"/>
                <a:gd name="T4" fmla="*/ 1 w 33"/>
                <a:gd name="T5" fmla="*/ 0 h 40"/>
                <a:gd name="T6" fmla="*/ 0 w 33"/>
                <a:gd name="T7" fmla="*/ 1 h 40"/>
                <a:gd name="T8" fmla="*/ 0 w 33"/>
                <a:gd name="T9" fmla="*/ 39 h 40"/>
                <a:gd name="T10" fmla="*/ 1 w 33"/>
                <a:gd name="T11" fmla="*/ 40 h 40"/>
                <a:gd name="T12" fmla="*/ 32 w 33"/>
                <a:gd name="T13" fmla="*/ 40 h 40"/>
                <a:gd name="T14" fmla="*/ 33 w 33"/>
                <a:gd name="T15" fmla="*/ 39 h 40"/>
                <a:gd name="T16" fmla="*/ 33 w 33"/>
                <a:gd name="T17" fmla="*/ 9 h 40"/>
                <a:gd name="T18" fmla="*/ 32 w 33"/>
                <a:gd name="T19" fmla="*/ 8 h 40"/>
                <a:gd name="T20" fmla="*/ 24 w 33"/>
                <a:gd name="T21" fmla="*/ 0 h 40"/>
                <a:gd name="T22" fmla="*/ 24 w 33"/>
                <a:gd name="T23" fmla="*/ 4 h 40"/>
                <a:gd name="T24" fmla="*/ 29 w 33"/>
                <a:gd name="T25" fmla="*/ 8 h 40"/>
                <a:gd name="T26" fmla="*/ 25 w 33"/>
                <a:gd name="T27" fmla="*/ 8 h 40"/>
                <a:gd name="T28" fmla="*/ 24 w 33"/>
                <a:gd name="T29" fmla="*/ 7 h 40"/>
                <a:gd name="T30" fmla="*/ 24 w 33"/>
                <a:gd name="T31" fmla="*/ 4 h 40"/>
                <a:gd name="T32" fmla="*/ 30 w 33"/>
                <a:gd name="T33" fmla="*/ 38 h 40"/>
                <a:gd name="T34" fmla="*/ 2 w 33"/>
                <a:gd name="T35" fmla="*/ 38 h 40"/>
                <a:gd name="T36" fmla="*/ 2 w 33"/>
                <a:gd name="T37" fmla="*/ 2 h 40"/>
                <a:gd name="T38" fmla="*/ 22 w 33"/>
                <a:gd name="T39" fmla="*/ 2 h 40"/>
                <a:gd name="T40" fmla="*/ 22 w 33"/>
                <a:gd name="T41" fmla="*/ 9 h 40"/>
                <a:gd name="T42" fmla="*/ 23 w 33"/>
                <a:gd name="T43" fmla="*/ 10 h 40"/>
                <a:gd name="T44" fmla="*/ 30 w 33"/>
                <a:gd name="T45" fmla="*/ 10 h 40"/>
                <a:gd name="T46" fmla="*/ 30 w 33"/>
                <a:gd name="T47" fmla="*/ 10 h 40"/>
                <a:gd name="T48" fmla="*/ 30 w 33"/>
                <a:gd name="T49" fmla="*/ 10 h 40"/>
                <a:gd name="T50" fmla="*/ 30 w 33"/>
                <a:gd name="T51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40">
                  <a:moveTo>
                    <a:pt x="24" y="0"/>
                  </a:moveTo>
                  <a:cubicBezTo>
                    <a:pt x="24" y="0"/>
                    <a:pt x="23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0"/>
                    <a:pt x="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3" y="40"/>
                    <a:pt x="33" y="3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2" y="8"/>
                  </a:cubicBezTo>
                  <a:lnTo>
                    <a:pt x="24" y="0"/>
                  </a:lnTo>
                  <a:close/>
                  <a:moveTo>
                    <a:pt x="24" y="4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4" y="8"/>
                    <a:pt x="24" y="7"/>
                  </a:cubicBezTo>
                  <a:lnTo>
                    <a:pt x="24" y="4"/>
                  </a:lnTo>
                  <a:close/>
                  <a:moveTo>
                    <a:pt x="30" y="38"/>
                  </a:moveTo>
                  <a:cubicBezTo>
                    <a:pt x="2" y="38"/>
                    <a:pt x="2" y="38"/>
                    <a:pt x="2" y="3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0"/>
                    <a:pt x="23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lnTo>
                    <a:pt x="30" y="38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24" name="Freeform 710"/>
            <p:cNvSpPr>
              <a:spLocks noEditPoints="1"/>
            </p:cNvSpPr>
            <p:nvPr/>
          </p:nvSpPr>
          <p:spPr bwMode="auto">
            <a:xfrm>
              <a:off x="7870154" y="9434646"/>
              <a:ext cx="114117" cy="138143"/>
            </a:xfrm>
            <a:custGeom>
              <a:avLst/>
              <a:gdLst>
                <a:gd name="T0" fmla="*/ 32 w 33"/>
                <a:gd name="T1" fmla="*/ 40 h 40"/>
                <a:gd name="T2" fmla="*/ 33 w 33"/>
                <a:gd name="T3" fmla="*/ 39 h 40"/>
                <a:gd name="T4" fmla="*/ 33 w 33"/>
                <a:gd name="T5" fmla="*/ 9 h 40"/>
                <a:gd name="T6" fmla="*/ 33 w 33"/>
                <a:gd name="T7" fmla="*/ 8 h 40"/>
                <a:gd name="T8" fmla="*/ 24 w 33"/>
                <a:gd name="T9" fmla="*/ 0 h 40"/>
                <a:gd name="T10" fmla="*/ 23 w 33"/>
                <a:gd name="T11" fmla="*/ 0 h 40"/>
                <a:gd name="T12" fmla="*/ 1 w 33"/>
                <a:gd name="T13" fmla="*/ 0 h 40"/>
                <a:gd name="T14" fmla="*/ 0 w 33"/>
                <a:gd name="T15" fmla="*/ 1 h 40"/>
                <a:gd name="T16" fmla="*/ 0 w 33"/>
                <a:gd name="T17" fmla="*/ 39 h 40"/>
                <a:gd name="T18" fmla="*/ 1 w 33"/>
                <a:gd name="T19" fmla="*/ 40 h 40"/>
                <a:gd name="T20" fmla="*/ 32 w 33"/>
                <a:gd name="T21" fmla="*/ 40 h 40"/>
                <a:gd name="T22" fmla="*/ 25 w 33"/>
                <a:gd name="T23" fmla="*/ 3 h 40"/>
                <a:gd name="T24" fmla="*/ 29 w 33"/>
                <a:gd name="T25" fmla="*/ 8 h 40"/>
                <a:gd name="T26" fmla="*/ 26 w 33"/>
                <a:gd name="T27" fmla="*/ 8 h 40"/>
                <a:gd name="T28" fmla="*/ 25 w 33"/>
                <a:gd name="T29" fmla="*/ 7 h 40"/>
                <a:gd name="T30" fmla="*/ 25 w 33"/>
                <a:gd name="T31" fmla="*/ 3 h 40"/>
                <a:gd name="T32" fmla="*/ 2 w 33"/>
                <a:gd name="T33" fmla="*/ 2 h 40"/>
                <a:gd name="T34" fmla="*/ 22 w 33"/>
                <a:gd name="T35" fmla="*/ 2 h 40"/>
                <a:gd name="T36" fmla="*/ 22 w 33"/>
                <a:gd name="T37" fmla="*/ 9 h 40"/>
                <a:gd name="T38" fmla="*/ 23 w 33"/>
                <a:gd name="T39" fmla="*/ 10 h 40"/>
                <a:gd name="T40" fmla="*/ 30 w 33"/>
                <a:gd name="T41" fmla="*/ 10 h 40"/>
                <a:gd name="T42" fmla="*/ 31 w 33"/>
                <a:gd name="T43" fmla="*/ 10 h 40"/>
                <a:gd name="T44" fmla="*/ 31 w 33"/>
                <a:gd name="T45" fmla="*/ 10 h 40"/>
                <a:gd name="T46" fmla="*/ 31 w 33"/>
                <a:gd name="T47" fmla="*/ 38 h 40"/>
                <a:gd name="T48" fmla="*/ 2 w 33"/>
                <a:gd name="T49" fmla="*/ 38 h 40"/>
                <a:gd name="T50" fmla="*/ 2 w 33"/>
                <a:gd name="T51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40">
                  <a:moveTo>
                    <a:pt x="32" y="40"/>
                  </a:moveTo>
                  <a:cubicBezTo>
                    <a:pt x="33" y="40"/>
                    <a:pt x="33" y="39"/>
                    <a:pt x="33" y="3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8"/>
                    <a:pt x="33" y="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1" y="40"/>
                    <a:pt x="1" y="40"/>
                  </a:cubicBezTo>
                  <a:lnTo>
                    <a:pt x="32" y="40"/>
                  </a:lnTo>
                  <a:close/>
                  <a:moveTo>
                    <a:pt x="25" y="3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7"/>
                    <a:pt x="25" y="7"/>
                  </a:cubicBezTo>
                  <a:lnTo>
                    <a:pt x="25" y="3"/>
                  </a:lnTo>
                  <a:close/>
                  <a:moveTo>
                    <a:pt x="2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3" y="10"/>
                    <a:pt x="23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" y="38"/>
                    <a:pt x="2" y="38"/>
                    <a:pt x="2" y="38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25" name="Freeform 711"/>
            <p:cNvSpPr>
              <a:spLocks noEditPoints="1"/>
            </p:cNvSpPr>
            <p:nvPr/>
          </p:nvSpPr>
          <p:spPr bwMode="auto">
            <a:xfrm>
              <a:off x="7870154" y="9587805"/>
              <a:ext cx="114117" cy="138143"/>
            </a:xfrm>
            <a:custGeom>
              <a:avLst/>
              <a:gdLst>
                <a:gd name="T0" fmla="*/ 33 w 33"/>
                <a:gd name="T1" fmla="*/ 8 h 40"/>
                <a:gd name="T2" fmla="*/ 24 w 33"/>
                <a:gd name="T3" fmla="*/ 0 h 40"/>
                <a:gd name="T4" fmla="*/ 23 w 33"/>
                <a:gd name="T5" fmla="*/ 0 h 40"/>
                <a:gd name="T6" fmla="*/ 1 w 33"/>
                <a:gd name="T7" fmla="*/ 0 h 40"/>
                <a:gd name="T8" fmla="*/ 0 w 33"/>
                <a:gd name="T9" fmla="*/ 1 h 40"/>
                <a:gd name="T10" fmla="*/ 0 w 33"/>
                <a:gd name="T11" fmla="*/ 39 h 40"/>
                <a:gd name="T12" fmla="*/ 1 w 33"/>
                <a:gd name="T13" fmla="*/ 40 h 40"/>
                <a:gd name="T14" fmla="*/ 32 w 33"/>
                <a:gd name="T15" fmla="*/ 40 h 40"/>
                <a:gd name="T16" fmla="*/ 33 w 33"/>
                <a:gd name="T17" fmla="*/ 39 h 40"/>
                <a:gd name="T18" fmla="*/ 33 w 33"/>
                <a:gd name="T19" fmla="*/ 9 h 40"/>
                <a:gd name="T20" fmla="*/ 33 w 33"/>
                <a:gd name="T21" fmla="*/ 8 h 40"/>
                <a:gd name="T22" fmla="*/ 25 w 33"/>
                <a:gd name="T23" fmla="*/ 4 h 40"/>
                <a:gd name="T24" fmla="*/ 29 w 33"/>
                <a:gd name="T25" fmla="*/ 8 h 40"/>
                <a:gd name="T26" fmla="*/ 26 w 33"/>
                <a:gd name="T27" fmla="*/ 8 h 40"/>
                <a:gd name="T28" fmla="*/ 25 w 33"/>
                <a:gd name="T29" fmla="*/ 7 h 40"/>
                <a:gd name="T30" fmla="*/ 25 w 33"/>
                <a:gd name="T31" fmla="*/ 4 h 40"/>
                <a:gd name="T32" fmla="*/ 31 w 33"/>
                <a:gd name="T33" fmla="*/ 38 h 40"/>
                <a:gd name="T34" fmla="*/ 2 w 33"/>
                <a:gd name="T35" fmla="*/ 38 h 40"/>
                <a:gd name="T36" fmla="*/ 2 w 33"/>
                <a:gd name="T37" fmla="*/ 2 h 40"/>
                <a:gd name="T38" fmla="*/ 22 w 33"/>
                <a:gd name="T39" fmla="*/ 2 h 40"/>
                <a:gd name="T40" fmla="*/ 22 w 33"/>
                <a:gd name="T41" fmla="*/ 9 h 40"/>
                <a:gd name="T42" fmla="*/ 23 w 33"/>
                <a:gd name="T43" fmla="*/ 10 h 40"/>
                <a:gd name="T44" fmla="*/ 30 w 33"/>
                <a:gd name="T45" fmla="*/ 10 h 40"/>
                <a:gd name="T46" fmla="*/ 31 w 33"/>
                <a:gd name="T47" fmla="*/ 10 h 40"/>
                <a:gd name="T48" fmla="*/ 31 w 33"/>
                <a:gd name="T49" fmla="*/ 10 h 40"/>
                <a:gd name="T50" fmla="*/ 31 w 33"/>
                <a:gd name="T51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40">
                  <a:moveTo>
                    <a:pt x="33" y="8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1" y="40"/>
                    <a:pt x="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3" y="40"/>
                    <a:pt x="33" y="40"/>
                    <a:pt x="33" y="3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8"/>
                  </a:cubicBezTo>
                  <a:close/>
                  <a:moveTo>
                    <a:pt x="25" y="4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7"/>
                  </a:cubicBezTo>
                  <a:lnTo>
                    <a:pt x="25" y="4"/>
                  </a:lnTo>
                  <a:close/>
                  <a:moveTo>
                    <a:pt x="31" y="38"/>
                  </a:moveTo>
                  <a:cubicBezTo>
                    <a:pt x="2" y="38"/>
                    <a:pt x="2" y="38"/>
                    <a:pt x="2" y="3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3" y="10"/>
                    <a:pt x="23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lnTo>
                    <a:pt x="31" y="38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26" name="그룹 1925"/>
          <p:cNvGrpSpPr/>
          <p:nvPr/>
        </p:nvGrpSpPr>
        <p:grpSpPr>
          <a:xfrm>
            <a:off x="1351013" y="3773103"/>
            <a:ext cx="257688" cy="255004"/>
            <a:chOff x="2731908" y="8804004"/>
            <a:chExt cx="288294" cy="285292"/>
          </a:xfrm>
          <a:solidFill>
            <a:srgbClr val="FE6500"/>
          </a:solidFill>
        </p:grpSpPr>
        <p:sp>
          <p:nvSpPr>
            <p:cNvPr id="1927" name="Freeform 198"/>
            <p:cNvSpPr>
              <a:spLocks noEditPoints="1"/>
            </p:cNvSpPr>
            <p:nvPr/>
          </p:nvSpPr>
          <p:spPr bwMode="auto">
            <a:xfrm>
              <a:off x="2731908" y="8804004"/>
              <a:ext cx="288294" cy="285292"/>
            </a:xfrm>
            <a:custGeom>
              <a:avLst/>
              <a:gdLst>
                <a:gd name="T0" fmla="*/ 1 w 83"/>
                <a:gd name="T1" fmla="*/ 0 h 82"/>
                <a:gd name="T2" fmla="*/ 0 w 83"/>
                <a:gd name="T3" fmla="*/ 1 h 82"/>
                <a:gd name="T4" fmla="*/ 0 w 83"/>
                <a:gd name="T5" fmla="*/ 81 h 82"/>
                <a:gd name="T6" fmla="*/ 1 w 83"/>
                <a:gd name="T7" fmla="*/ 82 h 82"/>
                <a:gd name="T8" fmla="*/ 82 w 83"/>
                <a:gd name="T9" fmla="*/ 82 h 82"/>
                <a:gd name="T10" fmla="*/ 83 w 83"/>
                <a:gd name="T11" fmla="*/ 81 h 82"/>
                <a:gd name="T12" fmla="*/ 83 w 83"/>
                <a:gd name="T13" fmla="*/ 1 h 82"/>
                <a:gd name="T14" fmla="*/ 82 w 83"/>
                <a:gd name="T15" fmla="*/ 0 h 82"/>
                <a:gd name="T16" fmla="*/ 1 w 83"/>
                <a:gd name="T17" fmla="*/ 0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2 h 82"/>
                <a:gd name="T24" fmla="*/ 81 w 83"/>
                <a:gd name="T25" fmla="*/ 2 h 82"/>
                <a:gd name="T26" fmla="*/ 81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2" y="0"/>
                  </a:cubicBezTo>
                  <a:lnTo>
                    <a:pt x="1" y="0"/>
                  </a:ln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28" name="Freeform 199"/>
            <p:cNvSpPr>
              <a:spLocks/>
            </p:cNvSpPr>
            <p:nvPr/>
          </p:nvSpPr>
          <p:spPr bwMode="auto">
            <a:xfrm>
              <a:off x="2770950" y="8870071"/>
              <a:ext cx="210214" cy="6006"/>
            </a:xfrm>
            <a:custGeom>
              <a:avLst/>
              <a:gdLst>
                <a:gd name="T0" fmla="*/ 1 w 61"/>
                <a:gd name="T1" fmla="*/ 2 h 2"/>
                <a:gd name="T2" fmla="*/ 60 w 61"/>
                <a:gd name="T3" fmla="*/ 2 h 2"/>
                <a:gd name="T4" fmla="*/ 61 w 61"/>
                <a:gd name="T5" fmla="*/ 1 h 2"/>
                <a:gd name="T6" fmla="*/ 60 w 61"/>
                <a:gd name="T7" fmla="*/ 0 h 2"/>
                <a:gd name="T8" fmla="*/ 1 w 61"/>
                <a:gd name="T9" fmla="*/ 0 h 2"/>
                <a:gd name="T10" fmla="*/ 0 w 61"/>
                <a:gd name="T11" fmla="*/ 1 h 2"/>
                <a:gd name="T12" fmla="*/ 1 w 6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1" y="2"/>
                  </a:moveTo>
                  <a:cubicBezTo>
                    <a:pt x="60" y="2"/>
                    <a:pt x="60" y="2"/>
                    <a:pt x="60" y="2"/>
                  </a:cubicBezTo>
                  <a:cubicBezTo>
                    <a:pt x="61" y="2"/>
                    <a:pt x="61" y="1"/>
                    <a:pt x="61" y="1"/>
                  </a:cubicBezTo>
                  <a:cubicBezTo>
                    <a:pt x="61" y="0"/>
                    <a:pt x="61" y="0"/>
                    <a:pt x="6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29" name="Freeform 200"/>
            <p:cNvSpPr>
              <a:spLocks/>
            </p:cNvSpPr>
            <p:nvPr/>
          </p:nvSpPr>
          <p:spPr bwMode="auto">
            <a:xfrm>
              <a:off x="2770950" y="8906108"/>
              <a:ext cx="210214" cy="6006"/>
            </a:xfrm>
            <a:custGeom>
              <a:avLst/>
              <a:gdLst>
                <a:gd name="T0" fmla="*/ 60 w 61"/>
                <a:gd name="T1" fmla="*/ 2 h 2"/>
                <a:gd name="T2" fmla="*/ 61 w 61"/>
                <a:gd name="T3" fmla="*/ 1 h 2"/>
                <a:gd name="T4" fmla="*/ 60 w 61"/>
                <a:gd name="T5" fmla="*/ 0 h 2"/>
                <a:gd name="T6" fmla="*/ 1 w 61"/>
                <a:gd name="T7" fmla="*/ 0 h 2"/>
                <a:gd name="T8" fmla="*/ 0 w 61"/>
                <a:gd name="T9" fmla="*/ 1 h 2"/>
                <a:gd name="T10" fmla="*/ 1 w 61"/>
                <a:gd name="T11" fmla="*/ 2 h 2"/>
                <a:gd name="T12" fmla="*/ 60 w 6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60" y="2"/>
                  </a:moveTo>
                  <a:cubicBezTo>
                    <a:pt x="61" y="2"/>
                    <a:pt x="61" y="2"/>
                    <a:pt x="61" y="1"/>
                  </a:cubicBezTo>
                  <a:cubicBezTo>
                    <a:pt x="61" y="0"/>
                    <a:pt x="61" y="0"/>
                    <a:pt x="6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30" name="Freeform 201"/>
            <p:cNvSpPr>
              <a:spLocks/>
            </p:cNvSpPr>
            <p:nvPr/>
          </p:nvSpPr>
          <p:spPr bwMode="auto">
            <a:xfrm>
              <a:off x="2770950" y="8939144"/>
              <a:ext cx="210214" cy="6006"/>
            </a:xfrm>
            <a:custGeom>
              <a:avLst/>
              <a:gdLst>
                <a:gd name="T0" fmla="*/ 1 w 61"/>
                <a:gd name="T1" fmla="*/ 2 h 2"/>
                <a:gd name="T2" fmla="*/ 60 w 61"/>
                <a:gd name="T3" fmla="*/ 2 h 2"/>
                <a:gd name="T4" fmla="*/ 61 w 61"/>
                <a:gd name="T5" fmla="*/ 1 h 2"/>
                <a:gd name="T6" fmla="*/ 60 w 61"/>
                <a:gd name="T7" fmla="*/ 0 h 2"/>
                <a:gd name="T8" fmla="*/ 1 w 61"/>
                <a:gd name="T9" fmla="*/ 0 h 2"/>
                <a:gd name="T10" fmla="*/ 0 w 61"/>
                <a:gd name="T11" fmla="*/ 1 h 2"/>
                <a:gd name="T12" fmla="*/ 1 w 6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1" y="2"/>
                  </a:moveTo>
                  <a:cubicBezTo>
                    <a:pt x="60" y="2"/>
                    <a:pt x="60" y="2"/>
                    <a:pt x="60" y="2"/>
                  </a:cubicBezTo>
                  <a:cubicBezTo>
                    <a:pt x="61" y="2"/>
                    <a:pt x="61" y="2"/>
                    <a:pt x="61" y="1"/>
                  </a:cubicBezTo>
                  <a:cubicBezTo>
                    <a:pt x="61" y="1"/>
                    <a:pt x="61" y="0"/>
                    <a:pt x="6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31" name="Freeform 202"/>
            <p:cNvSpPr>
              <a:spLocks/>
            </p:cNvSpPr>
            <p:nvPr/>
          </p:nvSpPr>
          <p:spPr bwMode="auto">
            <a:xfrm>
              <a:off x="2770950" y="9008209"/>
              <a:ext cx="111113" cy="12012"/>
            </a:xfrm>
            <a:custGeom>
              <a:avLst/>
              <a:gdLst>
                <a:gd name="T0" fmla="*/ 31 w 32"/>
                <a:gd name="T1" fmla="*/ 0 h 3"/>
                <a:gd name="T2" fmla="*/ 1 w 32"/>
                <a:gd name="T3" fmla="*/ 0 h 3"/>
                <a:gd name="T4" fmla="*/ 0 w 32"/>
                <a:gd name="T5" fmla="*/ 2 h 3"/>
                <a:gd name="T6" fmla="*/ 1 w 32"/>
                <a:gd name="T7" fmla="*/ 3 h 3"/>
                <a:gd name="T8" fmla="*/ 31 w 32"/>
                <a:gd name="T9" fmla="*/ 3 h 3"/>
                <a:gd name="T10" fmla="*/ 32 w 32"/>
                <a:gd name="T11" fmla="*/ 2 h 3"/>
                <a:gd name="T12" fmla="*/ 31 w 3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">
                  <a:moveTo>
                    <a:pt x="3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3"/>
                    <a:pt x="32" y="2"/>
                    <a:pt x="32" y="2"/>
                  </a:cubicBezTo>
                  <a:cubicBezTo>
                    <a:pt x="32" y="1"/>
                    <a:pt x="32" y="0"/>
                    <a:pt x="3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32" name="Freeform 203"/>
            <p:cNvSpPr>
              <a:spLocks/>
            </p:cNvSpPr>
            <p:nvPr/>
          </p:nvSpPr>
          <p:spPr bwMode="auto">
            <a:xfrm>
              <a:off x="2770950" y="8975177"/>
              <a:ext cx="210214" cy="9009"/>
            </a:xfrm>
            <a:custGeom>
              <a:avLst/>
              <a:gdLst>
                <a:gd name="T0" fmla="*/ 1 w 61"/>
                <a:gd name="T1" fmla="*/ 3 h 3"/>
                <a:gd name="T2" fmla="*/ 60 w 61"/>
                <a:gd name="T3" fmla="*/ 3 h 3"/>
                <a:gd name="T4" fmla="*/ 61 w 61"/>
                <a:gd name="T5" fmla="*/ 1 h 3"/>
                <a:gd name="T6" fmla="*/ 60 w 61"/>
                <a:gd name="T7" fmla="*/ 0 h 3"/>
                <a:gd name="T8" fmla="*/ 1 w 61"/>
                <a:gd name="T9" fmla="*/ 0 h 3"/>
                <a:gd name="T10" fmla="*/ 0 w 61"/>
                <a:gd name="T11" fmla="*/ 1 h 3"/>
                <a:gd name="T12" fmla="*/ 1 w 61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">
                  <a:moveTo>
                    <a:pt x="1" y="3"/>
                  </a:moveTo>
                  <a:cubicBezTo>
                    <a:pt x="60" y="3"/>
                    <a:pt x="60" y="3"/>
                    <a:pt x="60" y="3"/>
                  </a:cubicBezTo>
                  <a:cubicBezTo>
                    <a:pt x="61" y="3"/>
                    <a:pt x="61" y="2"/>
                    <a:pt x="61" y="1"/>
                  </a:cubicBezTo>
                  <a:cubicBezTo>
                    <a:pt x="61" y="1"/>
                    <a:pt x="61" y="0"/>
                    <a:pt x="6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33" name="그룹 1932"/>
          <p:cNvGrpSpPr/>
          <p:nvPr/>
        </p:nvGrpSpPr>
        <p:grpSpPr>
          <a:xfrm>
            <a:off x="3496957" y="3785182"/>
            <a:ext cx="228164" cy="230846"/>
            <a:chOff x="5593830" y="7548723"/>
            <a:chExt cx="255262" cy="258262"/>
          </a:xfrm>
          <a:solidFill>
            <a:srgbClr val="FE6500"/>
          </a:solidFill>
        </p:grpSpPr>
        <p:sp>
          <p:nvSpPr>
            <p:cNvPr id="1934" name="Freeform 460"/>
            <p:cNvSpPr>
              <a:spLocks/>
            </p:cNvSpPr>
            <p:nvPr/>
          </p:nvSpPr>
          <p:spPr bwMode="auto">
            <a:xfrm>
              <a:off x="5593830" y="7548723"/>
              <a:ext cx="255262" cy="258262"/>
            </a:xfrm>
            <a:custGeom>
              <a:avLst/>
              <a:gdLst>
                <a:gd name="T0" fmla="*/ 73 w 74"/>
                <a:gd name="T1" fmla="*/ 0 h 74"/>
                <a:gd name="T2" fmla="*/ 13 w 74"/>
                <a:gd name="T3" fmla="*/ 1 h 74"/>
                <a:gd name="T4" fmla="*/ 12 w 74"/>
                <a:gd name="T5" fmla="*/ 2 h 74"/>
                <a:gd name="T6" fmla="*/ 13 w 74"/>
                <a:gd name="T7" fmla="*/ 3 h 74"/>
                <a:gd name="T8" fmla="*/ 72 w 74"/>
                <a:gd name="T9" fmla="*/ 3 h 74"/>
                <a:gd name="T10" fmla="*/ 72 w 74"/>
                <a:gd name="T11" fmla="*/ 71 h 74"/>
                <a:gd name="T12" fmla="*/ 2 w 74"/>
                <a:gd name="T13" fmla="*/ 71 h 74"/>
                <a:gd name="T14" fmla="*/ 2 w 74"/>
                <a:gd name="T15" fmla="*/ 13 h 74"/>
                <a:gd name="T16" fmla="*/ 62 w 74"/>
                <a:gd name="T17" fmla="*/ 13 h 74"/>
                <a:gd name="T18" fmla="*/ 62 w 74"/>
                <a:gd name="T19" fmla="*/ 62 h 74"/>
                <a:gd name="T20" fmla="*/ 63 w 74"/>
                <a:gd name="T21" fmla="*/ 63 h 74"/>
                <a:gd name="T22" fmla="*/ 64 w 74"/>
                <a:gd name="T23" fmla="*/ 62 h 74"/>
                <a:gd name="T24" fmla="*/ 64 w 74"/>
                <a:gd name="T25" fmla="*/ 13 h 74"/>
                <a:gd name="T26" fmla="*/ 62 w 74"/>
                <a:gd name="T27" fmla="*/ 11 h 74"/>
                <a:gd name="T28" fmla="*/ 2 w 74"/>
                <a:gd name="T29" fmla="*/ 11 h 74"/>
                <a:gd name="T30" fmla="*/ 0 w 74"/>
                <a:gd name="T31" fmla="*/ 13 h 74"/>
                <a:gd name="T32" fmla="*/ 0 w 74"/>
                <a:gd name="T33" fmla="*/ 71 h 74"/>
                <a:gd name="T34" fmla="*/ 2 w 74"/>
                <a:gd name="T35" fmla="*/ 74 h 74"/>
                <a:gd name="T36" fmla="*/ 72 w 74"/>
                <a:gd name="T37" fmla="*/ 74 h 74"/>
                <a:gd name="T38" fmla="*/ 74 w 74"/>
                <a:gd name="T39" fmla="*/ 71 h 74"/>
                <a:gd name="T40" fmla="*/ 74 w 74"/>
                <a:gd name="T41" fmla="*/ 2 h 74"/>
                <a:gd name="T42" fmla="*/ 73 w 74"/>
                <a:gd name="T4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" h="74">
                  <a:moveTo>
                    <a:pt x="73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2" y="2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62" y="63"/>
                    <a:pt x="63" y="63"/>
                    <a:pt x="63" y="63"/>
                  </a:cubicBezTo>
                  <a:cubicBezTo>
                    <a:pt x="64" y="63"/>
                    <a:pt x="64" y="63"/>
                    <a:pt x="64" y="62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12"/>
                    <a:pt x="63" y="11"/>
                    <a:pt x="6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1" y="74"/>
                    <a:pt x="2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3" y="74"/>
                    <a:pt x="74" y="73"/>
                    <a:pt x="74" y="71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1"/>
                    <a:pt x="74" y="0"/>
                    <a:pt x="73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35" name="Freeform 461"/>
            <p:cNvSpPr>
              <a:spLocks noEditPoints="1"/>
            </p:cNvSpPr>
            <p:nvPr/>
          </p:nvSpPr>
          <p:spPr bwMode="auto">
            <a:xfrm>
              <a:off x="5623861" y="7623798"/>
              <a:ext cx="87089" cy="72073"/>
            </a:xfrm>
            <a:custGeom>
              <a:avLst/>
              <a:gdLst>
                <a:gd name="T0" fmla="*/ 25 w 25"/>
                <a:gd name="T1" fmla="*/ 20 h 21"/>
                <a:gd name="T2" fmla="*/ 25 w 25"/>
                <a:gd name="T3" fmla="*/ 1 h 21"/>
                <a:gd name="T4" fmla="*/ 23 w 25"/>
                <a:gd name="T5" fmla="*/ 0 h 21"/>
                <a:gd name="T6" fmla="*/ 2 w 25"/>
                <a:gd name="T7" fmla="*/ 0 h 21"/>
                <a:gd name="T8" fmla="*/ 2 w 25"/>
                <a:gd name="T9" fmla="*/ 0 h 21"/>
                <a:gd name="T10" fmla="*/ 0 w 25"/>
                <a:gd name="T11" fmla="*/ 1 h 21"/>
                <a:gd name="T12" fmla="*/ 0 w 25"/>
                <a:gd name="T13" fmla="*/ 20 h 21"/>
                <a:gd name="T14" fmla="*/ 2 w 25"/>
                <a:gd name="T15" fmla="*/ 21 h 21"/>
                <a:gd name="T16" fmla="*/ 23 w 25"/>
                <a:gd name="T17" fmla="*/ 21 h 21"/>
                <a:gd name="T18" fmla="*/ 25 w 25"/>
                <a:gd name="T19" fmla="*/ 20 h 21"/>
                <a:gd name="T20" fmla="*/ 23 w 25"/>
                <a:gd name="T21" fmla="*/ 19 h 21"/>
                <a:gd name="T22" fmla="*/ 2 w 25"/>
                <a:gd name="T23" fmla="*/ 19 h 21"/>
                <a:gd name="T24" fmla="*/ 2 w 25"/>
                <a:gd name="T25" fmla="*/ 2 h 21"/>
                <a:gd name="T26" fmla="*/ 23 w 25"/>
                <a:gd name="T27" fmla="*/ 2 h 21"/>
                <a:gd name="T28" fmla="*/ 23 w 25"/>
                <a:gd name="T29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1">
                  <a:moveTo>
                    <a:pt x="25" y="20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1" y="21"/>
                    <a:pt x="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5" y="21"/>
                    <a:pt x="25" y="20"/>
                  </a:cubicBezTo>
                  <a:close/>
                  <a:moveTo>
                    <a:pt x="23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3" y="1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36" name="Freeform 462"/>
            <p:cNvSpPr>
              <a:spLocks/>
            </p:cNvSpPr>
            <p:nvPr/>
          </p:nvSpPr>
          <p:spPr bwMode="auto">
            <a:xfrm>
              <a:off x="5725967" y="7623798"/>
              <a:ext cx="66065" cy="6006"/>
            </a:xfrm>
            <a:custGeom>
              <a:avLst/>
              <a:gdLst>
                <a:gd name="T0" fmla="*/ 18 w 19"/>
                <a:gd name="T1" fmla="*/ 0 h 2"/>
                <a:gd name="T2" fmla="*/ 1 w 19"/>
                <a:gd name="T3" fmla="*/ 0 h 2"/>
                <a:gd name="T4" fmla="*/ 0 w 19"/>
                <a:gd name="T5" fmla="*/ 1 h 2"/>
                <a:gd name="T6" fmla="*/ 1 w 19"/>
                <a:gd name="T7" fmla="*/ 2 h 2"/>
                <a:gd name="T8" fmla="*/ 18 w 19"/>
                <a:gd name="T9" fmla="*/ 2 h 2"/>
                <a:gd name="T10" fmla="*/ 19 w 19"/>
                <a:gd name="T11" fmla="*/ 1 h 2"/>
                <a:gd name="T12" fmla="*/ 18 w 19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">
                  <a:moveTo>
                    <a:pt x="1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2"/>
                    <a:pt x="19" y="2"/>
                    <a:pt x="19" y="1"/>
                  </a:cubicBezTo>
                  <a:cubicBezTo>
                    <a:pt x="19" y="0"/>
                    <a:pt x="19" y="0"/>
                    <a:pt x="18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37" name="Freeform 463"/>
            <p:cNvSpPr>
              <a:spLocks/>
            </p:cNvSpPr>
            <p:nvPr/>
          </p:nvSpPr>
          <p:spPr bwMode="auto">
            <a:xfrm>
              <a:off x="5635872" y="7725899"/>
              <a:ext cx="159164" cy="12012"/>
            </a:xfrm>
            <a:custGeom>
              <a:avLst/>
              <a:gdLst>
                <a:gd name="T0" fmla="*/ 1 w 46"/>
                <a:gd name="T1" fmla="*/ 3 h 3"/>
                <a:gd name="T2" fmla="*/ 45 w 46"/>
                <a:gd name="T3" fmla="*/ 3 h 3"/>
                <a:gd name="T4" fmla="*/ 46 w 46"/>
                <a:gd name="T5" fmla="*/ 2 h 3"/>
                <a:gd name="T6" fmla="*/ 45 w 46"/>
                <a:gd name="T7" fmla="*/ 0 h 3"/>
                <a:gd name="T8" fmla="*/ 1 w 46"/>
                <a:gd name="T9" fmla="*/ 0 h 3"/>
                <a:gd name="T10" fmla="*/ 0 w 46"/>
                <a:gd name="T11" fmla="*/ 2 h 3"/>
                <a:gd name="T12" fmla="*/ 1 w 46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">
                  <a:moveTo>
                    <a:pt x="1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2"/>
                    <a:pt x="46" y="2"/>
                  </a:cubicBezTo>
                  <a:cubicBezTo>
                    <a:pt x="46" y="1"/>
                    <a:pt x="45" y="0"/>
                    <a:pt x="4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38" name="Freeform 464"/>
            <p:cNvSpPr>
              <a:spLocks/>
            </p:cNvSpPr>
            <p:nvPr/>
          </p:nvSpPr>
          <p:spPr bwMode="auto">
            <a:xfrm>
              <a:off x="5635872" y="7764944"/>
              <a:ext cx="162165" cy="6006"/>
            </a:xfrm>
            <a:custGeom>
              <a:avLst/>
              <a:gdLst>
                <a:gd name="T0" fmla="*/ 1 w 47"/>
                <a:gd name="T1" fmla="*/ 2 h 2"/>
                <a:gd name="T2" fmla="*/ 46 w 47"/>
                <a:gd name="T3" fmla="*/ 2 h 2"/>
                <a:gd name="T4" fmla="*/ 47 w 47"/>
                <a:gd name="T5" fmla="*/ 1 h 2"/>
                <a:gd name="T6" fmla="*/ 46 w 47"/>
                <a:gd name="T7" fmla="*/ 0 h 2"/>
                <a:gd name="T8" fmla="*/ 1 w 47"/>
                <a:gd name="T9" fmla="*/ 0 h 2"/>
                <a:gd name="T10" fmla="*/ 0 w 47"/>
                <a:gd name="T11" fmla="*/ 1 h 2"/>
                <a:gd name="T12" fmla="*/ 1 w 47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">
                  <a:moveTo>
                    <a:pt x="1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7" y="1"/>
                    <a:pt x="47" y="1"/>
                  </a:cubicBezTo>
                  <a:cubicBezTo>
                    <a:pt x="47" y="0"/>
                    <a:pt x="46" y="0"/>
                    <a:pt x="4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39" name="Freeform 465"/>
            <p:cNvSpPr>
              <a:spLocks/>
            </p:cNvSpPr>
            <p:nvPr/>
          </p:nvSpPr>
          <p:spPr bwMode="auto">
            <a:xfrm>
              <a:off x="5725967" y="7656829"/>
              <a:ext cx="66065" cy="12012"/>
            </a:xfrm>
            <a:custGeom>
              <a:avLst/>
              <a:gdLst>
                <a:gd name="T0" fmla="*/ 1 w 19"/>
                <a:gd name="T1" fmla="*/ 0 h 3"/>
                <a:gd name="T2" fmla="*/ 0 w 19"/>
                <a:gd name="T3" fmla="*/ 1 h 3"/>
                <a:gd name="T4" fmla="*/ 1 w 19"/>
                <a:gd name="T5" fmla="*/ 3 h 3"/>
                <a:gd name="T6" fmla="*/ 18 w 19"/>
                <a:gd name="T7" fmla="*/ 3 h 3"/>
                <a:gd name="T8" fmla="*/ 19 w 19"/>
                <a:gd name="T9" fmla="*/ 1 h 3"/>
                <a:gd name="T10" fmla="*/ 18 w 19"/>
                <a:gd name="T11" fmla="*/ 0 h 3"/>
                <a:gd name="T12" fmla="*/ 1 w 1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9" y="1"/>
                    <a:pt x="19" y="0"/>
                    <a:pt x="18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40" name="Freeform 466"/>
            <p:cNvSpPr>
              <a:spLocks/>
            </p:cNvSpPr>
            <p:nvPr/>
          </p:nvSpPr>
          <p:spPr bwMode="auto">
            <a:xfrm>
              <a:off x="5725967" y="7692872"/>
              <a:ext cx="66065" cy="9009"/>
            </a:xfrm>
            <a:custGeom>
              <a:avLst/>
              <a:gdLst>
                <a:gd name="T0" fmla="*/ 1 w 19"/>
                <a:gd name="T1" fmla="*/ 3 h 3"/>
                <a:gd name="T2" fmla="*/ 18 w 19"/>
                <a:gd name="T3" fmla="*/ 3 h 3"/>
                <a:gd name="T4" fmla="*/ 19 w 19"/>
                <a:gd name="T5" fmla="*/ 2 h 3"/>
                <a:gd name="T6" fmla="*/ 18 w 19"/>
                <a:gd name="T7" fmla="*/ 0 h 3"/>
                <a:gd name="T8" fmla="*/ 1 w 19"/>
                <a:gd name="T9" fmla="*/ 0 h 3"/>
                <a:gd name="T10" fmla="*/ 0 w 19"/>
                <a:gd name="T11" fmla="*/ 2 h 3"/>
                <a:gd name="T12" fmla="*/ 1 w 1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">
                  <a:moveTo>
                    <a:pt x="1" y="3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9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41" name="그룹 1940"/>
          <p:cNvGrpSpPr/>
          <p:nvPr/>
        </p:nvGrpSpPr>
        <p:grpSpPr>
          <a:xfrm>
            <a:off x="2063654" y="3773103"/>
            <a:ext cx="257688" cy="255004"/>
            <a:chOff x="2020183" y="8804004"/>
            <a:chExt cx="288294" cy="285292"/>
          </a:xfrm>
          <a:solidFill>
            <a:srgbClr val="FE6500"/>
          </a:solidFill>
        </p:grpSpPr>
        <p:sp>
          <p:nvSpPr>
            <p:cNvPr id="1942" name="Freeform 145"/>
            <p:cNvSpPr>
              <a:spLocks noEditPoints="1"/>
            </p:cNvSpPr>
            <p:nvPr/>
          </p:nvSpPr>
          <p:spPr bwMode="auto">
            <a:xfrm>
              <a:off x="2020183" y="8804004"/>
              <a:ext cx="288294" cy="285292"/>
            </a:xfrm>
            <a:custGeom>
              <a:avLst/>
              <a:gdLst>
                <a:gd name="T0" fmla="*/ 83 w 83"/>
                <a:gd name="T1" fmla="*/ 81 h 82"/>
                <a:gd name="T2" fmla="*/ 83 w 83"/>
                <a:gd name="T3" fmla="*/ 1 h 82"/>
                <a:gd name="T4" fmla="*/ 82 w 83"/>
                <a:gd name="T5" fmla="*/ 0 h 82"/>
                <a:gd name="T6" fmla="*/ 1 w 83"/>
                <a:gd name="T7" fmla="*/ 0 h 82"/>
                <a:gd name="T8" fmla="*/ 0 w 83"/>
                <a:gd name="T9" fmla="*/ 1 h 82"/>
                <a:gd name="T10" fmla="*/ 0 w 83"/>
                <a:gd name="T11" fmla="*/ 81 h 82"/>
                <a:gd name="T12" fmla="*/ 1 w 83"/>
                <a:gd name="T13" fmla="*/ 82 h 82"/>
                <a:gd name="T14" fmla="*/ 82 w 83"/>
                <a:gd name="T15" fmla="*/ 82 h 82"/>
                <a:gd name="T16" fmla="*/ 83 w 83"/>
                <a:gd name="T17" fmla="*/ 81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2 h 82"/>
                <a:gd name="T24" fmla="*/ 81 w 83"/>
                <a:gd name="T25" fmla="*/ 2 h 82"/>
                <a:gd name="T26" fmla="*/ 81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83" y="8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2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3" y="81"/>
                    <a:pt x="83" y="81"/>
                  </a:cubicBez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43" name="Freeform 146"/>
            <p:cNvSpPr>
              <a:spLocks/>
            </p:cNvSpPr>
            <p:nvPr/>
          </p:nvSpPr>
          <p:spPr bwMode="auto">
            <a:xfrm>
              <a:off x="2056222" y="8870071"/>
              <a:ext cx="213219" cy="6006"/>
            </a:xfrm>
            <a:custGeom>
              <a:avLst/>
              <a:gdLst>
                <a:gd name="T0" fmla="*/ 2 w 62"/>
                <a:gd name="T1" fmla="*/ 2 h 2"/>
                <a:gd name="T2" fmla="*/ 61 w 62"/>
                <a:gd name="T3" fmla="*/ 2 h 2"/>
                <a:gd name="T4" fmla="*/ 62 w 62"/>
                <a:gd name="T5" fmla="*/ 1 h 2"/>
                <a:gd name="T6" fmla="*/ 61 w 62"/>
                <a:gd name="T7" fmla="*/ 0 h 2"/>
                <a:gd name="T8" fmla="*/ 2 w 62"/>
                <a:gd name="T9" fmla="*/ 0 h 2"/>
                <a:gd name="T10" fmla="*/ 0 w 62"/>
                <a:gd name="T11" fmla="*/ 1 h 2"/>
                <a:gd name="T12" fmla="*/ 2 w 6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2">
                  <a:moveTo>
                    <a:pt x="2" y="2"/>
                  </a:move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2" y="1"/>
                    <a:pt x="62" y="1"/>
                  </a:cubicBezTo>
                  <a:cubicBezTo>
                    <a:pt x="62" y="0"/>
                    <a:pt x="61" y="0"/>
                    <a:pt x="6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44" name="Freeform 147"/>
            <p:cNvSpPr>
              <a:spLocks/>
            </p:cNvSpPr>
            <p:nvPr/>
          </p:nvSpPr>
          <p:spPr bwMode="auto">
            <a:xfrm>
              <a:off x="2059221" y="8906108"/>
              <a:ext cx="210214" cy="6006"/>
            </a:xfrm>
            <a:custGeom>
              <a:avLst/>
              <a:gdLst>
                <a:gd name="T0" fmla="*/ 60 w 61"/>
                <a:gd name="T1" fmla="*/ 0 h 2"/>
                <a:gd name="T2" fmla="*/ 1 w 61"/>
                <a:gd name="T3" fmla="*/ 0 h 2"/>
                <a:gd name="T4" fmla="*/ 0 w 61"/>
                <a:gd name="T5" fmla="*/ 1 h 2"/>
                <a:gd name="T6" fmla="*/ 1 w 61"/>
                <a:gd name="T7" fmla="*/ 2 h 2"/>
                <a:gd name="T8" fmla="*/ 60 w 61"/>
                <a:gd name="T9" fmla="*/ 2 h 2"/>
                <a:gd name="T10" fmla="*/ 61 w 61"/>
                <a:gd name="T11" fmla="*/ 1 h 2"/>
                <a:gd name="T12" fmla="*/ 60 w 6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6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1" y="2"/>
                    <a:pt x="61" y="1"/>
                  </a:cubicBezTo>
                  <a:cubicBezTo>
                    <a:pt x="61" y="0"/>
                    <a:pt x="60" y="0"/>
                    <a:pt x="60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45" name="Freeform 148"/>
            <p:cNvSpPr>
              <a:spLocks/>
            </p:cNvSpPr>
            <p:nvPr/>
          </p:nvSpPr>
          <p:spPr bwMode="auto">
            <a:xfrm>
              <a:off x="2059221" y="8939144"/>
              <a:ext cx="210214" cy="6006"/>
            </a:xfrm>
            <a:custGeom>
              <a:avLst/>
              <a:gdLst>
                <a:gd name="T0" fmla="*/ 60 w 61"/>
                <a:gd name="T1" fmla="*/ 0 h 2"/>
                <a:gd name="T2" fmla="*/ 1 w 61"/>
                <a:gd name="T3" fmla="*/ 0 h 2"/>
                <a:gd name="T4" fmla="*/ 0 w 61"/>
                <a:gd name="T5" fmla="*/ 1 h 2"/>
                <a:gd name="T6" fmla="*/ 1 w 61"/>
                <a:gd name="T7" fmla="*/ 2 h 2"/>
                <a:gd name="T8" fmla="*/ 60 w 61"/>
                <a:gd name="T9" fmla="*/ 2 h 2"/>
                <a:gd name="T10" fmla="*/ 61 w 61"/>
                <a:gd name="T11" fmla="*/ 1 h 2"/>
                <a:gd name="T12" fmla="*/ 60 w 6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6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1" y="2"/>
                    <a:pt x="61" y="1"/>
                  </a:cubicBezTo>
                  <a:cubicBezTo>
                    <a:pt x="61" y="1"/>
                    <a:pt x="60" y="0"/>
                    <a:pt x="60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46" name="Freeform 149"/>
            <p:cNvSpPr>
              <a:spLocks/>
            </p:cNvSpPr>
            <p:nvPr/>
          </p:nvSpPr>
          <p:spPr bwMode="auto">
            <a:xfrm>
              <a:off x="2161326" y="9008209"/>
              <a:ext cx="108111" cy="12012"/>
            </a:xfrm>
            <a:custGeom>
              <a:avLst/>
              <a:gdLst>
                <a:gd name="T0" fmla="*/ 31 w 32"/>
                <a:gd name="T1" fmla="*/ 0 h 3"/>
                <a:gd name="T2" fmla="*/ 1 w 32"/>
                <a:gd name="T3" fmla="*/ 0 h 3"/>
                <a:gd name="T4" fmla="*/ 0 w 32"/>
                <a:gd name="T5" fmla="*/ 2 h 3"/>
                <a:gd name="T6" fmla="*/ 1 w 32"/>
                <a:gd name="T7" fmla="*/ 3 h 3"/>
                <a:gd name="T8" fmla="*/ 31 w 32"/>
                <a:gd name="T9" fmla="*/ 3 h 3"/>
                <a:gd name="T10" fmla="*/ 32 w 32"/>
                <a:gd name="T11" fmla="*/ 2 h 3"/>
                <a:gd name="T12" fmla="*/ 31 w 3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">
                  <a:moveTo>
                    <a:pt x="3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3"/>
                    <a:pt x="32" y="2"/>
                    <a:pt x="32" y="2"/>
                  </a:cubicBezTo>
                  <a:cubicBezTo>
                    <a:pt x="32" y="1"/>
                    <a:pt x="32" y="0"/>
                    <a:pt x="3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47" name="Freeform 150"/>
            <p:cNvSpPr>
              <a:spLocks/>
            </p:cNvSpPr>
            <p:nvPr/>
          </p:nvSpPr>
          <p:spPr bwMode="auto">
            <a:xfrm>
              <a:off x="2056222" y="8975177"/>
              <a:ext cx="213219" cy="9009"/>
            </a:xfrm>
            <a:custGeom>
              <a:avLst/>
              <a:gdLst>
                <a:gd name="T0" fmla="*/ 2 w 62"/>
                <a:gd name="T1" fmla="*/ 3 h 3"/>
                <a:gd name="T2" fmla="*/ 61 w 62"/>
                <a:gd name="T3" fmla="*/ 3 h 3"/>
                <a:gd name="T4" fmla="*/ 62 w 62"/>
                <a:gd name="T5" fmla="*/ 1 h 3"/>
                <a:gd name="T6" fmla="*/ 61 w 62"/>
                <a:gd name="T7" fmla="*/ 0 h 3"/>
                <a:gd name="T8" fmla="*/ 2 w 62"/>
                <a:gd name="T9" fmla="*/ 0 h 3"/>
                <a:gd name="T10" fmla="*/ 0 w 62"/>
                <a:gd name="T11" fmla="*/ 1 h 3"/>
                <a:gd name="T12" fmla="*/ 2 w 6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">
                  <a:moveTo>
                    <a:pt x="2" y="3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2" y="3"/>
                    <a:pt x="62" y="2"/>
                    <a:pt x="62" y="1"/>
                  </a:cubicBezTo>
                  <a:cubicBezTo>
                    <a:pt x="62" y="1"/>
                    <a:pt x="62" y="0"/>
                    <a:pt x="6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48" name="그룹 1947"/>
          <p:cNvGrpSpPr/>
          <p:nvPr/>
        </p:nvGrpSpPr>
        <p:grpSpPr>
          <a:xfrm>
            <a:off x="2788735" y="3773102"/>
            <a:ext cx="260374" cy="255006"/>
            <a:chOff x="3440633" y="8804004"/>
            <a:chExt cx="291298" cy="285292"/>
          </a:xfrm>
          <a:solidFill>
            <a:srgbClr val="FE6500"/>
          </a:solidFill>
        </p:grpSpPr>
        <p:sp>
          <p:nvSpPr>
            <p:cNvPr id="1949" name="Freeform 265"/>
            <p:cNvSpPr>
              <a:spLocks noEditPoints="1"/>
            </p:cNvSpPr>
            <p:nvPr/>
          </p:nvSpPr>
          <p:spPr bwMode="auto">
            <a:xfrm>
              <a:off x="3440633" y="8804004"/>
              <a:ext cx="291298" cy="285292"/>
            </a:xfrm>
            <a:custGeom>
              <a:avLst/>
              <a:gdLst>
                <a:gd name="T0" fmla="*/ 84 w 84"/>
                <a:gd name="T1" fmla="*/ 81 h 82"/>
                <a:gd name="T2" fmla="*/ 84 w 84"/>
                <a:gd name="T3" fmla="*/ 1 h 82"/>
                <a:gd name="T4" fmla="*/ 83 w 84"/>
                <a:gd name="T5" fmla="*/ 0 h 82"/>
                <a:gd name="T6" fmla="*/ 2 w 84"/>
                <a:gd name="T7" fmla="*/ 0 h 82"/>
                <a:gd name="T8" fmla="*/ 0 w 84"/>
                <a:gd name="T9" fmla="*/ 1 h 82"/>
                <a:gd name="T10" fmla="*/ 0 w 84"/>
                <a:gd name="T11" fmla="*/ 81 h 82"/>
                <a:gd name="T12" fmla="*/ 2 w 84"/>
                <a:gd name="T13" fmla="*/ 82 h 82"/>
                <a:gd name="T14" fmla="*/ 83 w 84"/>
                <a:gd name="T15" fmla="*/ 82 h 82"/>
                <a:gd name="T16" fmla="*/ 84 w 84"/>
                <a:gd name="T17" fmla="*/ 81 h 82"/>
                <a:gd name="T18" fmla="*/ 81 w 84"/>
                <a:gd name="T19" fmla="*/ 80 h 82"/>
                <a:gd name="T20" fmla="*/ 3 w 84"/>
                <a:gd name="T21" fmla="*/ 80 h 82"/>
                <a:gd name="T22" fmla="*/ 3 w 84"/>
                <a:gd name="T23" fmla="*/ 2 h 82"/>
                <a:gd name="T24" fmla="*/ 81 w 84"/>
                <a:gd name="T25" fmla="*/ 2 h 82"/>
                <a:gd name="T26" fmla="*/ 81 w 84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82">
                  <a:moveTo>
                    <a:pt x="84" y="81"/>
                  </a:moveTo>
                  <a:cubicBezTo>
                    <a:pt x="84" y="1"/>
                    <a:pt x="84" y="1"/>
                    <a:pt x="84" y="1"/>
                  </a:cubicBezTo>
                  <a:cubicBezTo>
                    <a:pt x="84" y="0"/>
                    <a:pt x="83" y="0"/>
                    <a:pt x="8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2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4" y="81"/>
                    <a:pt x="84" y="81"/>
                  </a:cubicBezTo>
                  <a:close/>
                  <a:moveTo>
                    <a:pt x="81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50" name="Freeform 266"/>
            <p:cNvSpPr>
              <a:spLocks/>
            </p:cNvSpPr>
            <p:nvPr/>
          </p:nvSpPr>
          <p:spPr bwMode="auto">
            <a:xfrm>
              <a:off x="3479671" y="8870071"/>
              <a:ext cx="216223" cy="6006"/>
            </a:xfrm>
            <a:custGeom>
              <a:avLst/>
              <a:gdLst>
                <a:gd name="T0" fmla="*/ 1 w 62"/>
                <a:gd name="T1" fmla="*/ 2 h 2"/>
                <a:gd name="T2" fmla="*/ 60 w 62"/>
                <a:gd name="T3" fmla="*/ 2 h 2"/>
                <a:gd name="T4" fmla="*/ 62 w 62"/>
                <a:gd name="T5" fmla="*/ 1 h 2"/>
                <a:gd name="T6" fmla="*/ 60 w 62"/>
                <a:gd name="T7" fmla="*/ 0 h 2"/>
                <a:gd name="T8" fmla="*/ 1 w 62"/>
                <a:gd name="T9" fmla="*/ 0 h 2"/>
                <a:gd name="T10" fmla="*/ 0 w 62"/>
                <a:gd name="T11" fmla="*/ 1 h 2"/>
                <a:gd name="T12" fmla="*/ 1 w 6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2">
                  <a:moveTo>
                    <a:pt x="1" y="2"/>
                  </a:moveTo>
                  <a:cubicBezTo>
                    <a:pt x="60" y="2"/>
                    <a:pt x="60" y="2"/>
                    <a:pt x="60" y="2"/>
                  </a:cubicBezTo>
                  <a:cubicBezTo>
                    <a:pt x="61" y="2"/>
                    <a:pt x="62" y="1"/>
                    <a:pt x="62" y="1"/>
                  </a:cubicBezTo>
                  <a:cubicBezTo>
                    <a:pt x="62" y="0"/>
                    <a:pt x="61" y="0"/>
                    <a:pt x="6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51" name="Freeform 267"/>
            <p:cNvSpPr>
              <a:spLocks/>
            </p:cNvSpPr>
            <p:nvPr/>
          </p:nvSpPr>
          <p:spPr bwMode="auto">
            <a:xfrm>
              <a:off x="3482673" y="8906108"/>
              <a:ext cx="207212" cy="6006"/>
            </a:xfrm>
            <a:custGeom>
              <a:avLst/>
              <a:gdLst>
                <a:gd name="T0" fmla="*/ 59 w 60"/>
                <a:gd name="T1" fmla="*/ 0 h 2"/>
                <a:gd name="T2" fmla="*/ 1 w 60"/>
                <a:gd name="T3" fmla="*/ 0 h 2"/>
                <a:gd name="T4" fmla="*/ 0 w 60"/>
                <a:gd name="T5" fmla="*/ 1 h 2"/>
                <a:gd name="T6" fmla="*/ 1 w 60"/>
                <a:gd name="T7" fmla="*/ 2 h 2"/>
                <a:gd name="T8" fmla="*/ 59 w 60"/>
                <a:gd name="T9" fmla="*/ 2 h 2"/>
                <a:gd name="T10" fmla="*/ 60 w 60"/>
                <a:gd name="T11" fmla="*/ 1 h 2"/>
                <a:gd name="T12" fmla="*/ 59 w 60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">
                  <a:moveTo>
                    <a:pt x="5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0" y="2"/>
                    <a:pt x="60" y="2"/>
                    <a:pt x="60" y="1"/>
                  </a:cubicBezTo>
                  <a:cubicBezTo>
                    <a:pt x="60" y="0"/>
                    <a:pt x="60" y="0"/>
                    <a:pt x="59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52" name="Freeform 268"/>
            <p:cNvSpPr>
              <a:spLocks/>
            </p:cNvSpPr>
            <p:nvPr/>
          </p:nvSpPr>
          <p:spPr bwMode="auto">
            <a:xfrm>
              <a:off x="3479673" y="8939139"/>
              <a:ext cx="210214" cy="6006"/>
            </a:xfrm>
            <a:custGeom>
              <a:avLst/>
              <a:gdLst>
                <a:gd name="T0" fmla="*/ 60 w 61"/>
                <a:gd name="T1" fmla="*/ 0 h 2"/>
                <a:gd name="T2" fmla="*/ 2 w 61"/>
                <a:gd name="T3" fmla="*/ 0 h 2"/>
                <a:gd name="T4" fmla="*/ 0 w 61"/>
                <a:gd name="T5" fmla="*/ 1 h 2"/>
                <a:gd name="T6" fmla="*/ 2 w 61"/>
                <a:gd name="T7" fmla="*/ 2 h 2"/>
                <a:gd name="T8" fmla="*/ 60 w 61"/>
                <a:gd name="T9" fmla="*/ 2 h 2"/>
                <a:gd name="T10" fmla="*/ 61 w 61"/>
                <a:gd name="T11" fmla="*/ 1 h 2"/>
                <a:gd name="T12" fmla="*/ 60 w 6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6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1" y="2"/>
                    <a:pt x="61" y="2"/>
                    <a:pt x="61" y="1"/>
                  </a:cubicBezTo>
                  <a:cubicBezTo>
                    <a:pt x="61" y="1"/>
                    <a:pt x="61" y="0"/>
                    <a:pt x="60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53" name="Freeform 269"/>
            <p:cNvSpPr>
              <a:spLocks/>
            </p:cNvSpPr>
            <p:nvPr/>
          </p:nvSpPr>
          <p:spPr bwMode="auto">
            <a:xfrm>
              <a:off x="3476668" y="9008209"/>
              <a:ext cx="219225" cy="12012"/>
            </a:xfrm>
            <a:custGeom>
              <a:avLst/>
              <a:gdLst>
                <a:gd name="T0" fmla="*/ 1 w 63"/>
                <a:gd name="T1" fmla="*/ 3 h 3"/>
                <a:gd name="T2" fmla="*/ 62 w 63"/>
                <a:gd name="T3" fmla="*/ 3 h 3"/>
                <a:gd name="T4" fmla="*/ 63 w 63"/>
                <a:gd name="T5" fmla="*/ 2 h 3"/>
                <a:gd name="T6" fmla="*/ 62 w 63"/>
                <a:gd name="T7" fmla="*/ 0 h 3"/>
                <a:gd name="T8" fmla="*/ 1 w 63"/>
                <a:gd name="T9" fmla="*/ 0 h 3"/>
                <a:gd name="T10" fmla="*/ 0 w 63"/>
                <a:gd name="T11" fmla="*/ 2 h 3"/>
                <a:gd name="T12" fmla="*/ 1 w 6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3">
                  <a:moveTo>
                    <a:pt x="1" y="3"/>
                  </a:move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2"/>
                    <a:pt x="63" y="2"/>
                  </a:cubicBezTo>
                  <a:cubicBezTo>
                    <a:pt x="63" y="1"/>
                    <a:pt x="63" y="0"/>
                    <a:pt x="6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54" name="Freeform 270"/>
            <p:cNvSpPr>
              <a:spLocks/>
            </p:cNvSpPr>
            <p:nvPr/>
          </p:nvSpPr>
          <p:spPr bwMode="auto">
            <a:xfrm>
              <a:off x="3479671" y="8975177"/>
              <a:ext cx="216223" cy="9009"/>
            </a:xfrm>
            <a:custGeom>
              <a:avLst/>
              <a:gdLst>
                <a:gd name="T0" fmla="*/ 1 w 62"/>
                <a:gd name="T1" fmla="*/ 3 h 3"/>
                <a:gd name="T2" fmla="*/ 61 w 62"/>
                <a:gd name="T3" fmla="*/ 3 h 3"/>
                <a:gd name="T4" fmla="*/ 62 w 62"/>
                <a:gd name="T5" fmla="*/ 1 h 3"/>
                <a:gd name="T6" fmla="*/ 61 w 62"/>
                <a:gd name="T7" fmla="*/ 0 h 3"/>
                <a:gd name="T8" fmla="*/ 1 w 62"/>
                <a:gd name="T9" fmla="*/ 0 h 3"/>
                <a:gd name="T10" fmla="*/ 0 w 62"/>
                <a:gd name="T11" fmla="*/ 1 h 3"/>
                <a:gd name="T12" fmla="*/ 1 w 6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">
                  <a:moveTo>
                    <a:pt x="1" y="3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2" y="3"/>
                    <a:pt x="62" y="2"/>
                    <a:pt x="62" y="1"/>
                  </a:cubicBezTo>
                  <a:cubicBezTo>
                    <a:pt x="62" y="1"/>
                    <a:pt x="62" y="0"/>
                    <a:pt x="6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55" name="그룹 1954"/>
          <p:cNvGrpSpPr/>
          <p:nvPr/>
        </p:nvGrpSpPr>
        <p:grpSpPr>
          <a:xfrm>
            <a:off x="5533174" y="3773102"/>
            <a:ext cx="260374" cy="255006"/>
            <a:chOff x="3440633" y="5632766"/>
            <a:chExt cx="291298" cy="285292"/>
          </a:xfrm>
          <a:solidFill>
            <a:srgbClr val="FE6500"/>
          </a:solidFill>
        </p:grpSpPr>
        <p:sp>
          <p:nvSpPr>
            <p:cNvPr id="1956" name="Freeform 244"/>
            <p:cNvSpPr>
              <a:spLocks/>
            </p:cNvSpPr>
            <p:nvPr/>
          </p:nvSpPr>
          <p:spPr bwMode="auto">
            <a:xfrm>
              <a:off x="3440633" y="5632766"/>
              <a:ext cx="291298" cy="285292"/>
            </a:xfrm>
            <a:custGeom>
              <a:avLst/>
              <a:gdLst>
                <a:gd name="T0" fmla="*/ 83 w 84"/>
                <a:gd name="T1" fmla="*/ 30 h 82"/>
                <a:gd name="T2" fmla="*/ 81 w 84"/>
                <a:gd name="T3" fmla="*/ 31 h 82"/>
                <a:gd name="T4" fmla="*/ 81 w 84"/>
                <a:gd name="T5" fmla="*/ 80 h 82"/>
                <a:gd name="T6" fmla="*/ 3 w 84"/>
                <a:gd name="T7" fmla="*/ 80 h 82"/>
                <a:gd name="T8" fmla="*/ 3 w 84"/>
                <a:gd name="T9" fmla="*/ 2 h 82"/>
                <a:gd name="T10" fmla="*/ 51 w 84"/>
                <a:gd name="T11" fmla="*/ 2 h 82"/>
                <a:gd name="T12" fmla="*/ 52 w 84"/>
                <a:gd name="T13" fmla="*/ 1 h 82"/>
                <a:gd name="T14" fmla="*/ 51 w 84"/>
                <a:gd name="T15" fmla="*/ 0 h 82"/>
                <a:gd name="T16" fmla="*/ 2 w 84"/>
                <a:gd name="T17" fmla="*/ 0 h 82"/>
                <a:gd name="T18" fmla="*/ 0 w 84"/>
                <a:gd name="T19" fmla="*/ 1 h 82"/>
                <a:gd name="T20" fmla="*/ 0 w 84"/>
                <a:gd name="T21" fmla="*/ 81 h 82"/>
                <a:gd name="T22" fmla="*/ 2 w 84"/>
                <a:gd name="T23" fmla="*/ 82 h 82"/>
                <a:gd name="T24" fmla="*/ 83 w 84"/>
                <a:gd name="T25" fmla="*/ 82 h 82"/>
                <a:gd name="T26" fmla="*/ 84 w 84"/>
                <a:gd name="T27" fmla="*/ 81 h 82"/>
                <a:gd name="T28" fmla="*/ 84 w 84"/>
                <a:gd name="T29" fmla="*/ 31 h 82"/>
                <a:gd name="T30" fmla="*/ 83 w 84"/>
                <a:gd name="T31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82">
                  <a:moveTo>
                    <a:pt x="83" y="30"/>
                  </a:moveTo>
                  <a:cubicBezTo>
                    <a:pt x="82" y="30"/>
                    <a:pt x="81" y="30"/>
                    <a:pt x="81" y="31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2" y="2"/>
                    <a:pt x="52" y="1"/>
                  </a:cubicBezTo>
                  <a:cubicBezTo>
                    <a:pt x="52" y="1"/>
                    <a:pt x="51" y="0"/>
                    <a:pt x="5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2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4" y="82"/>
                    <a:pt x="84" y="8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30"/>
                    <a:pt x="83" y="30"/>
                    <a:pt x="83" y="3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57" name="Freeform 245"/>
            <p:cNvSpPr>
              <a:spLocks/>
            </p:cNvSpPr>
            <p:nvPr/>
          </p:nvSpPr>
          <p:spPr bwMode="auto">
            <a:xfrm>
              <a:off x="3617813" y="5632766"/>
              <a:ext cx="111113" cy="114117"/>
            </a:xfrm>
            <a:custGeom>
              <a:avLst/>
              <a:gdLst>
                <a:gd name="T0" fmla="*/ 0 w 32"/>
                <a:gd name="T1" fmla="*/ 32 h 33"/>
                <a:gd name="T2" fmla="*/ 1 w 32"/>
                <a:gd name="T3" fmla="*/ 33 h 33"/>
                <a:gd name="T4" fmla="*/ 2 w 32"/>
                <a:gd name="T5" fmla="*/ 32 h 33"/>
                <a:gd name="T6" fmla="*/ 31 w 32"/>
                <a:gd name="T7" fmla="*/ 2 h 33"/>
                <a:gd name="T8" fmla="*/ 31 w 32"/>
                <a:gd name="T9" fmla="*/ 0 h 33"/>
                <a:gd name="T10" fmla="*/ 30 w 32"/>
                <a:gd name="T11" fmla="*/ 0 h 33"/>
                <a:gd name="T12" fmla="*/ 0 w 32"/>
                <a:gd name="T13" fmla="*/ 31 h 33"/>
                <a:gd name="T14" fmla="*/ 0 w 32"/>
                <a:gd name="T1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3">
                  <a:moveTo>
                    <a:pt x="0" y="32"/>
                  </a:moveTo>
                  <a:cubicBezTo>
                    <a:pt x="0" y="33"/>
                    <a:pt x="0" y="33"/>
                    <a:pt x="1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1"/>
                    <a:pt x="32" y="1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1958" name="Freeform 996"/>
          <p:cNvSpPr>
            <a:spLocks noEditPoints="1"/>
          </p:cNvSpPr>
          <p:nvPr/>
        </p:nvSpPr>
        <p:spPr bwMode="auto">
          <a:xfrm>
            <a:off x="6243951" y="3797261"/>
            <a:ext cx="257688" cy="206690"/>
          </a:xfrm>
          <a:custGeom>
            <a:avLst/>
            <a:gdLst>
              <a:gd name="T0" fmla="*/ 83 w 83"/>
              <a:gd name="T1" fmla="*/ 3 h 67"/>
              <a:gd name="T2" fmla="*/ 62 w 83"/>
              <a:gd name="T3" fmla="*/ 0 h 67"/>
              <a:gd name="T4" fmla="*/ 41 w 83"/>
              <a:gd name="T5" fmla="*/ 3 h 67"/>
              <a:gd name="T6" fmla="*/ 21 w 83"/>
              <a:gd name="T7" fmla="*/ 0 h 67"/>
              <a:gd name="T8" fmla="*/ 0 w 83"/>
              <a:gd name="T9" fmla="*/ 3 h 67"/>
              <a:gd name="T10" fmla="*/ 0 w 83"/>
              <a:gd name="T11" fmla="*/ 4 h 67"/>
              <a:gd name="T12" fmla="*/ 0 w 83"/>
              <a:gd name="T13" fmla="*/ 66 h 67"/>
              <a:gd name="T14" fmla="*/ 0 w 83"/>
              <a:gd name="T15" fmla="*/ 66 h 67"/>
              <a:gd name="T16" fmla="*/ 1 w 83"/>
              <a:gd name="T17" fmla="*/ 67 h 67"/>
              <a:gd name="T18" fmla="*/ 8 w 83"/>
              <a:gd name="T19" fmla="*/ 65 h 67"/>
              <a:gd name="T20" fmla="*/ 34 w 83"/>
              <a:gd name="T21" fmla="*/ 65 h 67"/>
              <a:gd name="T22" fmla="*/ 41 w 83"/>
              <a:gd name="T23" fmla="*/ 67 h 67"/>
              <a:gd name="T24" fmla="*/ 41 w 83"/>
              <a:gd name="T25" fmla="*/ 67 h 67"/>
              <a:gd name="T26" fmla="*/ 41 w 83"/>
              <a:gd name="T27" fmla="*/ 67 h 67"/>
              <a:gd name="T28" fmla="*/ 42 w 83"/>
              <a:gd name="T29" fmla="*/ 67 h 67"/>
              <a:gd name="T30" fmla="*/ 42 w 83"/>
              <a:gd name="T31" fmla="*/ 67 h 67"/>
              <a:gd name="T32" fmla="*/ 47 w 83"/>
              <a:gd name="T33" fmla="*/ 65 h 67"/>
              <a:gd name="T34" fmla="*/ 52 w 83"/>
              <a:gd name="T35" fmla="*/ 65 h 67"/>
              <a:gd name="T36" fmla="*/ 57 w 83"/>
              <a:gd name="T37" fmla="*/ 64 h 67"/>
              <a:gd name="T38" fmla="*/ 77 w 83"/>
              <a:gd name="T39" fmla="*/ 66 h 67"/>
              <a:gd name="T40" fmla="*/ 82 w 83"/>
              <a:gd name="T41" fmla="*/ 67 h 67"/>
              <a:gd name="T42" fmla="*/ 82 w 83"/>
              <a:gd name="T43" fmla="*/ 67 h 67"/>
              <a:gd name="T44" fmla="*/ 83 w 83"/>
              <a:gd name="T45" fmla="*/ 66 h 67"/>
              <a:gd name="T46" fmla="*/ 83 w 83"/>
              <a:gd name="T47" fmla="*/ 66 h 67"/>
              <a:gd name="T48" fmla="*/ 83 w 83"/>
              <a:gd name="T49" fmla="*/ 4 h 67"/>
              <a:gd name="T50" fmla="*/ 83 w 83"/>
              <a:gd name="T51" fmla="*/ 3 h 67"/>
              <a:gd name="T52" fmla="*/ 21 w 83"/>
              <a:gd name="T53" fmla="*/ 62 h 67"/>
              <a:gd name="T54" fmla="*/ 8 w 83"/>
              <a:gd name="T55" fmla="*/ 63 h 67"/>
              <a:gd name="T56" fmla="*/ 2 w 83"/>
              <a:gd name="T57" fmla="*/ 64 h 67"/>
              <a:gd name="T58" fmla="*/ 2 w 83"/>
              <a:gd name="T59" fmla="*/ 5 h 67"/>
              <a:gd name="T60" fmla="*/ 21 w 83"/>
              <a:gd name="T61" fmla="*/ 2 h 67"/>
              <a:gd name="T62" fmla="*/ 40 w 83"/>
              <a:gd name="T63" fmla="*/ 5 h 67"/>
              <a:gd name="T64" fmla="*/ 40 w 83"/>
              <a:gd name="T65" fmla="*/ 64 h 67"/>
              <a:gd name="T66" fmla="*/ 34 w 83"/>
              <a:gd name="T67" fmla="*/ 63 h 67"/>
              <a:gd name="T68" fmla="*/ 21 w 83"/>
              <a:gd name="T69" fmla="*/ 62 h 67"/>
              <a:gd name="T70" fmla="*/ 81 w 83"/>
              <a:gd name="T71" fmla="*/ 64 h 67"/>
              <a:gd name="T72" fmla="*/ 77 w 83"/>
              <a:gd name="T73" fmla="*/ 63 h 67"/>
              <a:gd name="T74" fmla="*/ 57 w 83"/>
              <a:gd name="T75" fmla="*/ 62 h 67"/>
              <a:gd name="T76" fmla="*/ 57 w 83"/>
              <a:gd name="T77" fmla="*/ 62 h 67"/>
              <a:gd name="T78" fmla="*/ 52 w 83"/>
              <a:gd name="T79" fmla="*/ 62 h 67"/>
              <a:gd name="T80" fmla="*/ 47 w 83"/>
              <a:gd name="T81" fmla="*/ 63 h 67"/>
              <a:gd name="T82" fmla="*/ 43 w 83"/>
              <a:gd name="T83" fmla="*/ 64 h 67"/>
              <a:gd name="T84" fmla="*/ 43 w 83"/>
              <a:gd name="T85" fmla="*/ 5 h 67"/>
              <a:gd name="T86" fmla="*/ 62 w 83"/>
              <a:gd name="T87" fmla="*/ 2 h 67"/>
              <a:gd name="T88" fmla="*/ 81 w 83"/>
              <a:gd name="T89" fmla="*/ 5 h 67"/>
              <a:gd name="T90" fmla="*/ 81 w 83"/>
              <a:gd name="T91" fmla="*/ 64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3" h="67">
                <a:moveTo>
                  <a:pt x="83" y="3"/>
                </a:moveTo>
                <a:cubicBezTo>
                  <a:pt x="82" y="3"/>
                  <a:pt x="78" y="0"/>
                  <a:pt x="62" y="0"/>
                </a:cubicBezTo>
                <a:cubicBezTo>
                  <a:pt x="49" y="0"/>
                  <a:pt x="43" y="2"/>
                  <a:pt x="41" y="3"/>
                </a:cubicBezTo>
                <a:cubicBezTo>
                  <a:pt x="40" y="2"/>
                  <a:pt x="34" y="0"/>
                  <a:pt x="21" y="0"/>
                </a:cubicBezTo>
                <a:cubicBezTo>
                  <a:pt x="6" y="0"/>
                  <a:pt x="1" y="3"/>
                  <a:pt x="0" y="3"/>
                </a:cubicBezTo>
                <a:cubicBezTo>
                  <a:pt x="0" y="4"/>
                  <a:pt x="0" y="4"/>
                  <a:pt x="0" y="4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1" y="67"/>
                  <a:pt x="1" y="67"/>
                  <a:pt x="1" y="67"/>
                </a:cubicBezTo>
                <a:cubicBezTo>
                  <a:pt x="8" y="65"/>
                  <a:pt x="8" y="65"/>
                  <a:pt x="8" y="65"/>
                </a:cubicBezTo>
                <a:cubicBezTo>
                  <a:pt x="17" y="63"/>
                  <a:pt x="25" y="63"/>
                  <a:pt x="34" y="65"/>
                </a:cubicBezTo>
                <a:cubicBezTo>
                  <a:pt x="41" y="67"/>
                  <a:pt x="41" y="67"/>
                  <a:pt x="41" y="67"/>
                </a:cubicBezTo>
                <a:cubicBezTo>
                  <a:pt x="41" y="67"/>
                  <a:pt x="41" y="67"/>
                  <a:pt x="41" y="67"/>
                </a:cubicBezTo>
                <a:cubicBezTo>
                  <a:pt x="41" y="67"/>
                  <a:pt x="41" y="67"/>
                  <a:pt x="41" y="67"/>
                </a:cubicBezTo>
                <a:cubicBezTo>
                  <a:pt x="41" y="67"/>
                  <a:pt x="42" y="67"/>
                  <a:pt x="42" y="67"/>
                </a:cubicBezTo>
                <a:cubicBezTo>
                  <a:pt x="42" y="67"/>
                  <a:pt x="42" y="67"/>
                  <a:pt x="42" y="67"/>
                </a:cubicBezTo>
                <a:cubicBezTo>
                  <a:pt x="47" y="65"/>
                  <a:pt x="47" y="65"/>
                  <a:pt x="47" y="65"/>
                </a:cubicBezTo>
                <a:cubicBezTo>
                  <a:pt x="49" y="65"/>
                  <a:pt x="51" y="65"/>
                  <a:pt x="52" y="65"/>
                </a:cubicBezTo>
                <a:cubicBezTo>
                  <a:pt x="57" y="64"/>
                  <a:pt x="57" y="64"/>
                  <a:pt x="57" y="64"/>
                </a:cubicBezTo>
                <a:cubicBezTo>
                  <a:pt x="64" y="64"/>
                  <a:pt x="70" y="64"/>
                  <a:pt x="77" y="66"/>
                </a:cubicBezTo>
                <a:cubicBezTo>
                  <a:pt x="82" y="67"/>
                  <a:pt x="82" y="67"/>
                  <a:pt x="82" y="67"/>
                </a:cubicBezTo>
                <a:cubicBezTo>
                  <a:pt x="82" y="67"/>
                  <a:pt x="82" y="67"/>
                  <a:pt x="82" y="67"/>
                </a:cubicBezTo>
                <a:cubicBezTo>
                  <a:pt x="82" y="67"/>
                  <a:pt x="82" y="67"/>
                  <a:pt x="83" y="66"/>
                </a:cubicBezTo>
                <a:cubicBezTo>
                  <a:pt x="83" y="66"/>
                  <a:pt x="83" y="66"/>
                  <a:pt x="83" y="66"/>
                </a:cubicBezTo>
                <a:cubicBezTo>
                  <a:pt x="83" y="4"/>
                  <a:pt x="83" y="4"/>
                  <a:pt x="83" y="4"/>
                </a:cubicBezTo>
                <a:cubicBezTo>
                  <a:pt x="83" y="4"/>
                  <a:pt x="83" y="4"/>
                  <a:pt x="83" y="3"/>
                </a:cubicBezTo>
                <a:close/>
                <a:moveTo>
                  <a:pt x="21" y="62"/>
                </a:moveTo>
                <a:cubicBezTo>
                  <a:pt x="17" y="62"/>
                  <a:pt x="12" y="62"/>
                  <a:pt x="8" y="63"/>
                </a:cubicBezTo>
                <a:cubicBezTo>
                  <a:pt x="2" y="64"/>
                  <a:pt x="2" y="64"/>
                  <a:pt x="2" y="64"/>
                </a:cubicBezTo>
                <a:cubicBezTo>
                  <a:pt x="2" y="5"/>
                  <a:pt x="2" y="5"/>
                  <a:pt x="2" y="5"/>
                </a:cubicBezTo>
                <a:cubicBezTo>
                  <a:pt x="4" y="4"/>
                  <a:pt x="10" y="2"/>
                  <a:pt x="21" y="2"/>
                </a:cubicBezTo>
                <a:cubicBezTo>
                  <a:pt x="33" y="2"/>
                  <a:pt x="39" y="4"/>
                  <a:pt x="40" y="5"/>
                </a:cubicBezTo>
                <a:cubicBezTo>
                  <a:pt x="40" y="64"/>
                  <a:pt x="40" y="64"/>
                  <a:pt x="40" y="64"/>
                </a:cubicBezTo>
                <a:cubicBezTo>
                  <a:pt x="34" y="63"/>
                  <a:pt x="34" y="63"/>
                  <a:pt x="34" y="63"/>
                </a:cubicBezTo>
                <a:cubicBezTo>
                  <a:pt x="30" y="62"/>
                  <a:pt x="25" y="62"/>
                  <a:pt x="21" y="62"/>
                </a:cubicBezTo>
                <a:close/>
                <a:moveTo>
                  <a:pt x="81" y="64"/>
                </a:moveTo>
                <a:cubicBezTo>
                  <a:pt x="77" y="63"/>
                  <a:pt x="77" y="63"/>
                  <a:pt x="77" y="63"/>
                </a:cubicBezTo>
                <a:cubicBezTo>
                  <a:pt x="71" y="62"/>
                  <a:pt x="64" y="61"/>
                  <a:pt x="57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0" y="63"/>
                  <a:pt x="48" y="63"/>
                  <a:pt x="47" y="63"/>
                </a:cubicBezTo>
                <a:cubicBezTo>
                  <a:pt x="43" y="64"/>
                  <a:pt x="43" y="64"/>
                  <a:pt x="43" y="64"/>
                </a:cubicBezTo>
                <a:cubicBezTo>
                  <a:pt x="43" y="5"/>
                  <a:pt x="43" y="5"/>
                  <a:pt x="43" y="5"/>
                </a:cubicBezTo>
                <a:cubicBezTo>
                  <a:pt x="44" y="4"/>
                  <a:pt x="50" y="2"/>
                  <a:pt x="62" y="2"/>
                </a:cubicBezTo>
                <a:cubicBezTo>
                  <a:pt x="75" y="2"/>
                  <a:pt x="79" y="4"/>
                  <a:pt x="81" y="5"/>
                </a:cubicBezTo>
                <a:lnTo>
                  <a:pt x="81" y="64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1959" name="Freeform 1005"/>
          <p:cNvSpPr>
            <a:spLocks noEditPoints="1"/>
          </p:cNvSpPr>
          <p:nvPr/>
        </p:nvSpPr>
        <p:spPr bwMode="auto">
          <a:xfrm>
            <a:off x="6924408" y="3770418"/>
            <a:ext cx="257688" cy="260374"/>
          </a:xfrm>
          <a:custGeom>
            <a:avLst/>
            <a:gdLst>
              <a:gd name="T0" fmla="*/ 83 w 83"/>
              <a:gd name="T1" fmla="*/ 23 h 84"/>
              <a:gd name="T2" fmla="*/ 83 w 83"/>
              <a:gd name="T3" fmla="*/ 23 h 84"/>
              <a:gd name="T4" fmla="*/ 83 w 83"/>
              <a:gd name="T5" fmla="*/ 23 h 84"/>
              <a:gd name="T6" fmla="*/ 83 w 83"/>
              <a:gd name="T7" fmla="*/ 23 h 84"/>
              <a:gd name="T8" fmla="*/ 83 w 83"/>
              <a:gd name="T9" fmla="*/ 23 h 84"/>
              <a:gd name="T10" fmla="*/ 82 w 83"/>
              <a:gd name="T11" fmla="*/ 23 h 84"/>
              <a:gd name="T12" fmla="*/ 73 w 83"/>
              <a:gd name="T13" fmla="*/ 17 h 84"/>
              <a:gd name="T14" fmla="*/ 73 w 83"/>
              <a:gd name="T15" fmla="*/ 12 h 84"/>
              <a:gd name="T16" fmla="*/ 72 w 83"/>
              <a:gd name="T17" fmla="*/ 10 h 84"/>
              <a:gd name="T18" fmla="*/ 60 w 83"/>
              <a:gd name="T19" fmla="*/ 10 h 84"/>
              <a:gd name="T20" fmla="*/ 42 w 83"/>
              <a:gd name="T21" fmla="*/ 1 h 84"/>
              <a:gd name="T22" fmla="*/ 41 w 83"/>
              <a:gd name="T23" fmla="*/ 1 h 84"/>
              <a:gd name="T24" fmla="*/ 23 w 83"/>
              <a:gd name="T25" fmla="*/ 10 h 84"/>
              <a:gd name="T26" fmla="*/ 10 w 83"/>
              <a:gd name="T27" fmla="*/ 10 h 84"/>
              <a:gd name="T28" fmla="*/ 9 w 83"/>
              <a:gd name="T29" fmla="*/ 12 h 84"/>
              <a:gd name="T30" fmla="*/ 9 w 83"/>
              <a:gd name="T31" fmla="*/ 18 h 84"/>
              <a:gd name="T32" fmla="*/ 9 w 83"/>
              <a:gd name="T33" fmla="*/ 18 h 84"/>
              <a:gd name="T34" fmla="*/ 0 w 83"/>
              <a:gd name="T35" fmla="*/ 23 h 84"/>
              <a:gd name="T36" fmla="*/ 0 w 83"/>
              <a:gd name="T37" fmla="*/ 23 h 84"/>
              <a:gd name="T38" fmla="*/ 0 w 83"/>
              <a:gd name="T39" fmla="*/ 23 h 84"/>
              <a:gd name="T40" fmla="*/ 0 w 83"/>
              <a:gd name="T41" fmla="*/ 23 h 84"/>
              <a:gd name="T42" fmla="*/ 0 w 83"/>
              <a:gd name="T43" fmla="*/ 23 h 84"/>
              <a:gd name="T44" fmla="*/ 0 w 83"/>
              <a:gd name="T45" fmla="*/ 23 h 84"/>
              <a:gd name="T46" fmla="*/ 0 w 83"/>
              <a:gd name="T47" fmla="*/ 24 h 84"/>
              <a:gd name="T48" fmla="*/ 0 w 83"/>
              <a:gd name="T49" fmla="*/ 83 h 84"/>
              <a:gd name="T50" fmla="*/ 1 w 83"/>
              <a:gd name="T51" fmla="*/ 84 h 84"/>
              <a:gd name="T52" fmla="*/ 82 w 83"/>
              <a:gd name="T53" fmla="*/ 84 h 84"/>
              <a:gd name="T54" fmla="*/ 83 w 83"/>
              <a:gd name="T55" fmla="*/ 83 h 84"/>
              <a:gd name="T56" fmla="*/ 83 w 83"/>
              <a:gd name="T57" fmla="*/ 24 h 84"/>
              <a:gd name="T58" fmla="*/ 83 w 83"/>
              <a:gd name="T59" fmla="*/ 23 h 84"/>
              <a:gd name="T60" fmla="*/ 77 w 83"/>
              <a:gd name="T61" fmla="*/ 22 h 84"/>
              <a:gd name="T62" fmla="*/ 73 w 83"/>
              <a:gd name="T63" fmla="*/ 22 h 84"/>
              <a:gd name="T64" fmla="*/ 73 w 83"/>
              <a:gd name="T65" fmla="*/ 20 h 84"/>
              <a:gd name="T66" fmla="*/ 77 w 83"/>
              <a:gd name="T67" fmla="*/ 22 h 84"/>
              <a:gd name="T68" fmla="*/ 41 w 83"/>
              <a:gd name="T69" fmla="*/ 3 h 84"/>
              <a:gd name="T70" fmla="*/ 55 w 83"/>
              <a:gd name="T71" fmla="*/ 10 h 84"/>
              <a:gd name="T72" fmla="*/ 27 w 83"/>
              <a:gd name="T73" fmla="*/ 10 h 84"/>
              <a:gd name="T74" fmla="*/ 41 w 83"/>
              <a:gd name="T75" fmla="*/ 3 h 84"/>
              <a:gd name="T76" fmla="*/ 23 w 83"/>
              <a:gd name="T77" fmla="*/ 13 h 84"/>
              <a:gd name="T78" fmla="*/ 23 w 83"/>
              <a:gd name="T79" fmla="*/ 13 h 84"/>
              <a:gd name="T80" fmla="*/ 23 w 83"/>
              <a:gd name="T81" fmla="*/ 13 h 84"/>
              <a:gd name="T82" fmla="*/ 71 w 83"/>
              <a:gd name="T83" fmla="*/ 13 h 84"/>
              <a:gd name="T84" fmla="*/ 71 w 83"/>
              <a:gd name="T85" fmla="*/ 24 h 84"/>
              <a:gd name="T86" fmla="*/ 71 w 83"/>
              <a:gd name="T87" fmla="*/ 24 h 84"/>
              <a:gd name="T88" fmla="*/ 41 w 83"/>
              <a:gd name="T89" fmla="*/ 52 h 84"/>
              <a:gd name="T90" fmla="*/ 11 w 83"/>
              <a:gd name="T91" fmla="*/ 23 h 84"/>
              <a:gd name="T92" fmla="*/ 11 w 83"/>
              <a:gd name="T93" fmla="*/ 13 h 84"/>
              <a:gd name="T94" fmla="*/ 23 w 83"/>
              <a:gd name="T95" fmla="*/ 13 h 84"/>
              <a:gd name="T96" fmla="*/ 9 w 83"/>
              <a:gd name="T97" fmla="*/ 20 h 84"/>
              <a:gd name="T98" fmla="*/ 9 w 83"/>
              <a:gd name="T99" fmla="*/ 22 h 84"/>
              <a:gd name="T100" fmla="*/ 5 w 83"/>
              <a:gd name="T101" fmla="*/ 22 h 84"/>
              <a:gd name="T102" fmla="*/ 9 w 83"/>
              <a:gd name="T103" fmla="*/ 20 h 84"/>
              <a:gd name="T104" fmla="*/ 81 w 83"/>
              <a:gd name="T105" fmla="*/ 82 h 84"/>
              <a:gd name="T106" fmla="*/ 2 w 83"/>
              <a:gd name="T107" fmla="*/ 82 h 84"/>
              <a:gd name="T108" fmla="*/ 2 w 83"/>
              <a:gd name="T109" fmla="*/ 25 h 84"/>
              <a:gd name="T110" fmla="*/ 10 w 83"/>
              <a:gd name="T111" fmla="*/ 25 h 84"/>
              <a:gd name="T112" fmla="*/ 40 w 83"/>
              <a:gd name="T113" fmla="*/ 54 h 84"/>
              <a:gd name="T114" fmla="*/ 41 w 83"/>
              <a:gd name="T115" fmla="*/ 54 h 84"/>
              <a:gd name="T116" fmla="*/ 41 w 83"/>
              <a:gd name="T117" fmla="*/ 54 h 84"/>
              <a:gd name="T118" fmla="*/ 73 w 83"/>
              <a:gd name="T119" fmla="*/ 25 h 84"/>
              <a:gd name="T120" fmla="*/ 81 w 83"/>
              <a:gd name="T121" fmla="*/ 25 h 84"/>
              <a:gd name="T122" fmla="*/ 81 w 83"/>
              <a:gd name="T123" fmla="*/ 8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3" h="84">
                <a:moveTo>
                  <a:pt x="83" y="23"/>
                </a:moveTo>
                <a:cubicBezTo>
                  <a:pt x="83" y="23"/>
                  <a:pt x="83" y="23"/>
                  <a:pt x="83" y="23"/>
                </a:cubicBezTo>
                <a:cubicBezTo>
                  <a:pt x="83" y="23"/>
                  <a:pt x="83" y="23"/>
                  <a:pt x="83" y="23"/>
                </a:cubicBezTo>
                <a:cubicBezTo>
                  <a:pt x="83" y="23"/>
                  <a:pt x="83" y="23"/>
                  <a:pt x="83" y="23"/>
                </a:cubicBezTo>
                <a:cubicBezTo>
                  <a:pt x="83" y="23"/>
                  <a:pt x="83" y="23"/>
                  <a:pt x="83" y="23"/>
                </a:cubicBezTo>
                <a:cubicBezTo>
                  <a:pt x="83" y="23"/>
                  <a:pt x="82" y="23"/>
                  <a:pt x="82" y="23"/>
                </a:cubicBezTo>
                <a:cubicBezTo>
                  <a:pt x="73" y="17"/>
                  <a:pt x="73" y="17"/>
                  <a:pt x="73" y="17"/>
                </a:cubicBezTo>
                <a:cubicBezTo>
                  <a:pt x="73" y="12"/>
                  <a:pt x="73" y="12"/>
                  <a:pt x="73" y="12"/>
                </a:cubicBezTo>
                <a:cubicBezTo>
                  <a:pt x="73" y="11"/>
                  <a:pt x="72" y="10"/>
                  <a:pt x="72" y="10"/>
                </a:cubicBezTo>
                <a:cubicBezTo>
                  <a:pt x="60" y="10"/>
                  <a:pt x="60" y="10"/>
                  <a:pt x="60" y="10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0"/>
                  <a:pt x="41" y="0"/>
                  <a:pt x="41" y="1"/>
                </a:cubicBezTo>
                <a:cubicBezTo>
                  <a:pt x="23" y="10"/>
                  <a:pt x="23" y="10"/>
                  <a:pt x="23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9" y="11"/>
                  <a:pt x="9" y="12"/>
                </a:cubicBezTo>
                <a:cubicBezTo>
                  <a:pt x="9" y="18"/>
                  <a:pt x="9" y="18"/>
                  <a:pt x="9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4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4"/>
                  <a:pt x="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3" y="84"/>
                  <a:pt x="83" y="83"/>
                  <a:pt x="83" y="83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3"/>
                  <a:pt x="83" y="23"/>
                  <a:pt x="83" y="23"/>
                </a:cubicBezTo>
                <a:close/>
                <a:moveTo>
                  <a:pt x="77" y="22"/>
                </a:moveTo>
                <a:cubicBezTo>
                  <a:pt x="73" y="22"/>
                  <a:pt x="73" y="22"/>
                  <a:pt x="73" y="22"/>
                </a:cubicBezTo>
                <a:cubicBezTo>
                  <a:pt x="73" y="20"/>
                  <a:pt x="73" y="20"/>
                  <a:pt x="73" y="20"/>
                </a:cubicBezTo>
                <a:lnTo>
                  <a:pt x="77" y="22"/>
                </a:lnTo>
                <a:close/>
                <a:moveTo>
                  <a:pt x="41" y="3"/>
                </a:moveTo>
                <a:cubicBezTo>
                  <a:pt x="55" y="10"/>
                  <a:pt x="55" y="10"/>
                  <a:pt x="55" y="10"/>
                </a:cubicBezTo>
                <a:cubicBezTo>
                  <a:pt x="27" y="10"/>
                  <a:pt x="27" y="10"/>
                  <a:pt x="27" y="10"/>
                </a:cubicBezTo>
                <a:lnTo>
                  <a:pt x="41" y="3"/>
                </a:lnTo>
                <a:close/>
                <a:moveTo>
                  <a:pt x="23" y="13"/>
                </a:moveTo>
                <a:cubicBezTo>
                  <a:pt x="23" y="13"/>
                  <a:pt x="23" y="13"/>
                  <a:pt x="23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24"/>
                  <a:pt x="71" y="24"/>
                  <a:pt x="71" y="24"/>
                </a:cubicBezTo>
                <a:cubicBezTo>
                  <a:pt x="71" y="24"/>
                  <a:pt x="71" y="24"/>
                  <a:pt x="71" y="24"/>
                </a:cubicBezTo>
                <a:cubicBezTo>
                  <a:pt x="41" y="52"/>
                  <a:pt x="41" y="52"/>
                  <a:pt x="41" y="52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13"/>
                  <a:pt x="11" y="13"/>
                  <a:pt x="11" y="13"/>
                </a:cubicBezTo>
                <a:lnTo>
                  <a:pt x="23" y="13"/>
                </a:lnTo>
                <a:close/>
                <a:moveTo>
                  <a:pt x="9" y="20"/>
                </a:moveTo>
                <a:cubicBezTo>
                  <a:pt x="9" y="22"/>
                  <a:pt x="9" y="22"/>
                  <a:pt x="9" y="22"/>
                </a:cubicBezTo>
                <a:cubicBezTo>
                  <a:pt x="5" y="22"/>
                  <a:pt x="5" y="22"/>
                  <a:pt x="5" y="22"/>
                </a:cubicBezTo>
                <a:lnTo>
                  <a:pt x="9" y="20"/>
                </a:lnTo>
                <a:close/>
                <a:moveTo>
                  <a:pt x="81" y="82"/>
                </a:moveTo>
                <a:cubicBezTo>
                  <a:pt x="2" y="82"/>
                  <a:pt x="2" y="82"/>
                  <a:pt x="2" y="82"/>
                </a:cubicBezTo>
                <a:cubicBezTo>
                  <a:pt x="2" y="25"/>
                  <a:pt x="2" y="25"/>
                  <a:pt x="2" y="25"/>
                </a:cubicBezTo>
                <a:cubicBezTo>
                  <a:pt x="10" y="25"/>
                  <a:pt x="10" y="25"/>
                  <a:pt x="10" y="25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1" y="54"/>
                </a:cubicBezTo>
                <a:cubicBezTo>
                  <a:pt x="41" y="54"/>
                  <a:pt x="41" y="54"/>
                  <a:pt x="41" y="54"/>
                </a:cubicBezTo>
                <a:cubicBezTo>
                  <a:pt x="73" y="25"/>
                  <a:pt x="73" y="25"/>
                  <a:pt x="73" y="25"/>
                </a:cubicBezTo>
                <a:cubicBezTo>
                  <a:pt x="81" y="25"/>
                  <a:pt x="81" y="25"/>
                  <a:pt x="81" y="25"/>
                </a:cubicBezTo>
                <a:lnTo>
                  <a:pt x="81" y="82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1960" name="그룹 1959"/>
          <p:cNvGrpSpPr/>
          <p:nvPr/>
        </p:nvGrpSpPr>
        <p:grpSpPr>
          <a:xfrm>
            <a:off x="8274969" y="3766302"/>
            <a:ext cx="348572" cy="268606"/>
            <a:chOff x="2717800" y="6156325"/>
            <a:chExt cx="269875" cy="207963"/>
          </a:xfrm>
          <a:solidFill>
            <a:srgbClr val="FE6500"/>
          </a:solidFill>
        </p:grpSpPr>
        <p:sp>
          <p:nvSpPr>
            <p:cNvPr id="1961" name="Freeform 1378"/>
            <p:cNvSpPr>
              <a:spLocks/>
            </p:cNvSpPr>
            <p:nvPr/>
          </p:nvSpPr>
          <p:spPr bwMode="auto">
            <a:xfrm>
              <a:off x="2749550" y="6219825"/>
              <a:ext cx="119063" cy="6350"/>
            </a:xfrm>
            <a:custGeom>
              <a:avLst/>
              <a:gdLst>
                <a:gd name="T0" fmla="*/ 2 w 66"/>
                <a:gd name="T1" fmla="*/ 4 h 4"/>
                <a:gd name="T2" fmla="*/ 64 w 66"/>
                <a:gd name="T3" fmla="*/ 4 h 4"/>
                <a:gd name="T4" fmla="*/ 66 w 66"/>
                <a:gd name="T5" fmla="*/ 2 h 4"/>
                <a:gd name="T6" fmla="*/ 64 w 66"/>
                <a:gd name="T7" fmla="*/ 0 h 4"/>
                <a:gd name="T8" fmla="*/ 2 w 66"/>
                <a:gd name="T9" fmla="*/ 0 h 4"/>
                <a:gd name="T10" fmla="*/ 0 w 66"/>
                <a:gd name="T11" fmla="*/ 2 h 4"/>
                <a:gd name="T12" fmla="*/ 2 w 6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">
                  <a:moveTo>
                    <a:pt x="2" y="4"/>
                  </a:moveTo>
                  <a:cubicBezTo>
                    <a:pt x="64" y="4"/>
                    <a:pt x="64" y="4"/>
                    <a:pt x="64" y="4"/>
                  </a:cubicBezTo>
                  <a:cubicBezTo>
                    <a:pt x="65" y="4"/>
                    <a:pt x="66" y="3"/>
                    <a:pt x="66" y="2"/>
                  </a:cubicBezTo>
                  <a:cubicBezTo>
                    <a:pt x="66" y="1"/>
                    <a:pt x="65" y="0"/>
                    <a:pt x="6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62" name="Freeform 1379"/>
            <p:cNvSpPr>
              <a:spLocks/>
            </p:cNvSpPr>
            <p:nvPr/>
          </p:nvSpPr>
          <p:spPr bwMode="auto">
            <a:xfrm>
              <a:off x="2749550" y="6311900"/>
              <a:ext cx="119063" cy="6350"/>
            </a:xfrm>
            <a:custGeom>
              <a:avLst/>
              <a:gdLst>
                <a:gd name="T0" fmla="*/ 64 w 66"/>
                <a:gd name="T1" fmla="*/ 0 h 4"/>
                <a:gd name="T2" fmla="*/ 2 w 66"/>
                <a:gd name="T3" fmla="*/ 0 h 4"/>
                <a:gd name="T4" fmla="*/ 0 w 66"/>
                <a:gd name="T5" fmla="*/ 2 h 4"/>
                <a:gd name="T6" fmla="*/ 2 w 66"/>
                <a:gd name="T7" fmla="*/ 4 h 4"/>
                <a:gd name="T8" fmla="*/ 64 w 66"/>
                <a:gd name="T9" fmla="*/ 4 h 4"/>
                <a:gd name="T10" fmla="*/ 66 w 66"/>
                <a:gd name="T11" fmla="*/ 2 h 4"/>
                <a:gd name="T12" fmla="*/ 64 w 6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">
                  <a:moveTo>
                    <a:pt x="6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4"/>
                    <a:pt x="66" y="3"/>
                    <a:pt x="66" y="2"/>
                  </a:cubicBezTo>
                  <a:cubicBezTo>
                    <a:pt x="66" y="1"/>
                    <a:pt x="65" y="0"/>
                    <a:pt x="64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63" name="Freeform 1380"/>
            <p:cNvSpPr>
              <a:spLocks noEditPoints="1"/>
            </p:cNvSpPr>
            <p:nvPr/>
          </p:nvSpPr>
          <p:spPr bwMode="auto">
            <a:xfrm>
              <a:off x="2717800" y="6156325"/>
              <a:ext cx="269875" cy="207963"/>
            </a:xfrm>
            <a:custGeom>
              <a:avLst/>
              <a:gdLst>
                <a:gd name="T0" fmla="*/ 146 w 150"/>
                <a:gd name="T1" fmla="*/ 4 h 115"/>
                <a:gd name="T2" fmla="*/ 131 w 150"/>
                <a:gd name="T3" fmla="*/ 3 h 115"/>
                <a:gd name="T4" fmla="*/ 106 w 150"/>
                <a:gd name="T5" fmla="*/ 29 h 115"/>
                <a:gd name="T6" fmla="*/ 105 w 150"/>
                <a:gd name="T7" fmla="*/ 31 h 115"/>
                <a:gd name="T8" fmla="*/ 102 w 150"/>
                <a:gd name="T9" fmla="*/ 32 h 115"/>
                <a:gd name="T10" fmla="*/ 0 w 150"/>
                <a:gd name="T11" fmla="*/ 0 h 115"/>
                <a:gd name="T12" fmla="*/ 102 w 150"/>
                <a:gd name="T13" fmla="*/ 115 h 115"/>
                <a:gd name="T14" fmla="*/ 120 w 150"/>
                <a:gd name="T15" fmla="*/ 46 h 115"/>
                <a:gd name="T16" fmla="*/ 121 w 150"/>
                <a:gd name="T17" fmla="*/ 44 h 115"/>
                <a:gd name="T18" fmla="*/ 123 w 150"/>
                <a:gd name="T19" fmla="*/ 43 h 115"/>
                <a:gd name="T20" fmla="*/ 150 w 150"/>
                <a:gd name="T21" fmla="*/ 11 h 115"/>
                <a:gd name="T22" fmla="*/ 98 w 150"/>
                <a:gd name="T23" fmla="*/ 68 h 115"/>
                <a:gd name="T24" fmla="*/ 4 w 150"/>
                <a:gd name="T25" fmla="*/ 111 h 115"/>
                <a:gd name="T26" fmla="*/ 98 w 150"/>
                <a:gd name="T27" fmla="*/ 3 h 115"/>
                <a:gd name="T28" fmla="*/ 78 w 150"/>
                <a:gd name="T29" fmla="*/ 57 h 115"/>
                <a:gd name="T30" fmla="*/ 79 w 150"/>
                <a:gd name="T31" fmla="*/ 61 h 115"/>
                <a:gd name="T32" fmla="*/ 18 w 150"/>
                <a:gd name="T33" fmla="*/ 63 h 115"/>
                <a:gd name="T34" fmla="*/ 78 w 150"/>
                <a:gd name="T35" fmla="*/ 65 h 115"/>
                <a:gd name="T36" fmla="*/ 92 w 150"/>
                <a:gd name="T37" fmla="*/ 71 h 115"/>
                <a:gd name="T38" fmla="*/ 98 w 150"/>
                <a:gd name="T39" fmla="*/ 68 h 115"/>
                <a:gd name="T40" fmla="*/ 98 w 150"/>
                <a:gd name="T41" fmla="*/ 68 h 115"/>
                <a:gd name="T42" fmla="*/ 78 w 150"/>
                <a:gd name="T43" fmla="*/ 73 h 115"/>
                <a:gd name="T44" fmla="*/ 78 w 150"/>
                <a:gd name="T45" fmla="*/ 69 h 115"/>
                <a:gd name="T46" fmla="*/ 81 w 150"/>
                <a:gd name="T47" fmla="*/ 60 h 115"/>
                <a:gd name="T48" fmla="*/ 80 w 150"/>
                <a:gd name="T49" fmla="*/ 71 h 115"/>
                <a:gd name="T50" fmla="*/ 93 w 150"/>
                <a:gd name="T51" fmla="*/ 67 h 115"/>
                <a:gd name="T52" fmla="*/ 104 w 150"/>
                <a:gd name="T53" fmla="*/ 35 h 115"/>
                <a:gd name="T54" fmla="*/ 93 w 150"/>
                <a:gd name="T55" fmla="*/ 67 h 115"/>
                <a:gd name="T56" fmla="*/ 106 w 150"/>
                <a:gd name="T57" fmla="*/ 32 h 115"/>
                <a:gd name="T58" fmla="*/ 119 w 150"/>
                <a:gd name="T59" fmla="*/ 43 h 115"/>
                <a:gd name="T60" fmla="*/ 144 w 150"/>
                <a:gd name="T61" fmla="*/ 17 h 115"/>
                <a:gd name="T62" fmla="*/ 111 w 150"/>
                <a:gd name="T63" fmla="*/ 29 h 115"/>
                <a:gd name="T64" fmla="*/ 133 w 150"/>
                <a:gd name="T65" fmla="*/ 6 h 115"/>
                <a:gd name="T66" fmla="*/ 144 w 150"/>
                <a:gd name="T67" fmla="*/ 6 h 115"/>
                <a:gd name="T68" fmla="*/ 146 w 150"/>
                <a:gd name="T69" fmla="*/ 1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0" h="115">
                  <a:moveTo>
                    <a:pt x="147" y="4"/>
                  </a:moveTo>
                  <a:cubicBezTo>
                    <a:pt x="147" y="4"/>
                    <a:pt x="147" y="4"/>
                    <a:pt x="146" y="4"/>
                  </a:cubicBezTo>
                  <a:cubicBezTo>
                    <a:pt x="144" y="1"/>
                    <a:pt x="141" y="0"/>
                    <a:pt x="139" y="0"/>
                  </a:cubicBezTo>
                  <a:cubicBezTo>
                    <a:pt x="134" y="0"/>
                    <a:pt x="131" y="3"/>
                    <a:pt x="131" y="3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8"/>
                    <a:pt x="106" y="28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9" y="45"/>
                    <a:pt x="119" y="45"/>
                    <a:pt x="119" y="45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2" y="44"/>
                    <a:pt x="122" y="43"/>
                    <a:pt x="123" y="43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50" y="16"/>
                    <a:pt x="150" y="11"/>
                  </a:cubicBezTo>
                  <a:cubicBezTo>
                    <a:pt x="150" y="9"/>
                    <a:pt x="149" y="6"/>
                    <a:pt x="147" y="4"/>
                  </a:cubicBezTo>
                  <a:close/>
                  <a:moveTo>
                    <a:pt x="98" y="68"/>
                  </a:moveTo>
                  <a:cubicBezTo>
                    <a:pt x="98" y="111"/>
                    <a:pt x="98" y="111"/>
                    <a:pt x="98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61"/>
                    <a:pt x="79" y="61"/>
                    <a:pt x="79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8" y="62"/>
                    <a:pt x="18" y="63"/>
                  </a:cubicBezTo>
                  <a:cubicBezTo>
                    <a:pt x="18" y="64"/>
                    <a:pt x="19" y="65"/>
                    <a:pt x="20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100" y="66"/>
                    <a:pt x="100" y="66"/>
                    <a:pt x="100" y="66"/>
                  </a:cubicBezTo>
                  <a:lnTo>
                    <a:pt x="98" y="68"/>
                  </a:lnTo>
                  <a:close/>
                  <a:moveTo>
                    <a:pt x="81" y="72"/>
                  </a:move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0" y="71"/>
                    <a:pt x="80" y="71"/>
                    <a:pt x="80" y="71"/>
                  </a:cubicBezTo>
                  <a:lnTo>
                    <a:pt x="81" y="72"/>
                  </a:lnTo>
                  <a:close/>
                  <a:moveTo>
                    <a:pt x="93" y="67"/>
                  </a:moveTo>
                  <a:cubicBezTo>
                    <a:pt x="83" y="57"/>
                    <a:pt x="83" y="57"/>
                    <a:pt x="83" y="57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15" y="46"/>
                    <a:pt x="115" y="46"/>
                    <a:pt x="115" y="46"/>
                  </a:cubicBezTo>
                  <a:lnTo>
                    <a:pt x="93" y="67"/>
                  </a:lnTo>
                  <a:close/>
                  <a:moveTo>
                    <a:pt x="118" y="44"/>
                  </a:moveTo>
                  <a:cubicBezTo>
                    <a:pt x="106" y="32"/>
                    <a:pt x="106" y="32"/>
                    <a:pt x="106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19" y="43"/>
                    <a:pt x="119" y="43"/>
                    <a:pt x="119" y="43"/>
                  </a:cubicBezTo>
                  <a:lnTo>
                    <a:pt x="118" y="44"/>
                  </a:lnTo>
                  <a:close/>
                  <a:moveTo>
                    <a:pt x="144" y="17"/>
                  </a:moveTo>
                  <a:cubicBezTo>
                    <a:pt x="121" y="39"/>
                    <a:pt x="121" y="39"/>
                    <a:pt x="121" y="39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6"/>
                    <a:pt x="136" y="4"/>
                    <a:pt x="139" y="4"/>
                  </a:cubicBezTo>
                  <a:cubicBezTo>
                    <a:pt x="140" y="4"/>
                    <a:pt x="142" y="5"/>
                    <a:pt x="144" y="6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145" y="8"/>
                    <a:pt x="146" y="10"/>
                    <a:pt x="146" y="11"/>
                  </a:cubicBezTo>
                  <a:cubicBezTo>
                    <a:pt x="146" y="14"/>
                    <a:pt x="144" y="17"/>
                    <a:pt x="144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64" name="Freeform 1381"/>
            <p:cNvSpPr>
              <a:spLocks/>
            </p:cNvSpPr>
            <p:nvPr/>
          </p:nvSpPr>
          <p:spPr bwMode="auto">
            <a:xfrm>
              <a:off x="2908300" y="6161088"/>
              <a:ext cx="38100" cy="36513"/>
            </a:xfrm>
            <a:custGeom>
              <a:avLst/>
              <a:gdLst>
                <a:gd name="T0" fmla="*/ 1 w 21"/>
                <a:gd name="T1" fmla="*/ 20 h 20"/>
                <a:gd name="T2" fmla="*/ 3 w 21"/>
                <a:gd name="T3" fmla="*/ 20 h 20"/>
                <a:gd name="T4" fmla="*/ 20 w 21"/>
                <a:gd name="T5" fmla="*/ 3 h 20"/>
                <a:gd name="T6" fmla="*/ 20 w 21"/>
                <a:gd name="T7" fmla="*/ 0 h 20"/>
                <a:gd name="T8" fmla="*/ 20 w 21"/>
                <a:gd name="T9" fmla="*/ 0 h 20"/>
                <a:gd name="T10" fmla="*/ 18 w 21"/>
                <a:gd name="T11" fmla="*/ 0 h 20"/>
                <a:gd name="T12" fmla="*/ 1 w 21"/>
                <a:gd name="T13" fmla="*/ 17 h 20"/>
                <a:gd name="T14" fmla="*/ 1 w 21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" y="20"/>
                  </a:moveTo>
                  <a:cubicBezTo>
                    <a:pt x="1" y="20"/>
                    <a:pt x="2" y="20"/>
                    <a:pt x="3" y="2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2"/>
                    <a:pt x="21" y="1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9"/>
                    <a:pt x="1" y="2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1965" name="Freeform 489"/>
          <p:cNvSpPr>
            <a:spLocks noEditPoints="1"/>
          </p:cNvSpPr>
          <p:nvPr/>
        </p:nvSpPr>
        <p:spPr bwMode="auto">
          <a:xfrm>
            <a:off x="9078900" y="3770418"/>
            <a:ext cx="169108" cy="260374"/>
          </a:xfrm>
          <a:custGeom>
            <a:avLst/>
            <a:gdLst>
              <a:gd name="T0" fmla="*/ 52 w 54"/>
              <a:gd name="T1" fmla="*/ 9 h 84"/>
              <a:gd name="T2" fmla="*/ 43 w 54"/>
              <a:gd name="T3" fmla="*/ 9 h 84"/>
              <a:gd name="T4" fmla="*/ 43 w 54"/>
              <a:gd name="T5" fmla="*/ 1 h 84"/>
              <a:gd name="T6" fmla="*/ 42 w 54"/>
              <a:gd name="T7" fmla="*/ 0 h 84"/>
              <a:gd name="T8" fmla="*/ 41 w 54"/>
              <a:gd name="T9" fmla="*/ 1 h 84"/>
              <a:gd name="T10" fmla="*/ 41 w 54"/>
              <a:gd name="T11" fmla="*/ 9 h 84"/>
              <a:gd name="T12" fmla="*/ 33 w 54"/>
              <a:gd name="T13" fmla="*/ 9 h 84"/>
              <a:gd name="T14" fmla="*/ 33 w 54"/>
              <a:gd name="T15" fmla="*/ 1 h 84"/>
              <a:gd name="T16" fmla="*/ 32 w 54"/>
              <a:gd name="T17" fmla="*/ 0 h 84"/>
              <a:gd name="T18" fmla="*/ 31 w 54"/>
              <a:gd name="T19" fmla="*/ 1 h 84"/>
              <a:gd name="T20" fmla="*/ 31 w 54"/>
              <a:gd name="T21" fmla="*/ 9 h 84"/>
              <a:gd name="T22" fmla="*/ 23 w 54"/>
              <a:gd name="T23" fmla="*/ 9 h 84"/>
              <a:gd name="T24" fmla="*/ 23 w 54"/>
              <a:gd name="T25" fmla="*/ 9 h 84"/>
              <a:gd name="T26" fmla="*/ 23 w 54"/>
              <a:gd name="T27" fmla="*/ 1 h 84"/>
              <a:gd name="T28" fmla="*/ 22 w 54"/>
              <a:gd name="T29" fmla="*/ 0 h 84"/>
              <a:gd name="T30" fmla="*/ 21 w 54"/>
              <a:gd name="T31" fmla="*/ 1 h 84"/>
              <a:gd name="T32" fmla="*/ 21 w 54"/>
              <a:gd name="T33" fmla="*/ 9 h 84"/>
              <a:gd name="T34" fmla="*/ 13 w 54"/>
              <a:gd name="T35" fmla="*/ 9 h 84"/>
              <a:gd name="T36" fmla="*/ 13 w 54"/>
              <a:gd name="T37" fmla="*/ 1 h 84"/>
              <a:gd name="T38" fmla="*/ 11 w 54"/>
              <a:gd name="T39" fmla="*/ 0 h 84"/>
              <a:gd name="T40" fmla="*/ 10 w 54"/>
              <a:gd name="T41" fmla="*/ 1 h 84"/>
              <a:gd name="T42" fmla="*/ 10 w 54"/>
              <a:gd name="T43" fmla="*/ 9 h 84"/>
              <a:gd name="T44" fmla="*/ 3 w 54"/>
              <a:gd name="T45" fmla="*/ 9 h 84"/>
              <a:gd name="T46" fmla="*/ 0 w 54"/>
              <a:gd name="T47" fmla="*/ 12 h 84"/>
              <a:gd name="T48" fmla="*/ 0 w 54"/>
              <a:gd name="T49" fmla="*/ 81 h 84"/>
              <a:gd name="T50" fmla="*/ 3 w 54"/>
              <a:gd name="T51" fmla="*/ 84 h 84"/>
              <a:gd name="T52" fmla="*/ 52 w 54"/>
              <a:gd name="T53" fmla="*/ 84 h 84"/>
              <a:gd name="T54" fmla="*/ 54 w 54"/>
              <a:gd name="T55" fmla="*/ 81 h 84"/>
              <a:gd name="T56" fmla="*/ 54 w 54"/>
              <a:gd name="T57" fmla="*/ 12 h 84"/>
              <a:gd name="T58" fmla="*/ 52 w 54"/>
              <a:gd name="T59" fmla="*/ 9 h 84"/>
              <a:gd name="T60" fmla="*/ 52 w 54"/>
              <a:gd name="T61" fmla="*/ 81 h 84"/>
              <a:gd name="T62" fmla="*/ 2 w 54"/>
              <a:gd name="T63" fmla="*/ 81 h 84"/>
              <a:gd name="T64" fmla="*/ 2 w 54"/>
              <a:gd name="T65" fmla="*/ 11 h 84"/>
              <a:gd name="T66" fmla="*/ 10 w 54"/>
              <a:gd name="T67" fmla="*/ 11 h 84"/>
              <a:gd name="T68" fmla="*/ 10 w 54"/>
              <a:gd name="T69" fmla="*/ 19 h 84"/>
              <a:gd name="T70" fmla="*/ 11 w 54"/>
              <a:gd name="T71" fmla="*/ 20 h 84"/>
              <a:gd name="T72" fmla="*/ 13 w 54"/>
              <a:gd name="T73" fmla="*/ 19 h 84"/>
              <a:gd name="T74" fmla="*/ 13 w 54"/>
              <a:gd name="T75" fmla="*/ 11 h 84"/>
              <a:gd name="T76" fmla="*/ 21 w 54"/>
              <a:gd name="T77" fmla="*/ 11 h 84"/>
              <a:gd name="T78" fmla="*/ 21 w 54"/>
              <a:gd name="T79" fmla="*/ 19 h 84"/>
              <a:gd name="T80" fmla="*/ 22 w 54"/>
              <a:gd name="T81" fmla="*/ 20 h 84"/>
              <a:gd name="T82" fmla="*/ 23 w 54"/>
              <a:gd name="T83" fmla="*/ 19 h 84"/>
              <a:gd name="T84" fmla="*/ 23 w 54"/>
              <a:gd name="T85" fmla="*/ 11 h 84"/>
              <a:gd name="T86" fmla="*/ 31 w 54"/>
              <a:gd name="T87" fmla="*/ 11 h 84"/>
              <a:gd name="T88" fmla="*/ 31 w 54"/>
              <a:gd name="T89" fmla="*/ 19 h 84"/>
              <a:gd name="T90" fmla="*/ 32 w 54"/>
              <a:gd name="T91" fmla="*/ 20 h 84"/>
              <a:gd name="T92" fmla="*/ 33 w 54"/>
              <a:gd name="T93" fmla="*/ 19 h 84"/>
              <a:gd name="T94" fmla="*/ 33 w 54"/>
              <a:gd name="T95" fmla="*/ 11 h 84"/>
              <a:gd name="T96" fmla="*/ 41 w 54"/>
              <a:gd name="T97" fmla="*/ 11 h 84"/>
              <a:gd name="T98" fmla="*/ 41 w 54"/>
              <a:gd name="T99" fmla="*/ 19 h 84"/>
              <a:gd name="T100" fmla="*/ 42 w 54"/>
              <a:gd name="T101" fmla="*/ 21 h 84"/>
              <a:gd name="T102" fmla="*/ 43 w 54"/>
              <a:gd name="T103" fmla="*/ 19 h 84"/>
              <a:gd name="T104" fmla="*/ 43 w 54"/>
              <a:gd name="T105" fmla="*/ 11 h 84"/>
              <a:gd name="T106" fmla="*/ 52 w 54"/>
              <a:gd name="T107" fmla="*/ 11 h 84"/>
              <a:gd name="T108" fmla="*/ 52 w 54"/>
              <a:gd name="T109" fmla="*/ 81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4" h="84">
                <a:moveTo>
                  <a:pt x="52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1"/>
                  <a:pt x="43" y="1"/>
                  <a:pt x="43" y="1"/>
                </a:cubicBezTo>
                <a:cubicBezTo>
                  <a:pt x="43" y="1"/>
                  <a:pt x="43" y="0"/>
                  <a:pt x="42" y="0"/>
                </a:cubicBezTo>
                <a:cubicBezTo>
                  <a:pt x="41" y="0"/>
                  <a:pt x="41" y="1"/>
                  <a:pt x="41" y="1"/>
                </a:cubicBezTo>
                <a:cubicBezTo>
                  <a:pt x="41" y="9"/>
                  <a:pt x="41" y="9"/>
                  <a:pt x="41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1"/>
                  <a:pt x="33" y="1"/>
                  <a:pt x="33" y="1"/>
                </a:cubicBezTo>
                <a:cubicBezTo>
                  <a:pt x="33" y="1"/>
                  <a:pt x="33" y="0"/>
                  <a:pt x="32" y="0"/>
                </a:cubicBezTo>
                <a:cubicBezTo>
                  <a:pt x="32" y="0"/>
                  <a:pt x="31" y="1"/>
                  <a:pt x="31" y="1"/>
                </a:cubicBezTo>
                <a:cubicBezTo>
                  <a:pt x="31" y="9"/>
                  <a:pt x="31" y="9"/>
                  <a:pt x="31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1"/>
                  <a:pt x="23" y="1"/>
                  <a:pt x="23" y="1"/>
                </a:cubicBezTo>
                <a:cubicBezTo>
                  <a:pt x="23" y="1"/>
                  <a:pt x="23" y="0"/>
                  <a:pt x="22" y="0"/>
                </a:cubicBezTo>
                <a:cubicBezTo>
                  <a:pt x="21" y="0"/>
                  <a:pt x="21" y="1"/>
                  <a:pt x="21" y="1"/>
                </a:cubicBezTo>
                <a:cubicBezTo>
                  <a:pt x="21" y="9"/>
                  <a:pt x="21" y="9"/>
                  <a:pt x="21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1"/>
                  <a:pt x="12" y="0"/>
                  <a:pt x="11" y="0"/>
                </a:cubicBezTo>
                <a:cubicBezTo>
                  <a:pt x="11" y="0"/>
                  <a:pt x="10" y="1"/>
                  <a:pt x="10" y="1"/>
                </a:cubicBezTo>
                <a:cubicBezTo>
                  <a:pt x="10" y="9"/>
                  <a:pt x="10" y="9"/>
                  <a:pt x="10" y="9"/>
                </a:cubicBezTo>
                <a:cubicBezTo>
                  <a:pt x="3" y="9"/>
                  <a:pt x="3" y="9"/>
                  <a:pt x="3" y="9"/>
                </a:cubicBezTo>
                <a:cubicBezTo>
                  <a:pt x="1" y="9"/>
                  <a:pt x="0" y="10"/>
                  <a:pt x="0" y="12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2"/>
                  <a:pt x="1" y="84"/>
                  <a:pt x="3" y="84"/>
                </a:cubicBezTo>
                <a:cubicBezTo>
                  <a:pt x="52" y="84"/>
                  <a:pt x="52" y="84"/>
                  <a:pt x="52" y="84"/>
                </a:cubicBezTo>
                <a:cubicBezTo>
                  <a:pt x="53" y="84"/>
                  <a:pt x="54" y="82"/>
                  <a:pt x="54" y="81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0"/>
                  <a:pt x="53" y="9"/>
                  <a:pt x="52" y="9"/>
                </a:cubicBezTo>
                <a:close/>
                <a:moveTo>
                  <a:pt x="52" y="81"/>
                </a:moveTo>
                <a:cubicBezTo>
                  <a:pt x="2" y="81"/>
                  <a:pt x="2" y="81"/>
                  <a:pt x="2" y="81"/>
                </a:cubicBezTo>
                <a:cubicBezTo>
                  <a:pt x="2" y="11"/>
                  <a:pt x="2" y="11"/>
                  <a:pt x="2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9"/>
                  <a:pt x="10" y="19"/>
                  <a:pt x="10" y="19"/>
                </a:cubicBezTo>
                <a:cubicBezTo>
                  <a:pt x="10" y="20"/>
                  <a:pt x="11" y="20"/>
                  <a:pt x="11" y="20"/>
                </a:cubicBezTo>
                <a:cubicBezTo>
                  <a:pt x="12" y="20"/>
                  <a:pt x="13" y="20"/>
                  <a:pt x="13" y="19"/>
                </a:cubicBezTo>
                <a:cubicBezTo>
                  <a:pt x="13" y="11"/>
                  <a:pt x="13" y="11"/>
                  <a:pt x="13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20"/>
                  <a:pt x="21" y="20"/>
                  <a:pt x="22" y="20"/>
                </a:cubicBezTo>
                <a:cubicBezTo>
                  <a:pt x="23" y="20"/>
                  <a:pt x="23" y="20"/>
                  <a:pt x="23" y="19"/>
                </a:cubicBezTo>
                <a:cubicBezTo>
                  <a:pt x="23" y="11"/>
                  <a:pt x="23" y="11"/>
                  <a:pt x="23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9"/>
                  <a:pt x="32" y="20"/>
                  <a:pt x="32" y="20"/>
                </a:cubicBezTo>
                <a:cubicBezTo>
                  <a:pt x="33" y="20"/>
                  <a:pt x="33" y="19"/>
                  <a:pt x="33" y="19"/>
                </a:cubicBezTo>
                <a:cubicBezTo>
                  <a:pt x="33" y="11"/>
                  <a:pt x="33" y="11"/>
                  <a:pt x="33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20"/>
                  <a:pt x="41" y="21"/>
                  <a:pt x="42" y="21"/>
                </a:cubicBezTo>
                <a:cubicBezTo>
                  <a:pt x="43" y="21"/>
                  <a:pt x="43" y="20"/>
                  <a:pt x="43" y="19"/>
                </a:cubicBezTo>
                <a:cubicBezTo>
                  <a:pt x="43" y="11"/>
                  <a:pt x="43" y="11"/>
                  <a:pt x="43" y="11"/>
                </a:cubicBezTo>
                <a:cubicBezTo>
                  <a:pt x="52" y="11"/>
                  <a:pt x="52" y="11"/>
                  <a:pt x="52" y="11"/>
                </a:cubicBezTo>
                <a:lnTo>
                  <a:pt x="52" y="81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1966" name="그룹 1965"/>
          <p:cNvGrpSpPr/>
          <p:nvPr/>
        </p:nvGrpSpPr>
        <p:grpSpPr>
          <a:xfrm>
            <a:off x="9760309" y="3774445"/>
            <a:ext cx="255006" cy="252320"/>
            <a:chOff x="4867089" y="13242536"/>
            <a:chExt cx="285292" cy="282288"/>
          </a:xfrm>
          <a:solidFill>
            <a:srgbClr val="FE6500"/>
          </a:solidFill>
        </p:grpSpPr>
        <p:sp>
          <p:nvSpPr>
            <p:cNvPr id="1967" name="Freeform 435"/>
            <p:cNvSpPr>
              <a:spLocks noEditPoints="1"/>
            </p:cNvSpPr>
            <p:nvPr/>
          </p:nvSpPr>
          <p:spPr bwMode="auto">
            <a:xfrm>
              <a:off x="4867089" y="13242536"/>
              <a:ext cx="285292" cy="282288"/>
            </a:xfrm>
            <a:custGeom>
              <a:avLst/>
              <a:gdLst>
                <a:gd name="T0" fmla="*/ 82 w 83"/>
                <a:gd name="T1" fmla="*/ 81 h 81"/>
                <a:gd name="T2" fmla="*/ 1 w 83"/>
                <a:gd name="T3" fmla="*/ 81 h 81"/>
                <a:gd name="T4" fmla="*/ 0 w 83"/>
                <a:gd name="T5" fmla="*/ 79 h 81"/>
                <a:gd name="T6" fmla="*/ 0 w 83"/>
                <a:gd name="T7" fmla="*/ 1 h 81"/>
                <a:gd name="T8" fmla="*/ 1 w 83"/>
                <a:gd name="T9" fmla="*/ 0 h 81"/>
                <a:gd name="T10" fmla="*/ 29 w 83"/>
                <a:gd name="T11" fmla="*/ 0 h 81"/>
                <a:gd name="T12" fmla="*/ 30 w 83"/>
                <a:gd name="T13" fmla="*/ 0 h 81"/>
                <a:gd name="T14" fmla="*/ 40 w 83"/>
                <a:gd name="T15" fmla="*/ 12 h 81"/>
                <a:gd name="T16" fmla="*/ 82 w 83"/>
                <a:gd name="T17" fmla="*/ 12 h 81"/>
                <a:gd name="T18" fmla="*/ 83 w 83"/>
                <a:gd name="T19" fmla="*/ 13 h 81"/>
                <a:gd name="T20" fmla="*/ 83 w 83"/>
                <a:gd name="T21" fmla="*/ 79 h 81"/>
                <a:gd name="T22" fmla="*/ 82 w 83"/>
                <a:gd name="T23" fmla="*/ 81 h 81"/>
                <a:gd name="T24" fmla="*/ 3 w 83"/>
                <a:gd name="T25" fmla="*/ 78 h 81"/>
                <a:gd name="T26" fmla="*/ 81 w 83"/>
                <a:gd name="T27" fmla="*/ 78 h 81"/>
                <a:gd name="T28" fmla="*/ 81 w 83"/>
                <a:gd name="T29" fmla="*/ 14 h 81"/>
                <a:gd name="T30" fmla="*/ 40 w 83"/>
                <a:gd name="T31" fmla="*/ 14 h 81"/>
                <a:gd name="T32" fmla="*/ 39 w 83"/>
                <a:gd name="T33" fmla="*/ 14 h 81"/>
                <a:gd name="T34" fmla="*/ 28 w 83"/>
                <a:gd name="T35" fmla="*/ 2 h 81"/>
                <a:gd name="T36" fmla="*/ 3 w 83"/>
                <a:gd name="T37" fmla="*/ 2 h 81"/>
                <a:gd name="T38" fmla="*/ 3 w 83"/>
                <a:gd name="T39" fmla="*/ 7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" h="81">
                  <a:moveTo>
                    <a:pt x="82" y="81"/>
                  </a:moveTo>
                  <a:cubicBezTo>
                    <a:pt x="1" y="81"/>
                    <a:pt x="1" y="81"/>
                    <a:pt x="1" y="81"/>
                  </a:cubicBezTo>
                  <a:cubicBezTo>
                    <a:pt x="1" y="81"/>
                    <a:pt x="0" y="80"/>
                    <a:pt x="0" y="7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30" y="0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3"/>
                    <a:pt x="83" y="13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3" y="80"/>
                    <a:pt x="83" y="81"/>
                    <a:pt x="82" y="81"/>
                  </a:cubicBezTo>
                  <a:close/>
                  <a:moveTo>
                    <a:pt x="3" y="78"/>
                  </a:moveTo>
                  <a:cubicBezTo>
                    <a:pt x="81" y="78"/>
                    <a:pt x="81" y="78"/>
                    <a:pt x="81" y="78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78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68" name="Freeform 436"/>
            <p:cNvSpPr>
              <a:spLocks/>
            </p:cNvSpPr>
            <p:nvPr/>
          </p:nvSpPr>
          <p:spPr bwMode="auto">
            <a:xfrm>
              <a:off x="4870091" y="13338635"/>
              <a:ext cx="282288" cy="9009"/>
            </a:xfrm>
            <a:custGeom>
              <a:avLst/>
              <a:gdLst>
                <a:gd name="T0" fmla="*/ 81 w 82"/>
                <a:gd name="T1" fmla="*/ 2 h 2"/>
                <a:gd name="T2" fmla="*/ 1 w 82"/>
                <a:gd name="T3" fmla="*/ 2 h 2"/>
                <a:gd name="T4" fmla="*/ 0 w 82"/>
                <a:gd name="T5" fmla="*/ 1 h 2"/>
                <a:gd name="T6" fmla="*/ 1 w 82"/>
                <a:gd name="T7" fmla="*/ 0 h 2"/>
                <a:gd name="T8" fmla="*/ 81 w 82"/>
                <a:gd name="T9" fmla="*/ 0 h 2"/>
                <a:gd name="T10" fmla="*/ 82 w 82"/>
                <a:gd name="T11" fmla="*/ 1 h 2"/>
                <a:gd name="T12" fmla="*/ 81 w 8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2">
                  <a:moveTo>
                    <a:pt x="8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2" y="0"/>
                    <a:pt x="82" y="1"/>
                  </a:cubicBezTo>
                  <a:cubicBezTo>
                    <a:pt x="82" y="1"/>
                    <a:pt x="81" y="2"/>
                    <a:pt x="8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69" name="그룹 1968"/>
          <p:cNvGrpSpPr/>
          <p:nvPr/>
        </p:nvGrpSpPr>
        <p:grpSpPr>
          <a:xfrm>
            <a:off x="4155331" y="4992339"/>
            <a:ext cx="255006" cy="209376"/>
            <a:chOff x="7002270" y="13900207"/>
            <a:chExt cx="285292" cy="234243"/>
          </a:xfrm>
          <a:solidFill>
            <a:srgbClr val="FE6500"/>
          </a:solidFill>
        </p:grpSpPr>
        <p:sp>
          <p:nvSpPr>
            <p:cNvPr id="1970" name="Freeform 657"/>
            <p:cNvSpPr>
              <a:spLocks noEditPoints="1"/>
            </p:cNvSpPr>
            <p:nvPr/>
          </p:nvSpPr>
          <p:spPr bwMode="auto">
            <a:xfrm>
              <a:off x="7002270" y="13921231"/>
              <a:ext cx="285292" cy="213219"/>
            </a:xfrm>
            <a:custGeom>
              <a:avLst/>
              <a:gdLst>
                <a:gd name="T0" fmla="*/ 81 w 82"/>
                <a:gd name="T1" fmla="*/ 61 h 61"/>
                <a:gd name="T2" fmla="*/ 1 w 82"/>
                <a:gd name="T3" fmla="*/ 61 h 61"/>
                <a:gd name="T4" fmla="*/ 0 w 82"/>
                <a:gd name="T5" fmla="*/ 60 h 61"/>
                <a:gd name="T6" fmla="*/ 0 w 82"/>
                <a:gd name="T7" fmla="*/ 1 h 61"/>
                <a:gd name="T8" fmla="*/ 1 w 82"/>
                <a:gd name="T9" fmla="*/ 0 h 61"/>
                <a:gd name="T10" fmla="*/ 81 w 82"/>
                <a:gd name="T11" fmla="*/ 0 h 61"/>
                <a:gd name="T12" fmla="*/ 82 w 82"/>
                <a:gd name="T13" fmla="*/ 1 h 61"/>
                <a:gd name="T14" fmla="*/ 82 w 82"/>
                <a:gd name="T15" fmla="*/ 60 h 61"/>
                <a:gd name="T16" fmla="*/ 81 w 82"/>
                <a:gd name="T17" fmla="*/ 61 h 61"/>
                <a:gd name="T18" fmla="*/ 2 w 82"/>
                <a:gd name="T19" fmla="*/ 59 h 61"/>
                <a:gd name="T20" fmla="*/ 80 w 82"/>
                <a:gd name="T21" fmla="*/ 59 h 61"/>
                <a:gd name="T22" fmla="*/ 80 w 82"/>
                <a:gd name="T23" fmla="*/ 2 h 61"/>
                <a:gd name="T24" fmla="*/ 2 w 82"/>
                <a:gd name="T25" fmla="*/ 2 h 61"/>
                <a:gd name="T26" fmla="*/ 2 w 82"/>
                <a:gd name="T2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61">
                  <a:moveTo>
                    <a:pt x="81" y="61"/>
                  </a:moveTo>
                  <a:cubicBezTo>
                    <a:pt x="1" y="61"/>
                    <a:pt x="1" y="61"/>
                    <a:pt x="1" y="61"/>
                  </a:cubicBezTo>
                  <a:cubicBezTo>
                    <a:pt x="0" y="61"/>
                    <a:pt x="0" y="61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2" y="0"/>
                    <a:pt x="82" y="0"/>
                    <a:pt x="82" y="1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1"/>
                    <a:pt x="82" y="61"/>
                    <a:pt x="81" y="61"/>
                  </a:cubicBezTo>
                  <a:close/>
                  <a:moveTo>
                    <a:pt x="2" y="59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5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71" name="Freeform 658"/>
            <p:cNvSpPr>
              <a:spLocks noEditPoints="1"/>
            </p:cNvSpPr>
            <p:nvPr/>
          </p:nvSpPr>
          <p:spPr bwMode="auto">
            <a:xfrm>
              <a:off x="7062330" y="13960268"/>
              <a:ext cx="147153" cy="153159"/>
            </a:xfrm>
            <a:custGeom>
              <a:avLst/>
              <a:gdLst>
                <a:gd name="T0" fmla="*/ 21 w 43"/>
                <a:gd name="T1" fmla="*/ 44 h 44"/>
                <a:gd name="T2" fmla="*/ 0 w 43"/>
                <a:gd name="T3" fmla="*/ 22 h 44"/>
                <a:gd name="T4" fmla="*/ 21 w 43"/>
                <a:gd name="T5" fmla="*/ 0 h 44"/>
                <a:gd name="T6" fmla="*/ 43 w 43"/>
                <a:gd name="T7" fmla="*/ 22 h 44"/>
                <a:gd name="T8" fmla="*/ 21 w 43"/>
                <a:gd name="T9" fmla="*/ 44 h 44"/>
                <a:gd name="T10" fmla="*/ 21 w 43"/>
                <a:gd name="T11" fmla="*/ 3 h 44"/>
                <a:gd name="T12" fmla="*/ 2 w 43"/>
                <a:gd name="T13" fmla="*/ 22 h 44"/>
                <a:gd name="T14" fmla="*/ 21 w 43"/>
                <a:gd name="T15" fmla="*/ 42 h 44"/>
                <a:gd name="T16" fmla="*/ 41 w 43"/>
                <a:gd name="T17" fmla="*/ 22 h 44"/>
                <a:gd name="T18" fmla="*/ 21 w 43"/>
                <a:gd name="T19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4">
                  <a:moveTo>
                    <a:pt x="21" y="44"/>
                  </a:moveTo>
                  <a:cubicBezTo>
                    <a:pt x="9" y="44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10"/>
                    <a:pt x="43" y="22"/>
                  </a:cubicBezTo>
                  <a:cubicBezTo>
                    <a:pt x="43" y="34"/>
                    <a:pt x="33" y="44"/>
                    <a:pt x="21" y="44"/>
                  </a:cubicBezTo>
                  <a:close/>
                  <a:moveTo>
                    <a:pt x="21" y="3"/>
                  </a:moveTo>
                  <a:cubicBezTo>
                    <a:pt x="11" y="3"/>
                    <a:pt x="2" y="11"/>
                    <a:pt x="2" y="22"/>
                  </a:cubicBezTo>
                  <a:cubicBezTo>
                    <a:pt x="2" y="33"/>
                    <a:pt x="11" y="42"/>
                    <a:pt x="21" y="42"/>
                  </a:cubicBezTo>
                  <a:cubicBezTo>
                    <a:pt x="32" y="42"/>
                    <a:pt x="41" y="33"/>
                    <a:pt x="41" y="22"/>
                  </a:cubicBezTo>
                  <a:cubicBezTo>
                    <a:pt x="41" y="11"/>
                    <a:pt x="32" y="3"/>
                    <a:pt x="2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72" name="Freeform 659"/>
            <p:cNvSpPr>
              <a:spLocks/>
            </p:cNvSpPr>
            <p:nvPr/>
          </p:nvSpPr>
          <p:spPr bwMode="auto">
            <a:xfrm>
              <a:off x="7020289" y="13900207"/>
              <a:ext cx="66065" cy="9009"/>
            </a:xfrm>
            <a:custGeom>
              <a:avLst/>
              <a:gdLst>
                <a:gd name="T0" fmla="*/ 18 w 19"/>
                <a:gd name="T1" fmla="*/ 2 h 2"/>
                <a:gd name="T2" fmla="*/ 1 w 19"/>
                <a:gd name="T3" fmla="*/ 2 h 2"/>
                <a:gd name="T4" fmla="*/ 0 w 19"/>
                <a:gd name="T5" fmla="*/ 1 h 2"/>
                <a:gd name="T6" fmla="*/ 1 w 19"/>
                <a:gd name="T7" fmla="*/ 0 h 2"/>
                <a:gd name="T8" fmla="*/ 18 w 19"/>
                <a:gd name="T9" fmla="*/ 0 h 2"/>
                <a:gd name="T10" fmla="*/ 19 w 19"/>
                <a:gd name="T11" fmla="*/ 1 h 2"/>
                <a:gd name="T12" fmla="*/ 18 w 19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">
                  <a:moveTo>
                    <a:pt x="1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2"/>
                    <a:pt x="18" y="2"/>
                    <a:pt x="18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73" name="Freeform 660"/>
            <p:cNvSpPr>
              <a:spLocks noEditPoints="1"/>
            </p:cNvSpPr>
            <p:nvPr/>
          </p:nvSpPr>
          <p:spPr bwMode="auto">
            <a:xfrm>
              <a:off x="7209479" y="13942252"/>
              <a:ext cx="60060" cy="33035"/>
            </a:xfrm>
            <a:custGeom>
              <a:avLst/>
              <a:gdLst>
                <a:gd name="T0" fmla="*/ 15 w 17"/>
                <a:gd name="T1" fmla="*/ 9 h 9"/>
                <a:gd name="T2" fmla="*/ 1 w 17"/>
                <a:gd name="T3" fmla="*/ 9 h 9"/>
                <a:gd name="T4" fmla="*/ 0 w 17"/>
                <a:gd name="T5" fmla="*/ 8 h 9"/>
                <a:gd name="T6" fmla="*/ 0 w 17"/>
                <a:gd name="T7" fmla="*/ 1 h 9"/>
                <a:gd name="T8" fmla="*/ 1 w 17"/>
                <a:gd name="T9" fmla="*/ 0 h 9"/>
                <a:gd name="T10" fmla="*/ 15 w 17"/>
                <a:gd name="T11" fmla="*/ 0 h 9"/>
                <a:gd name="T12" fmla="*/ 17 w 17"/>
                <a:gd name="T13" fmla="*/ 1 h 9"/>
                <a:gd name="T14" fmla="*/ 17 w 17"/>
                <a:gd name="T15" fmla="*/ 8 h 9"/>
                <a:gd name="T16" fmla="*/ 15 w 17"/>
                <a:gd name="T17" fmla="*/ 9 h 9"/>
                <a:gd name="T18" fmla="*/ 2 w 17"/>
                <a:gd name="T19" fmla="*/ 7 h 9"/>
                <a:gd name="T20" fmla="*/ 14 w 17"/>
                <a:gd name="T21" fmla="*/ 7 h 9"/>
                <a:gd name="T22" fmla="*/ 14 w 17"/>
                <a:gd name="T23" fmla="*/ 2 h 9"/>
                <a:gd name="T24" fmla="*/ 2 w 17"/>
                <a:gd name="T25" fmla="*/ 2 h 9"/>
                <a:gd name="T26" fmla="*/ 2 w 17"/>
                <a:gd name="T2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9">
                  <a:moveTo>
                    <a:pt x="15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6" y="9"/>
                    <a:pt x="15" y="9"/>
                  </a:cubicBezTo>
                  <a:close/>
                  <a:moveTo>
                    <a:pt x="2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7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74" name="그룹 1973"/>
          <p:cNvGrpSpPr/>
          <p:nvPr/>
        </p:nvGrpSpPr>
        <p:grpSpPr>
          <a:xfrm>
            <a:off x="4842751" y="4969524"/>
            <a:ext cx="257688" cy="255004"/>
            <a:chOff x="13404805" y="13239534"/>
            <a:chExt cx="288294" cy="285292"/>
          </a:xfrm>
          <a:solidFill>
            <a:srgbClr val="FE6500"/>
          </a:solidFill>
        </p:grpSpPr>
        <p:sp>
          <p:nvSpPr>
            <p:cNvPr id="1975" name="Freeform 1232"/>
            <p:cNvSpPr>
              <a:spLocks noEditPoints="1"/>
            </p:cNvSpPr>
            <p:nvPr/>
          </p:nvSpPr>
          <p:spPr bwMode="auto">
            <a:xfrm>
              <a:off x="13404805" y="13239534"/>
              <a:ext cx="288294" cy="285292"/>
            </a:xfrm>
            <a:custGeom>
              <a:avLst/>
              <a:gdLst>
                <a:gd name="T0" fmla="*/ 82 w 83"/>
                <a:gd name="T1" fmla="*/ 82 h 82"/>
                <a:gd name="T2" fmla="*/ 1 w 83"/>
                <a:gd name="T3" fmla="*/ 82 h 82"/>
                <a:gd name="T4" fmla="*/ 0 w 83"/>
                <a:gd name="T5" fmla="*/ 81 h 82"/>
                <a:gd name="T6" fmla="*/ 0 w 83"/>
                <a:gd name="T7" fmla="*/ 1 h 82"/>
                <a:gd name="T8" fmla="*/ 1 w 83"/>
                <a:gd name="T9" fmla="*/ 0 h 82"/>
                <a:gd name="T10" fmla="*/ 82 w 83"/>
                <a:gd name="T11" fmla="*/ 0 h 82"/>
                <a:gd name="T12" fmla="*/ 83 w 83"/>
                <a:gd name="T13" fmla="*/ 1 h 82"/>
                <a:gd name="T14" fmla="*/ 83 w 83"/>
                <a:gd name="T15" fmla="*/ 81 h 82"/>
                <a:gd name="T16" fmla="*/ 82 w 83"/>
                <a:gd name="T17" fmla="*/ 82 h 82"/>
                <a:gd name="T18" fmla="*/ 2 w 83"/>
                <a:gd name="T19" fmla="*/ 80 h 82"/>
                <a:gd name="T20" fmla="*/ 81 w 83"/>
                <a:gd name="T21" fmla="*/ 80 h 82"/>
                <a:gd name="T22" fmla="*/ 81 w 83"/>
                <a:gd name="T23" fmla="*/ 2 h 82"/>
                <a:gd name="T24" fmla="*/ 2 w 83"/>
                <a:gd name="T25" fmla="*/ 2 h 82"/>
                <a:gd name="T26" fmla="*/ 2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82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1"/>
                    <a:pt x="83" y="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2"/>
                    <a:pt x="83" y="82"/>
                    <a:pt x="82" y="82"/>
                  </a:cubicBezTo>
                  <a:close/>
                  <a:moveTo>
                    <a:pt x="2" y="8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76" name="Freeform 1233"/>
            <p:cNvSpPr>
              <a:spLocks/>
            </p:cNvSpPr>
            <p:nvPr/>
          </p:nvSpPr>
          <p:spPr bwMode="auto">
            <a:xfrm>
              <a:off x="13485890" y="13293587"/>
              <a:ext cx="6006" cy="72073"/>
            </a:xfrm>
            <a:custGeom>
              <a:avLst/>
              <a:gdLst>
                <a:gd name="T0" fmla="*/ 1 w 2"/>
                <a:gd name="T1" fmla="*/ 20 h 20"/>
                <a:gd name="T2" fmla="*/ 0 w 2"/>
                <a:gd name="T3" fmla="*/ 19 h 20"/>
                <a:gd name="T4" fmla="*/ 0 w 2"/>
                <a:gd name="T5" fmla="*/ 1 h 20"/>
                <a:gd name="T6" fmla="*/ 1 w 2"/>
                <a:gd name="T7" fmla="*/ 0 h 20"/>
                <a:gd name="T8" fmla="*/ 2 w 2"/>
                <a:gd name="T9" fmla="*/ 1 h 20"/>
                <a:gd name="T10" fmla="*/ 2 w 2"/>
                <a:gd name="T11" fmla="*/ 19 h 20"/>
                <a:gd name="T12" fmla="*/ 1 w 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0">
                  <a:moveTo>
                    <a:pt x="1" y="20"/>
                  </a:moveTo>
                  <a:cubicBezTo>
                    <a:pt x="1" y="20"/>
                    <a:pt x="0" y="20"/>
                    <a:pt x="0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77" name="Freeform 1234"/>
            <p:cNvSpPr>
              <a:spLocks/>
            </p:cNvSpPr>
            <p:nvPr/>
          </p:nvSpPr>
          <p:spPr bwMode="auto">
            <a:xfrm>
              <a:off x="13452853" y="13326622"/>
              <a:ext cx="69074" cy="6006"/>
            </a:xfrm>
            <a:custGeom>
              <a:avLst/>
              <a:gdLst>
                <a:gd name="T0" fmla="*/ 19 w 20"/>
                <a:gd name="T1" fmla="*/ 2 h 2"/>
                <a:gd name="T2" fmla="*/ 1 w 20"/>
                <a:gd name="T3" fmla="*/ 2 h 2"/>
                <a:gd name="T4" fmla="*/ 0 w 20"/>
                <a:gd name="T5" fmla="*/ 1 h 2"/>
                <a:gd name="T6" fmla="*/ 1 w 20"/>
                <a:gd name="T7" fmla="*/ 0 h 2"/>
                <a:gd name="T8" fmla="*/ 19 w 20"/>
                <a:gd name="T9" fmla="*/ 0 h 2"/>
                <a:gd name="T10" fmla="*/ 20 w 20"/>
                <a:gd name="T11" fmla="*/ 1 h 2"/>
                <a:gd name="T12" fmla="*/ 19 w 2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">
                  <a:moveTo>
                    <a:pt x="19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1"/>
                    <a:pt x="20" y="2"/>
                    <a:pt x="19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78" name="Freeform 1235"/>
            <p:cNvSpPr>
              <a:spLocks/>
            </p:cNvSpPr>
            <p:nvPr/>
          </p:nvSpPr>
          <p:spPr bwMode="auto">
            <a:xfrm>
              <a:off x="13575980" y="13326622"/>
              <a:ext cx="69074" cy="6006"/>
            </a:xfrm>
            <a:custGeom>
              <a:avLst/>
              <a:gdLst>
                <a:gd name="T0" fmla="*/ 19 w 20"/>
                <a:gd name="T1" fmla="*/ 2 h 2"/>
                <a:gd name="T2" fmla="*/ 1 w 20"/>
                <a:gd name="T3" fmla="*/ 2 h 2"/>
                <a:gd name="T4" fmla="*/ 0 w 20"/>
                <a:gd name="T5" fmla="*/ 1 h 2"/>
                <a:gd name="T6" fmla="*/ 1 w 20"/>
                <a:gd name="T7" fmla="*/ 0 h 2"/>
                <a:gd name="T8" fmla="*/ 19 w 20"/>
                <a:gd name="T9" fmla="*/ 0 h 2"/>
                <a:gd name="T10" fmla="*/ 20 w 20"/>
                <a:gd name="T11" fmla="*/ 1 h 2"/>
                <a:gd name="T12" fmla="*/ 19 w 2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">
                  <a:moveTo>
                    <a:pt x="19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1"/>
                    <a:pt x="20" y="2"/>
                    <a:pt x="19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79" name="Freeform 1236"/>
            <p:cNvSpPr>
              <a:spLocks/>
            </p:cNvSpPr>
            <p:nvPr/>
          </p:nvSpPr>
          <p:spPr bwMode="auto">
            <a:xfrm>
              <a:off x="13575980" y="13440739"/>
              <a:ext cx="69074" cy="6006"/>
            </a:xfrm>
            <a:custGeom>
              <a:avLst/>
              <a:gdLst>
                <a:gd name="T0" fmla="*/ 19 w 20"/>
                <a:gd name="T1" fmla="*/ 2 h 2"/>
                <a:gd name="T2" fmla="*/ 1 w 20"/>
                <a:gd name="T3" fmla="*/ 2 h 2"/>
                <a:gd name="T4" fmla="*/ 0 w 20"/>
                <a:gd name="T5" fmla="*/ 1 h 2"/>
                <a:gd name="T6" fmla="*/ 1 w 20"/>
                <a:gd name="T7" fmla="*/ 0 h 2"/>
                <a:gd name="T8" fmla="*/ 19 w 20"/>
                <a:gd name="T9" fmla="*/ 0 h 2"/>
                <a:gd name="T10" fmla="*/ 20 w 20"/>
                <a:gd name="T11" fmla="*/ 1 h 2"/>
                <a:gd name="T12" fmla="*/ 19 w 2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">
                  <a:moveTo>
                    <a:pt x="19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20" y="2"/>
                    <a:pt x="20" y="2"/>
                    <a:pt x="19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80" name="Freeform 1237"/>
            <p:cNvSpPr>
              <a:spLocks/>
            </p:cNvSpPr>
            <p:nvPr/>
          </p:nvSpPr>
          <p:spPr bwMode="auto">
            <a:xfrm>
              <a:off x="13464865" y="13416709"/>
              <a:ext cx="51053" cy="51053"/>
            </a:xfrm>
            <a:custGeom>
              <a:avLst/>
              <a:gdLst>
                <a:gd name="T0" fmla="*/ 1 w 15"/>
                <a:gd name="T1" fmla="*/ 15 h 15"/>
                <a:gd name="T2" fmla="*/ 0 w 15"/>
                <a:gd name="T3" fmla="*/ 15 h 15"/>
                <a:gd name="T4" fmla="*/ 0 w 15"/>
                <a:gd name="T5" fmla="*/ 13 h 15"/>
                <a:gd name="T6" fmla="*/ 13 w 15"/>
                <a:gd name="T7" fmla="*/ 0 h 15"/>
                <a:gd name="T8" fmla="*/ 14 w 15"/>
                <a:gd name="T9" fmla="*/ 0 h 15"/>
                <a:gd name="T10" fmla="*/ 14 w 15"/>
                <a:gd name="T11" fmla="*/ 2 h 15"/>
                <a:gd name="T12" fmla="*/ 2 w 15"/>
                <a:gd name="T13" fmla="*/ 15 h 15"/>
                <a:gd name="T14" fmla="*/ 1 w 15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81" name="Freeform 1238"/>
            <p:cNvSpPr>
              <a:spLocks/>
            </p:cNvSpPr>
            <p:nvPr/>
          </p:nvSpPr>
          <p:spPr bwMode="auto">
            <a:xfrm>
              <a:off x="13464865" y="13416709"/>
              <a:ext cx="51053" cy="51053"/>
            </a:xfrm>
            <a:custGeom>
              <a:avLst/>
              <a:gdLst>
                <a:gd name="T0" fmla="*/ 14 w 15"/>
                <a:gd name="T1" fmla="*/ 15 h 15"/>
                <a:gd name="T2" fmla="*/ 13 w 15"/>
                <a:gd name="T3" fmla="*/ 15 h 15"/>
                <a:gd name="T4" fmla="*/ 0 w 15"/>
                <a:gd name="T5" fmla="*/ 2 h 15"/>
                <a:gd name="T6" fmla="*/ 0 w 15"/>
                <a:gd name="T7" fmla="*/ 0 h 15"/>
                <a:gd name="T8" fmla="*/ 2 w 15"/>
                <a:gd name="T9" fmla="*/ 0 h 15"/>
                <a:gd name="T10" fmla="*/ 14 w 15"/>
                <a:gd name="T11" fmla="*/ 13 h 15"/>
                <a:gd name="T12" fmla="*/ 14 w 15"/>
                <a:gd name="T13" fmla="*/ 15 h 15"/>
                <a:gd name="T14" fmla="*/ 14 w 15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4" y="15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3"/>
                    <a:pt x="15" y="14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82" name="Freeform 1239"/>
            <p:cNvSpPr>
              <a:spLocks/>
            </p:cNvSpPr>
            <p:nvPr/>
          </p:nvSpPr>
          <p:spPr bwMode="auto">
            <a:xfrm>
              <a:off x="13600006" y="13419717"/>
              <a:ext cx="21022" cy="6006"/>
            </a:xfrm>
            <a:custGeom>
              <a:avLst/>
              <a:gdLst>
                <a:gd name="T0" fmla="*/ 5 w 6"/>
                <a:gd name="T1" fmla="*/ 2 h 2"/>
                <a:gd name="T2" fmla="*/ 1 w 6"/>
                <a:gd name="T3" fmla="*/ 2 h 2"/>
                <a:gd name="T4" fmla="*/ 0 w 6"/>
                <a:gd name="T5" fmla="*/ 1 h 2"/>
                <a:gd name="T6" fmla="*/ 1 w 6"/>
                <a:gd name="T7" fmla="*/ 0 h 2"/>
                <a:gd name="T8" fmla="*/ 5 w 6"/>
                <a:gd name="T9" fmla="*/ 0 h 2"/>
                <a:gd name="T10" fmla="*/ 6 w 6"/>
                <a:gd name="T11" fmla="*/ 1 h 2"/>
                <a:gd name="T12" fmla="*/ 5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5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5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83" name="Freeform 1240"/>
            <p:cNvSpPr>
              <a:spLocks/>
            </p:cNvSpPr>
            <p:nvPr/>
          </p:nvSpPr>
          <p:spPr bwMode="auto">
            <a:xfrm>
              <a:off x="13600006" y="13464762"/>
              <a:ext cx="21022" cy="6006"/>
            </a:xfrm>
            <a:custGeom>
              <a:avLst/>
              <a:gdLst>
                <a:gd name="T0" fmla="*/ 5 w 6"/>
                <a:gd name="T1" fmla="*/ 2 h 2"/>
                <a:gd name="T2" fmla="*/ 1 w 6"/>
                <a:gd name="T3" fmla="*/ 2 h 2"/>
                <a:gd name="T4" fmla="*/ 0 w 6"/>
                <a:gd name="T5" fmla="*/ 1 h 2"/>
                <a:gd name="T6" fmla="*/ 1 w 6"/>
                <a:gd name="T7" fmla="*/ 0 h 2"/>
                <a:gd name="T8" fmla="*/ 5 w 6"/>
                <a:gd name="T9" fmla="*/ 0 h 2"/>
                <a:gd name="T10" fmla="*/ 6 w 6"/>
                <a:gd name="T11" fmla="*/ 1 h 2"/>
                <a:gd name="T12" fmla="*/ 5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5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5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84" name="그룹 1983"/>
          <p:cNvGrpSpPr/>
          <p:nvPr/>
        </p:nvGrpSpPr>
        <p:grpSpPr>
          <a:xfrm>
            <a:off x="691973" y="4981604"/>
            <a:ext cx="126160" cy="230846"/>
            <a:chOff x="7786068" y="13888195"/>
            <a:chExt cx="141145" cy="258265"/>
          </a:xfrm>
          <a:solidFill>
            <a:srgbClr val="FE6500"/>
          </a:solidFill>
        </p:grpSpPr>
        <p:sp>
          <p:nvSpPr>
            <p:cNvPr id="1985" name="Freeform 729"/>
            <p:cNvSpPr>
              <a:spLocks noEditPoints="1"/>
            </p:cNvSpPr>
            <p:nvPr/>
          </p:nvSpPr>
          <p:spPr bwMode="auto">
            <a:xfrm>
              <a:off x="7786068" y="13888195"/>
              <a:ext cx="141145" cy="201207"/>
            </a:xfrm>
            <a:custGeom>
              <a:avLst/>
              <a:gdLst>
                <a:gd name="T0" fmla="*/ 1 w 41"/>
                <a:gd name="T1" fmla="*/ 58 h 58"/>
                <a:gd name="T2" fmla="*/ 1 w 41"/>
                <a:gd name="T3" fmla="*/ 58 h 58"/>
                <a:gd name="T4" fmla="*/ 0 w 41"/>
                <a:gd name="T5" fmla="*/ 57 h 58"/>
                <a:gd name="T6" fmla="*/ 0 w 41"/>
                <a:gd name="T7" fmla="*/ 1 h 58"/>
                <a:gd name="T8" fmla="*/ 1 w 41"/>
                <a:gd name="T9" fmla="*/ 0 h 58"/>
                <a:gd name="T10" fmla="*/ 2 w 41"/>
                <a:gd name="T11" fmla="*/ 0 h 58"/>
                <a:gd name="T12" fmla="*/ 41 w 41"/>
                <a:gd name="T13" fmla="*/ 40 h 58"/>
                <a:gd name="T14" fmla="*/ 41 w 41"/>
                <a:gd name="T15" fmla="*/ 41 h 58"/>
                <a:gd name="T16" fmla="*/ 40 w 41"/>
                <a:gd name="T17" fmla="*/ 42 h 58"/>
                <a:gd name="T18" fmla="*/ 40 w 41"/>
                <a:gd name="T19" fmla="*/ 42 h 58"/>
                <a:gd name="T20" fmla="*/ 18 w 41"/>
                <a:gd name="T21" fmla="*/ 42 h 58"/>
                <a:gd name="T22" fmla="*/ 2 w 41"/>
                <a:gd name="T23" fmla="*/ 58 h 58"/>
                <a:gd name="T24" fmla="*/ 1 w 41"/>
                <a:gd name="T25" fmla="*/ 58 h 58"/>
                <a:gd name="T26" fmla="*/ 2 w 41"/>
                <a:gd name="T27" fmla="*/ 4 h 58"/>
                <a:gd name="T28" fmla="*/ 3 w 41"/>
                <a:gd name="T29" fmla="*/ 54 h 58"/>
                <a:gd name="T30" fmla="*/ 17 w 41"/>
                <a:gd name="T31" fmla="*/ 40 h 58"/>
                <a:gd name="T32" fmla="*/ 17 w 41"/>
                <a:gd name="T33" fmla="*/ 40 h 58"/>
                <a:gd name="T34" fmla="*/ 37 w 41"/>
                <a:gd name="T35" fmla="*/ 40 h 58"/>
                <a:gd name="T36" fmla="*/ 2 w 41"/>
                <a:gd name="T37" fmla="*/ 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" h="58">
                  <a:moveTo>
                    <a:pt x="1" y="58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0" y="57"/>
                    <a:pt x="0" y="5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0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1" y="58"/>
                  </a:cubicBezTo>
                  <a:close/>
                  <a:moveTo>
                    <a:pt x="2" y="4"/>
                  </a:moveTo>
                  <a:cubicBezTo>
                    <a:pt x="3" y="54"/>
                    <a:pt x="3" y="54"/>
                    <a:pt x="3" y="5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37" y="40"/>
                    <a:pt x="37" y="40"/>
                    <a:pt x="37" y="40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86" name="Freeform 730"/>
            <p:cNvSpPr>
              <a:spLocks/>
            </p:cNvSpPr>
            <p:nvPr/>
          </p:nvSpPr>
          <p:spPr bwMode="auto">
            <a:xfrm>
              <a:off x="7840124" y="14023332"/>
              <a:ext cx="57061" cy="123128"/>
            </a:xfrm>
            <a:custGeom>
              <a:avLst/>
              <a:gdLst>
                <a:gd name="T0" fmla="*/ 15 w 16"/>
                <a:gd name="T1" fmla="*/ 36 h 36"/>
                <a:gd name="T2" fmla="*/ 14 w 16"/>
                <a:gd name="T3" fmla="*/ 36 h 36"/>
                <a:gd name="T4" fmla="*/ 0 w 16"/>
                <a:gd name="T5" fmla="*/ 2 h 36"/>
                <a:gd name="T6" fmla="*/ 1 w 16"/>
                <a:gd name="T7" fmla="*/ 1 h 36"/>
                <a:gd name="T8" fmla="*/ 2 w 16"/>
                <a:gd name="T9" fmla="*/ 1 h 36"/>
                <a:gd name="T10" fmla="*/ 16 w 16"/>
                <a:gd name="T11" fmla="*/ 35 h 36"/>
                <a:gd name="T12" fmla="*/ 16 w 16"/>
                <a:gd name="T13" fmla="*/ 36 h 36"/>
                <a:gd name="T14" fmla="*/ 15 w 16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6">
                  <a:moveTo>
                    <a:pt x="15" y="36"/>
                  </a:moveTo>
                  <a:cubicBezTo>
                    <a:pt x="15" y="36"/>
                    <a:pt x="14" y="36"/>
                    <a:pt x="14" y="3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87" name="그룹 1986"/>
          <p:cNvGrpSpPr/>
          <p:nvPr/>
        </p:nvGrpSpPr>
        <p:grpSpPr>
          <a:xfrm>
            <a:off x="1352354" y="4972207"/>
            <a:ext cx="255006" cy="249638"/>
            <a:chOff x="7713994" y="12623903"/>
            <a:chExt cx="285292" cy="279286"/>
          </a:xfrm>
          <a:solidFill>
            <a:srgbClr val="FE6500"/>
          </a:solidFill>
        </p:grpSpPr>
        <p:sp>
          <p:nvSpPr>
            <p:cNvPr id="1988" name="Freeform 723"/>
            <p:cNvSpPr>
              <a:spLocks noEditPoints="1"/>
            </p:cNvSpPr>
            <p:nvPr/>
          </p:nvSpPr>
          <p:spPr bwMode="auto">
            <a:xfrm>
              <a:off x="7713994" y="12623903"/>
              <a:ext cx="285292" cy="279286"/>
            </a:xfrm>
            <a:custGeom>
              <a:avLst/>
              <a:gdLst>
                <a:gd name="T0" fmla="*/ 82 w 83"/>
                <a:gd name="T1" fmla="*/ 81 h 81"/>
                <a:gd name="T2" fmla="*/ 1 w 83"/>
                <a:gd name="T3" fmla="*/ 81 h 81"/>
                <a:gd name="T4" fmla="*/ 0 w 83"/>
                <a:gd name="T5" fmla="*/ 81 h 81"/>
                <a:gd name="T6" fmla="*/ 0 w 83"/>
                <a:gd name="T7" fmla="*/ 80 h 81"/>
                <a:gd name="T8" fmla="*/ 40 w 83"/>
                <a:gd name="T9" fmla="*/ 0 h 81"/>
                <a:gd name="T10" fmla="*/ 42 w 83"/>
                <a:gd name="T11" fmla="*/ 0 h 81"/>
                <a:gd name="T12" fmla="*/ 83 w 83"/>
                <a:gd name="T13" fmla="*/ 80 h 81"/>
                <a:gd name="T14" fmla="*/ 83 w 83"/>
                <a:gd name="T15" fmla="*/ 81 h 81"/>
                <a:gd name="T16" fmla="*/ 82 w 83"/>
                <a:gd name="T17" fmla="*/ 81 h 81"/>
                <a:gd name="T18" fmla="*/ 3 w 83"/>
                <a:gd name="T19" fmla="*/ 79 h 81"/>
                <a:gd name="T20" fmla="*/ 80 w 83"/>
                <a:gd name="T21" fmla="*/ 79 h 81"/>
                <a:gd name="T22" fmla="*/ 41 w 83"/>
                <a:gd name="T23" fmla="*/ 3 h 81"/>
                <a:gd name="T24" fmla="*/ 3 w 83"/>
                <a:gd name="T25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81">
                  <a:moveTo>
                    <a:pt x="82" y="81"/>
                  </a:moveTo>
                  <a:cubicBezTo>
                    <a:pt x="1" y="81"/>
                    <a:pt x="1" y="81"/>
                    <a:pt x="1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0"/>
                    <a:pt x="0" y="8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3" y="80"/>
                    <a:pt x="83" y="81"/>
                    <a:pt x="83" y="81"/>
                  </a:cubicBezTo>
                  <a:cubicBezTo>
                    <a:pt x="83" y="81"/>
                    <a:pt x="82" y="81"/>
                    <a:pt x="82" y="81"/>
                  </a:cubicBezTo>
                  <a:close/>
                  <a:moveTo>
                    <a:pt x="3" y="79"/>
                  </a:moveTo>
                  <a:cubicBezTo>
                    <a:pt x="80" y="79"/>
                    <a:pt x="80" y="79"/>
                    <a:pt x="80" y="79"/>
                  </a:cubicBezTo>
                  <a:cubicBezTo>
                    <a:pt x="41" y="3"/>
                    <a:pt x="41" y="3"/>
                    <a:pt x="41" y="3"/>
                  </a:cubicBezTo>
                  <a:lnTo>
                    <a:pt x="3" y="7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89" name="Freeform 724"/>
            <p:cNvSpPr>
              <a:spLocks/>
            </p:cNvSpPr>
            <p:nvPr/>
          </p:nvSpPr>
          <p:spPr bwMode="auto">
            <a:xfrm>
              <a:off x="7852137" y="12701981"/>
              <a:ext cx="9009" cy="123128"/>
            </a:xfrm>
            <a:custGeom>
              <a:avLst/>
              <a:gdLst>
                <a:gd name="T0" fmla="*/ 1 w 3"/>
                <a:gd name="T1" fmla="*/ 35 h 35"/>
                <a:gd name="T2" fmla="*/ 0 w 3"/>
                <a:gd name="T3" fmla="*/ 33 h 35"/>
                <a:gd name="T4" fmla="*/ 0 w 3"/>
                <a:gd name="T5" fmla="*/ 1 h 35"/>
                <a:gd name="T6" fmla="*/ 1 w 3"/>
                <a:gd name="T7" fmla="*/ 0 h 35"/>
                <a:gd name="T8" fmla="*/ 3 w 3"/>
                <a:gd name="T9" fmla="*/ 1 h 35"/>
                <a:gd name="T10" fmla="*/ 3 w 3"/>
                <a:gd name="T11" fmla="*/ 33 h 35"/>
                <a:gd name="T12" fmla="*/ 1 w 3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5">
                  <a:moveTo>
                    <a:pt x="1" y="35"/>
                  </a:move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2" y="35"/>
                    <a:pt x="1" y="3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90" name="Freeform 725"/>
            <p:cNvSpPr>
              <a:spLocks noEditPoints="1"/>
            </p:cNvSpPr>
            <p:nvPr/>
          </p:nvSpPr>
          <p:spPr bwMode="auto">
            <a:xfrm>
              <a:off x="7840124" y="12837121"/>
              <a:ext cx="33035" cy="33035"/>
            </a:xfrm>
            <a:custGeom>
              <a:avLst/>
              <a:gdLst>
                <a:gd name="T0" fmla="*/ 4 w 9"/>
                <a:gd name="T1" fmla="*/ 9 h 9"/>
                <a:gd name="T2" fmla="*/ 0 w 9"/>
                <a:gd name="T3" fmla="*/ 4 h 9"/>
                <a:gd name="T4" fmla="*/ 4 w 9"/>
                <a:gd name="T5" fmla="*/ 0 h 9"/>
                <a:gd name="T6" fmla="*/ 9 w 9"/>
                <a:gd name="T7" fmla="*/ 4 h 9"/>
                <a:gd name="T8" fmla="*/ 4 w 9"/>
                <a:gd name="T9" fmla="*/ 9 h 9"/>
                <a:gd name="T10" fmla="*/ 4 w 9"/>
                <a:gd name="T11" fmla="*/ 2 h 9"/>
                <a:gd name="T12" fmla="*/ 2 w 9"/>
                <a:gd name="T13" fmla="*/ 4 h 9"/>
                <a:gd name="T14" fmla="*/ 4 w 9"/>
                <a:gd name="T15" fmla="*/ 7 h 9"/>
                <a:gd name="T16" fmla="*/ 7 w 9"/>
                <a:gd name="T17" fmla="*/ 4 h 9"/>
                <a:gd name="T18" fmla="*/ 4 w 9"/>
                <a:gd name="T1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7"/>
                    <a:pt x="7" y="9"/>
                    <a:pt x="4" y="9"/>
                  </a:cubicBezTo>
                  <a:close/>
                  <a:moveTo>
                    <a:pt x="4" y="2"/>
                  </a:moveTo>
                  <a:cubicBezTo>
                    <a:pt x="3" y="2"/>
                    <a:pt x="2" y="3"/>
                    <a:pt x="2" y="4"/>
                  </a:cubicBezTo>
                  <a:cubicBezTo>
                    <a:pt x="2" y="6"/>
                    <a:pt x="3" y="7"/>
                    <a:pt x="4" y="7"/>
                  </a:cubicBezTo>
                  <a:cubicBezTo>
                    <a:pt x="6" y="7"/>
                    <a:pt x="7" y="6"/>
                    <a:pt x="7" y="4"/>
                  </a:cubicBezTo>
                  <a:cubicBezTo>
                    <a:pt x="7" y="3"/>
                    <a:pt x="6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91" name="그룹 1990"/>
          <p:cNvGrpSpPr/>
          <p:nvPr/>
        </p:nvGrpSpPr>
        <p:grpSpPr>
          <a:xfrm>
            <a:off x="3514406" y="4973549"/>
            <a:ext cx="193268" cy="246954"/>
            <a:chOff x="6326579" y="13242534"/>
            <a:chExt cx="216223" cy="276284"/>
          </a:xfrm>
          <a:solidFill>
            <a:srgbClr val="FE6500"/>
          </a:solidFill>
        </p:grpSpPr>
        <p:sp>
          <p:nvSpPr>
            <p:cNvPr id="1992" name="Freeform 577"/>
            <p:cNvSpPr>
              <a:spLocks noEditPoints="1"/>
            </p:cNvSpPr>
            <p:nvPr/>
          </p:nvSpPr>
          <p:spPr bwMode="auto">
            <a:xfrm>
              <a:off x="6344600" y="13275568"/>
              <a:ext cx="180185" cy="243250"/>
            </a:xfrm>
            <a:custGeom>
              <a:avLst/>
              <a:gdLst>
                <a:gd name="T0" fmla="*/ 45 w 52"/>
                <a:gd name="T1" fmla="*/ 71 h 71"/>
                <a:gd name="T2" fmla="*/ 7 w 52"/>
                <a:gd name="T3" fmla="*/ 71 h 71"/>
                <a:gd name="T4" fmla="*/ 6 w 52"/>
                <a:gd name="T5" fmla="*/ 70 h 71"/>
                <a:gd name="T6" fmla="*/ 0 w 52"/>
                <a:gd name="T7" fmla="*/ 2 h 71"/>
                <a:gd name="T8" fmla="*/ 0 w 52"/>
                <a:gd name="T9" fmla="*/ 1 h 71"/>
                <a:gd name="T10" fmla="*/ 1 w 52"/>
                <a:gd name="T11" fmla="*/ 0 h 71"/>
                <a:gd name="T12" fmla="*/ 51 w 52"/>
                <a:gd name="T13" fmla="*/ 0 h 71"/>
                <a:gd name="T14" fmla="*/ 52 w 52"/>
                <a:gd name="T15" fmla="*/ 1 h 71"/>
                <a:gd name="T16" fmla="*/ 52 w 52"/>
                <a:gd name="T17" fmla="*/ 2 h 71"/>
                <a:gd name="T18" fmla="*/ 46 w 52"/>
                <a:gd name="T19" fmla="*/ 70 h 71"/>
                <a:gd name="T20" fmla="*/ 45 w 52"/>
                <a:gd name="T21" fmla="*/ 71 h 71"/>
                <a:gd name="T22" fmla="*/ 8 w 52"/>
                <a:gd name="T23" fmla="*/ 69 h 71"/>
                <a:gd name="T24" fmla="*/ 44 w 52"/>
                <a:gd name="T25" fmla="*/ 69 h 71"/>
                <a:gd name="T26" fmla="*/ 50 w 52"/>
                <a:gd name="T27" fmla="*/ 3 h 71"/>
                <a:gd name="T28" fmla="*/ 2 w 52"/>
                <a:gd name="T29" fmla="*/ 3 h 71"/>
                <a:gd name="T30" fmla="*/ 8 w 52"/>
                <a:gd name="T31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71">
                  <a:moveTo>
                    <a:pt x="45" y="71"/>
                  </a:moveTo>
                  <a:cubicBezTo>
                    <a:pt x="7" y="71"/>
                    <a:pt x="7" y="71"/>
                    <a:pt x="7" y="71"/>
                  </a:cubicBezTo>
                  <a:cubicBezTo>
                    <a:pt x="6" y="71"/>
                    <a:pt x="6" y="71"/>
                    <a:pt x="6" y="7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1"/>
                    <a:pt x="52" y="1"/>
                  </a:cubicBezTo>
                  <a:cubicBezTo>
                    <a:pt x="52" y="1"/>
                    <a:pt x="52" y="1"/>
                    <a:pt x="52" y="2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1"/>
                    <a:pt x="46" y="71"/>
                    <a:pt x="45" y="71"/>
                  </a:cubicBezTo>
                  <a:close/>
                  <a:moveTo>
                    <a:pt x="8" y="69"/>
                  </a:moveTo>
                  <a:cubicBezTo>
                    <a:pt x="44" y="69"/>
                    <a:pt x="44" y="69"/>
                    <a:pt x="44" y="69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8" y="6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93" name="Freeform 578"/>
            <p:cNvSpPr>
              <a:spLocks/>
            </p:cNvSpPr>
            <p:nvPr/>
          </p:nvSpPr>
          <p:spPr bwMode="auto">
            <a:xfrm>
              <a:off x="6326579" y="13275568"/>
              <a:ext cx="216223" cy="9009"/>
            </a:xfrm>
            <a:custGeom>
              <a:avLst/>
              <a:gdLst>
                <a:gd name="T0" fmla="*/ 61 w 62"/>
                <a:gd name="T1" fmla="*/ 3 h 3"/>
                <a:gd name="T2" fmla="*/ 1 w 62"/>
                <a:gd name="T3" fmla="*/ 3 h 3"/>
                <a:gd name="T4" fmla="*/ 0 w 62"/>
                <a:gd name="T5" fmla="*/ 2 h 3"/>
                <a:gd name="T6" fmla="*/ 1 w 62"/>
                <a:gd name="T7" fmla="*/ 0 h 3"/>
                <a:gd name="T8" fmla="*/ 61 w 62"/>
                <a:gd name="T9" fmla="*/ 0 h 3"/>
                <a:gd name="T10" fmla="*/ 62 w 62"/>
                <a:gd name="T11" fmla="*/ 2 h 3"/>
                <a:gd name="T12" fmla="*/ 61 w 6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">
                  <a:moveTo>
                    <a:pt x="6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2" y="1"/>
                    <a:pt x="62" y="2"/>
                  </a:cubicBezTo>
                  <a:cubicBezTo>
                    <a:pt x="62" y="2"/>
                    <a:pt x="61" y="3"/>
                    <a:pt x="6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94" name="Freeform 579"/>
            <p:cNvSpPr>
              <a:spLocks/>
            </p:cNvSpPr>
            <p:nvPr/>
          </p:nvSpPr>
          <p:spPr bwMode="auto">
            <a:xfrm>
              <a:off x="6431686" y="13302597"/>
              <a:ext cx="6006" cy="198202"/>
            </a:xfrm>
            <a:custGeom>
              <a:avLst/>
              <a:gdLst>
                <a:gd name="T0" fmla="*/ 1 w 2"/>
                <a:gd name="T1" fmla="*/ 57 h 57"/>
                <a:gd name="T2" fmla="*/ 0 w 2"/>
                <a:gd name="T3" fmla="*/ 56 h 57"/>
                <a:gd name="T4" fmla="*/ 0 w 2"/>
                <a:gd name="T5" fmla="*/ 1 h 57"/>
                <a:gd name="T6" fmla="*/ 1 w 2"/>
                <a:gd name="T7" fmla="*/ 0 h 57"/>
                <a:gd name="T8" fmla="*/ 2 w 2"/>
                <a:gd name="T9" fmla="*/ 1 h 57"/>
                <a:gd name="T10" fmla="*/ 2 w 2"/>
                <a:gd name="T11" fmla="*/ 56 h 57"/>
                <a:gd name="T12" fmla="*/ 1 w 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7">
                  <a:moveTo>
                    <a:pt x="1" y="57"/>
                  </a:moveTo>
                  <a:cubicBezTo>
                    <a:pt x="0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7"/>
                    <a:pt x="1" y="5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95" name="Freeform 580"/>
            <p:cNvSpPr>
              <a:spLocks/>
            </p:cNvSpPr>
            <p:nvPr/>
          </p:nvSpPr>
          <p:spPr bwMode="auto">
            <a:xfrm>
              <a:off x="6461716" y="13302597"/>
              <a:ext cx="30031" cy="198202"/>
            </a:xfrm>
            <a:custGeom>
              <a:avLst/>
              <a:gdLst>
                <a:gd name="T0" fmla="*/ 2 w 8"/>
                <a:gd name="T1" fmla="*/ 57 h 57"/>
                <a:gd name="T2" fmla="*/ 2 w 8"/>
                <a:gd name="T3" fmla="*/ 57 h 57"/>
                <a:gd name="T4" fmla="*/ 1 w 8"/>
                <a:gd name="T5" fmla="*/ 56 h 57"/>
                <a:gd name="T6" fmla="*/ 5 w 8"/>
                <a:gd name="T7" fmla="*/ 1 h 57"/>
                <a:gd name="T8" fmla="*/ 6 w 8"/>
                <a:gd name="T9" fmla="*/ 0 h 57"/>
                <a:gd name="T10" fmla="*/ 8 w 8"/>
                <a:gd name="T11" fmla="*/ 2 h 57"/>
                <a:gd name="T12" fmla="*/ 3 w 8"/>
                <a:gd name="T13" fmla="*/ 56 h 57"/>
                <a:gd name="T14" fmla="*/ 2 w 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57">
                  <a:moveTo>
                    <a:pt x="2" y="57"/>
                  </a:moveTo>
                  <a:cubicBezTo>
                    <a:pt x="2" y="57"/>
                    <a:pt x="2" y="57"/>
                    <a:pt x="2" y="57"/>
                  </a:cubicBezTo>
                  <a:cubicBezTo>
                    <a:pt x="1" y="57"/>
                    <a:pt x="0" y="56"/>
                    <a:pt x="1" y="5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2" y="57"/>
                    <a:pt x="2" y="5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96" name="Freeform 581"/>
            <p:cNvSpPr>
              <a:spLocks/>
            </p:cNvSpPr>
            <p:nvPr/>
          </p:nvSpPr>
          <p:spPr bwMode="auto">
            <a:xfrm>
              <a:off x="6380633" y="13302597"/>
              <a:ext cx="27028" cy="198202"/>
            </a:xfrm>
            <a:custGeom>
              <a:avLst/>
              <a:gdLst>
                <a:gd name="T0" fmla="*/ 6 w 8"/>
                <a:gd name="T1" fmla="*/ 57 h 57"/>
                <a:gd name="T2" fmla="*/ 5 w 8"/>
                <a:gd name="T3" fmla="*/ 56 h 57"/>
                <a:gd name="T4" fmla="*/ 0 w 8"/>
                <a:gd name="T5" fmla="*/ 2 h 57"/>
                <a:gd name="T6" fmla="*/ 2 w 8"/>
                <a:gd name="T7" fmla="*/ 0 h 57"/>
                <a:gd name="T8" fmla="*/ 3 w 8"/>
                <a:gd name="T9" fmla="*/ 1 h 57"/>
                <a:gd name="T10" fmla="*/ 7 w 8"/>
                <a:gd name="T11" fmla="*/ 56 h 57"/>
                <a:gd name="T12" fmla="*/ 6 w 8"/>
                <a:gd name="T13" fmla="*/ 57 h 57"/>
                <a:gd name="T14" fmla="*/ 6 w 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57">
                  <a:moveTo>
                    <a:pt x="6" y="57"/>
                  </a:moveTo>
                  <a:cubicBezTo>
                    <a:pt x="6" y="57"/>
                    <a:pt x="5" y="56"/>
                    <a:pt x="5" y="5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7" y="57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97" name="Freeform 582"/>
            <p:cNvSpPr>
              <a:spLocks/>
            </p:cNvSpPr>
            <p:nvPr/>
          </p:nvSpPr>
          <p:spPr bwMode="auto">
            <a:xfrm>
              <a:off x="6392649" y="13242534"/>
              <a:ext cx="81082" cy="42044"/>
            </a:xfrm>
            <a:custGeom>
              <a:avLst/>
              <a:gdLst>
                <a:gd name="T0" fmla="*/ 22 w 23"/>
                <a:gd name="T1" fmla="*/ 12 h 12"/>
                <a:gd name="T2" fmla="*/ 21 w 23"/>
                <a:gd name="T3" fmla="*/ 11 h 12"/>
                <a:gd name="T4" fmla="*/ 21 w 23"/>
                <a:gd name="T5" fmla="*/ 3 h 12"/>
                <a:gd name="T6" fmla="*/ 20 w 23"/>
                <a:gd name="T7" fmla="*/ 3 h 12"/>
                <a:gd name="T8" fmla="*/ 3 w 23"/>
                <a:gd name="T9" fmla="*/ 3 h 12"/>
                <a:gd name="T10" fmla="*/ 2 w 23"/>
                <a:gd name="T11" fmla="*/ 3 h 12"/>
                <a:gd name="T12" fmla="*/ 2 w 23"/>
                <a:gd name="T13" fmla="*/ 11 h 12"/>
                <a:gd name="T14" fmla="*/ 1 w 23"/>
                <a:gd name="T15" fmla="*/ 12 h 12"/>
                <a:gd name="T16" fmla="*/ 0 w 23"/>
                <a:gd name="T17" fmla="*/ 11 h 12"/>
                <a:gd name="T18" fmla="*/ 0 w 23"/>
                <a:gd name="T19" fmla="*/ 3 h 12"/>
                <a:gd name="T20" fmla="*/ 3 w 23"/>
                <a:gd name="T21" fmla="*/ 0 h 12"/>
                <a:gd name="T22" fmla="*/ 20 w 23"/>
                <a:gd name="T23" fmla="*/ 0 h 12"/>
                <a:gd name="T24" fmla="*/ 23 w 23"/>
                <a:gd name="T25" fmla="*/ 3 h 12"/>
                <a:gd name="T26" fmla="*/ 23 w 23"/>
                <a:gd name="T27" fmla="*/ 11 h 12"/>
                <a:gd name="T28" fmla="*/ 22 w 23"/>
                <a:gd name="T2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12">
                  <a:moveTo>
                    <a:pt x="22" y="12"/>
                  </a:moveTo>
                  <a:cubicBezTo>
                    <a:pt x="21" y="12"/>
                    <a:pt x="21" y="11"/>
                    <a:pt x="21" y="11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1" y="12"/>
                  </a:cubicBezTo>
                  <a:cubicBezTo>
                    <a:pt x="1" y="12"/>
                    <a:pt x="0" y="11"/>
                    <a:pt x="0" y="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2"/>
                    <a:pt x="22" y="1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98" name="그룹 1997"/>
          <p:cNvGrpSpPr/>
          <p:nvPr/>
        </p:nvGrpSpPr>
        <p:grpSpPr>
          <a:xfrm>
            <a:off x="2094523" y="4972207"/>
            <a:ext cx="195952" cy="249638"/>
            <a:chOff x="7747029" y="2467535"/>
            <a:chExt cx="219225" cy="279286"/>
          </a:xfrm>
          <a:solidFill>
            <a:srgbClr val="FE6500"/>
          </a:solidFill>
        </p:grpSpPr>
        <p:sp>
          <p:nvSpPr>
            <p:cNvPr id="1999" name="Freeform 689"/>
            <p:cNvSpPr>
              <a:spLocks noEditPoints="1"/>
            </p:cNvSpPr>
            <p:nvPr/>
          </p:nvSpPr>
          <p:spPr bwMode="auto">
            <a:xfrm>
              <a:off x="7747029" y="2467535"/>
              <a:ext cx="219225" cy="279286"/>
            </a:xfrm>
            <a:custGeom>
              <a:avLst/>
              <a:gdLst>
                <a:gd name="T0" fmla="*/ 62 w 63"/>
                <a:gd name="T1" fmla="*/ 0 h 81"/>
                <a:gd name="T2" fmla="*/ 1 w 63"/>
                <a:gd name="T3" fmla="*/ 0 h 81"/>
                <a:gd name="T4" fmla="*/ 0 w 63"/>
                <a:gd name="T5" fmla="*/ 1 h 81"/>
                <a:gd name="T6" fmla="*/ 0 w 63"/>
                <a:gd name="T7" fmla="*/ 80 h 81"/>
                <a:gd name="T8" fmla="*/ 1 w 63"/>
                <a:gd name="T9" fmla="*/ 81 h 81"/>
                <a:gd name="T10" fmla="*/ 62 w 63"/>
                <a:gd name="T11" fmla="*/ 81 h 81"/>
                <a:gd name="T12" fmla="*/ 63 w 63"/>
                <a:gd name="T13" fmla="*/ 80 h 81"/>
                <a:gd name="T14" fmla="*/ 63 w 63"/>
                <a:gd name="T15" fmla="*/ 1 h 81"/>
                <a:gd name="T16" fmla="*/ 62 w 63"/>
                <a:gd name="T17" fmla="*/ 0 h 81"/>
                <a:gd name="T18" fmla="*/ 3 w 63"/>
                <a:gd name="T19" fmla="*/ 2 h 81"/>
                <a:gd name="T20" fmla="*/ 60 w 63"/>
                <a:gd name="T21" fmla="*/ 2 h 81"/>
                <a:gd name="T22" fmla="*/ 61 w 63"/>
                <a:gd name="T23" fmla="*/ 3 h 81"/>
                <a:gd name="T24" fmla="*/ 61 w 63"/>
                <a:gd name="T25" fmla="*/ 65 h 81"/>
                <a:gd name="T26" fmla="*/ 2 w 63"/>
                <a:gd name="T27" fmla="*/ 65 h 81"/>
                <a:gd name="T28" fmla="*/ 2 w 63"/>
                <a:gd name="T29" fmla="*/ 3 h 81"/>
                <a:gd name="T30" fmla="*/ 3 w 63"/>
                <a:gd name="T31" fmla="*/ 2 h 81"/>
                <a:gd name="T32" fmla="*/ 60 w 63"/>
                <a:gd name="T33" fmla="*/ 78 h 81"/>
                <a:gd name="T34" fmla="*/ 3 w 63"/>
                <a:gd name="T35" fmla="*/ 78 h 81"/>
                <a:gd name="T36" fmla="*/ 2 w 63"/>
                <a:gd name="T37" fmla="*/ 77 h 81"/>
                <a:gd name="T38" fmla="*/ 2 w 63"/>
                <a:gd name="T39" fmla="*/ 67 h 81"/>
                <a:gd name="T40" fmla="*/ 61 w 63"/>
                <a:gd name="T41" fmla="*/ 67 h 81"/>
                <a:gd name="T42" fmla="*/ 61 w 63"/>
                <a:gd name="T43" fmla="*/ 77 h 81"/>
                <a:gd name="T44" fmla="*/ 60 w 63"/>
                <a:gd name="T45" fmla="*/ 7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81">
                  <a:moveTo>
                    <a:pt x="6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1"/>
                    <a:pt x="1" y="81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3" y="81"/>
                    <a:pt x="63" y="80"/>
                    <a:pt x="63" y="8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0"/>
                    <a:pt x="62" y="0"/>
                  </a:cubicBezTo>
                  <a:close/>
                  <a:moveTo>
                    <a:pt x="3" y="2"/>
                  </a:move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1" y="3"/>
                    <a:pt x="61" y="3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lose/>
                  <a:moveTo>
                    <a:pt x="60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3" y="78"/>
                    <a:pt x="2" y="78"/>
                    <a:pt x="2" y="7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78"/>
                    <a:pt x="60" y="78"/>
                    <a:pt x="60" y="7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00" name="Freeform 690"/>
            <p:cNvSpPr>
              <a:spLocks/>
            </p:cNvSpPr>
            <p:nvPr/>
          </p:nvSpPr>
          <p:spPr bwMode="auto">
            <a:xfrm>
              <a:off x="7834117" y="2716789"/>
              <a:ext cx="45048" cy="6006"/>
            </a:xfrm>
            <a:custGeom>
              <a:avLst/>
              <a:gdLst>
                <a:gd name="T0" fmla="*/ 12 w 13"/>
                <a:gd name="T1" fmla="*/ 0 h 2"/>
                <a:gd name="T2" fmla="*/ 1 w 13"/>
                <a:gd name="T3" fmla="*/ 0 h 2"/>
                <a:gd name="T4" fmla="*/ 0 w 13"/>
                <a:gd name="T5" fmla="*/ 1 h 2"/>
                <a:gd name="T6" fmla="*/ 1 w 13"/>
                <a:gd name="T7" fmla="*/ 2 h 2"/>
                <a:gd name="T8" fmla="*/ 12 w 13"/>
                <a:gd name="T9" fmla="*/ 2 h 2"/>
                <a:gd name="T10" fmla="*/ 13 w 13"/>
                <a:gd name="T11" fmla="*/ 1 h 2"/>
                <a:gd name="T12" fmla="*/ 12 w 1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">
                  <a:moveTo>
                    <a:pt x="1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3" y="1"/>
                    <a:pt x="13" y="1"/>
                  </a:cubicBezTo>
                  <a:cubicBezTo>
                    <a:pt x="13" y="0"/>
                    <a:pt x="12" y="0"/>
                    <a:pt x="1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01" name="그룹 2000"/>
          <p:cNvGrpSpPr/>
          <p:nvPr/>
        </p:nvGrpSpPr>
        <p:grpSpPr>
          <a:xfrm>
            <a:off x="2790078" y="4969524"/>
            <a:ext cx="257688" cy="255004"/>
            <a:chOff x="4155360" y="12611891"/>
            <a:chExt cx="288294" cy="285292"/>
          </a:xfrm>
          <a:solidFill>
            <a:srgbClr val="FE6500"/>
          </a:solidFill>
        </p:grpSpPr>
        <p:sp>
          <p:nvSpPr>
            <p:cNvPr id="2002" name="Freeform 358"/>
            <p:cNvSpPr>
              <a:spLocks noEditPoints="1"/>
            </p:cNvSpPr>
            <p:nvPr/>
          </p:nvSpPr>
          <p:spPr bwMode="auto">
            <a:xfrm>
              <a:off x="4155360" y="12611891"/>
              <a:ext cx="288294" cy="285292"/>
            </a:xfrm>
            <a:custGeom>
              <a:avLst/>
              <a:gdLst>
                <a:gd name="T0" fmla="*/ 82 w 83"/>
                <a:gd name="T1" fmla="*/ 82 h 82"/>
                <a:gd name="T2" fmla="*/ 1 w 83"/>
                <a:gd name="T3" fmla="*/ 82 h 82"/>
                <a:gd name="T4" fmla="*/ 0 w 83"/>
                <a:gd name="T5" fmla="*/ 81 h 82"/>
                <a:gd name="T6" fmla="*/ 0 w 83"/>
                <a:gd name="T7" fmla="*/ 1 h 82"/>
                <a:gd name="T8" fmla="*/ 1 w 83"/>
                <a:gd name="T9" fmla="*/ 0 h 82"/>
                <a:gd name="T10" fmla="*/ 82 w 83"/>
                <a:gd name="T11" fmla="*/ 0 h 82"/>
                <a:gd name="T12" fmla="*/ 83 w 83"/>
                <a:gd name="T13" fmla="*/ 1 h 82"/>
                <a:gd name="T14" fmla="*/ 83 w 83"/>
                <a:gd name="T15" fmla="*/ 81 h 82"/>
                <a:gd name="T16" fmla="*/ 82 w 83"/>
                <a:gd name="T17" fmla="*/ 82 h 82"/>
                <a:gd name="T18" fmla="*/ 2 w 83"/>
                <a:gd name="T19" fmla="*/ 80 h 82"/>
                <a:gd name="T20" fmla="*/ 81 w 83"/>
                <a:gd name="T21" fmla="*/ 80 h 82"/>
                <a:gd name="T22" fmla="*/ 81 w 83"/>
                <a:gd name="T23" fmla="*/ 2 h 82"/>
                <a:gd name="T24" fmla="*/ 2 w 83"/>
                <a:gd name="T25" fmla="*/ 2 h 82"/>
                <a:gd name="T26" fmla="*/ 2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82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0" y="82"/>
                    <a:pt x="0" y="81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0"/>
                    <a:pt x="83" y="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1"/>
                    <a:pt x="83" y="82"/>
                    <a:pt x="82" y="82"/>
                  </a:cubicBezTo>
                  <a:close/>
                  <a:moveTo>
                    <a:pt x="2" y="8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03" name="Freeform 359"/>
            <p:cNvSpPr>
              <a:spLocks/>
            </p:cNvSpPr>
            <p:nvPr/>
          </p:nvSpPr>
          <p:spPr bwMode="auto">
            <a:xfrm>
              <a:off x="4227435" y="12662944"/>
              <a:ext cx="147153" cy="150153"/>
            </a:xfrm>
            <a:custGeom>
              <a:avLst/>
              <a:gdLst>
                <a:gd name="T0" fmla="*/ 41 w 42"/>
                <a:gd name="T1" fmla="*/ 43 h 43"/>
                <a:gd name="T2" fmla="*/ 1 w 42"/>
                <a:gd name="T3" fmla="*/ 43 h 43"/>
                <a:gd name="T4" fmla="*/ 0 w 42"/>
                <a:gd name="T5" fmla="*/ 42 h 43"/>
                <a:gd name="T6" fmla="*/ 1 w 42"/>
                <a:gd name="T7" fmla="*/ 41 h 43"/>
                <a:gd name="T8" fmla="*/ 40 w 42"/>
                <a:gd name="T9" fmla="*/ 41 h 43"/>
                <a:gd name="T10" fmla="*/ 40 w 42"/>
                <a:gd name="T11" fmla="*/ 2 h 43"/>
                <a:gd name="T12" fmla="*/ 41 w 42"/>
                <a:gd name="T13" fmla="*/ 0 h 43"/>
                <a:gd name="T14" fmla="*/ 42 w 42"/>
                <a:gd name="T15" fmla="*/ 2 h 43"/>
                <a:gd name="T16" fmla="*/ 42 w 42"/>
                <a:gd name="T17" fmla="*/ 42 h 43"/>
                <a:gd name="T18" fmla="*/ 41 w 42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41" y="43"/>
                  </a:move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0" y="43"/>
                    <a:pt x="0" y="42"/>
                  </a:cubicBezTo>
                  <a:cubicBezTo>
                    <a:pt x="0" y="41"/>
                    <a:pt x="1" y="41"/>
                    <a:pt x="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1" y="0"/>
                    <a:pt x="42" y="1"/>
                    <a:pt x="42" y="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1" y="43"/>
                    <a:pt x="41" y="4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04" name="Freeform 360"/>
            <p:cNvSpPr>
              <a:spLocks/>
            </p:cNvSpPr>
            <p:nvPr/>
          </p:nvSpPr>
          <p:spPr bwMode="auto">
            <a:xfrm>
              <a:off x="4224430" y="12780062"/>
              <a:ext cx="48051" cy="60060"/>
            </a:xfrm>
            <a:custGeom>
              <a:avLst/>
              <a:gdLst>
                <a:gd name="T0" fmla="*/ 13 w 14"/>
                <a:gd name="T1" fmla="*/ 18 h 18"/>
                <a:gd name="T2" fmla="*/ 12 w 14"/>
                <a:gd name="T3" fmla="*/ 18 h 18"/>
                <a:gd name="T4" fmla="*/ 1 w 14"/>
                <a:gd name="T5" fmla="*/ 10 h 18"/>
                <a:gd name="T6" fmla="*/ 0 w 14"/>
                <a:gd name="T7" fmla="*/ 9 h 18"/>
                <a:gd name="T8" fmla="*/ 1 w 14"/>
                <a:gd name="T9" fmla="*/ 8 h 18"/>
                <a:gd name="T10" fmla="*/ 12 w 14"/>
                <a:gd name="T11" fmla="*/ 0 h 18"/>
                <a:gd name="T12" fmla="*/ 14 w 14"/>
                <a:gd name="T13" fmla="*/ 0 h 18"/>
                <a:gd name="T14" fmla="*/ 13 w 14"/>
                <a:gd name="T15" fmla="*/ 2 h 18"/>
                <a:gd name="T16" fmla="*/ 3 w 14"/>
                <a:gd name="T17" fmla="*/ 9 h 18"/>
                <a:gd name="T18" fmla="*/ 13 w 14"/>
                <a:gd name="T19" fmla="*/ 16 h 18"/>
                <a:gd name="T20" fmla="*/ 14 w 14"/>
                <a:gd name="T21" fmla="*/ 18 h 18"/>
                <a:gd name="T22" fmla="*/ 13 w 14"/>
                <a:gd name="T2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8"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1"/>
                    <a:pt x="14" y="2"/>
                    <a:pt x="13" y="2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7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05" name="그룹 2004"/>
          <p:cNvGrpSpPr/>
          <p:nvPr/>
        </p:nvGrpSpPr>
        <p:grpSpPr>
          <a:xfrm>
            <a:off x="5534517" y="4984289"/>
            <a:ext cx="257688" cy="225476"/>
            <a:chOff x="13404805" y="13891198"/>
            <a:chExt cx="288294" cy="252257"/>
          </a:xfrm>
          <a:solidFill>
            <a:srgbClr val="FE6500"/>
          </a:solidFill>
        </p:grpSpPr>
        <p:sp>
          <p:nvSpPr>
            <p:cNvPr id="2006" name="Freeform 1241"/>
            <p:cNvSpPr>
              <a:spLocks/>
            </p:cNvSpPr>
            <p:nvPr/>
          </p:nvSpPr>
          <p:spPr bwMode="auto">
            <a:xfrm>
              <a:off x="13404805" y="14137449"/>
              <a:ext cx="288294" cy="6006"/>
            </a:xfrm>
            <a:custGeom>
              <a:avLst/>
              <a:gdLst>
                <a:gd name="T0" fmla="*/ 82 w 83"/>
                <a:gd name="T1" fmla="*/ 2 h 2"/>
                <a:gd name="T2" fmla="*/ 2 w 83"/>
                <a:gd name="T3" fmla="*/ 2 h 2"/>
                <a:gd name="T4" fmla="*/ 0 w 83"/>
                <a:gd name="T5" fmla="*/ 1 h 2"/>
                <a:gd name="T6" fmla="*/ 2 w 83"/>
                <a:gd name="T7" fmla="*/ 0 h 2"/>
                <a:gd name="T8" fmla="*/ 82 w 83"/>
                <a:gd name="T9" fmla="*/ 0 h 2"/>
                <a:gd name="T10" fmla="*/ 83 w 83"/>
                <a:gd name="T11" fmla="*/ 1 h 2"/>
                <a:gd name="T12" fmla="*/ 82 w 8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">
                  <a:moveTo>
                    <a:pt x="8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3" y="1"/>
                    <a:pt x="83" y="1"/>
                  </a:cubicBezTo>
                  <a:cubicBezTo>
                    <a:pt x="83" y="2"/>
                    <a:pt x="82" y="2"/>
                    <a:pt x="8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07" name="Freeform 1242"/>
            <p:cNvSpPr>
              <a:spLocks noEditPoints="1"/>
            </p:cNvSpPr>
            <p:nvPr/>
          </p:nvSpPr>
          <p:spPr bwMode="auto">
            <a:xfrm>
              <a:off x="13476881" y="13891198"/>
              <a:ext cx="162165" cy="225231"/>
            </a:xfrm>
            <a:custGeom>
              <a:avLst/>
              <a:gdLst>
                <a:gd name="T0" fmla="*/ 1 w 47"/>
                <a:gd name="T1" fmla="*/ 65 h 65"/>
                <a:gd name="T2" fmla="*/ 1 w 47"/>
                <a:gd name="T3" fmla="*/ 64 h 65"/>
                <a:gd name="T4" fmla="*/ 0 w 47"/>
                <a:gd name="T5" fmla="*/ 64 h 65"/>
                <a:gd name="T6" fmla="*/ 0 w 47"/>
                <a:gd name="T7" fmla="*/ 50 h 65"/>
                <a:gd name="T8" fmla="*/ 0 w 47"/>
                <a:gd name="T9" fmla="*/ 50 h 65"/>
                <a:gd name="T10" fmla="*/ 32 w 47"/>
                <a:gd name="T11" fmla="*/ 0 h 65"/>
                <a:gd name="T12" fmla="*/ 33 w 47"/>
                <a:gd name="T13" fmla="*/ 0 h 65"/>
                <a:gd name="T14" fmla="*/ 46 w 47"/>
                <a:gd name="T15" fmla="*/ 9 h 65"/>
                <a:gd name="T16" fmla="*/ 47 w 47"/>
                <a:gd name="T17" fmla="*/ 9 h 65"/>
                <a:gd name="T18" fmla="*/ 47 w 47"/>
                <a:gd name="T19" fmla="*/ 10 h 65"/>
                <a:gd name="T20" fmla="*/ 15 w 47"/>
                <a:gd name="T21" fmla="*/ 59 h 65"/>
                <a:gd name="T22" fmla="*/ 14 w 47"/>
                <a:gd name="T23" fmla="*/ 60 h 65"/>
                <a:gd name="T24" fmla="*/ 2 w 47"/>
                <a:gd name="T25" fmla="*/ 65 h 65"/>
                <a:gd name="T26" fmla="*/ 1 w 47"/>
                <a:gd name="T27" fmla="*/ 65 h 65"/>
                <a:gd name="T28" fmla="*/ 2 w 47"/>
                <a:gd name="T29" fmla="*/ 51 h 65"/>
                <a:gd name="T30" fmla="*/ 3 w 47"/>
                <a:gd name="T31" fmla="*/ 62 h 65"/>
                <a:gd name="T32" fmla="*/ 13 w 47"/>
                <a:gd name="T33" fmla="*/ 58 h 65"/>
                <a:gd name="T34" fmla="*/ 44 w 47"/>
                <a:gd name="T35" fmla="*/ 10 h 65"/>
                <a:gd name="T36" fmla="*/ 33 w 47"/>
                <a:gd name="T37" fmla="*/ 3 h 65"/>
                <a:gd name="T38" fmla="*/ 2 w 47"/>
                <a:gd name="T39" fmla="*/ 51 h 65"/>
                <a:gd name="T40" fmla="*/ 14 w 47"/>
                <a:gd name="T41" fmla="*/ 59 h 65"/>
                <a:gd name="T42" fmla="*/ 14 w 47"/>
                <a:gd name="T43" fmla="*/ 5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65">
                  <a:moveTo>
                    <a:pt x="1" y="65"/>
                  </a:moveTo>
                  <a:cubicBezTo>
                    <a:pt x="1" y="65"/>
                    <a:pt x="1" y="65"/>
                    <a:pt x="1" y="64"/>
                  </a:cubicBezTo>
                  <a:cubicBezTo>
                    <a:pt x="1" y="64"/>
                    <a:pt x="0" y="64"/>
                    <a:pt x="0" y="6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60"/>
                    <a:pt x="14" y="60"/>
                    <a:pt x="14" y="60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5"/>
                    <a:pt x="2" y="65"/>
                    <a:pt x="1" y="65"/>
                  </a:cubicBezTo>
                  <a:close/>
                  <a:moveTo>
                    <a:pt x="2" y="51"/>
                  </a:moveTo>
                  <a:cubicBezTo>
                    <a:pt x="3" y="62"/>
                    <a:pt x="3" y="62"/>
                    <a:pt x="3" y="62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3" y="3"/>
                    <a:pt x="33" y="3"/>
                    <a:pt x="33" y="3"/>
                  </a:cubicBezTo>
                  <a:lnTo>
                    <a:pt x="2" y="51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08" name="그룹 2007"/>
          <p:cNvGrpSpPr/>
          <p:nvPr/>
        </p:nvGrpSpPr>
        <p:grpSpPr>
          <a:xfrm>
            <a:off x="6243951" y="4980261"/>
            <a:ext cx="257688" cy="233532"/>
            <a:chOff x="2020183" y="13888195"/>
            <a:chExt cx="288294" cy="261269"/>
          </a:xfrm>
          <a:solidFill>
            <a:srgbClr val="FE6500"/>
          </a:solidFill>
        </p:grpSpPr>
        <p:sp>
          <p:nvSpPr>
            <p:cNvPr id="2009" name="Freeform 168"/>
            <p:cNvSpPr>
              <a:spLocks noEditPoints="1"/>
            </p:cNvSpPr>
            <p:nvPr/>
          </p:nvSpPr>
          <p:spPr bwMode="auto">
            <a:xfrm>
              <a:off x="2020183" y="13888195"/>
              <a:ext cx="288294" cy="213219"/>
            </a:xfrm>
            <a:custGeom>
              <a:avLst/>
              <a:gdLst>
                <a:gd name="T0" fmla="*/ 82 w 83"/>
                <a:gd name="T1" fmla="*/ 62 h 62"/>
                <a:gd name="T2" fmla="*/ 1 w 83"/>
                <a:gd name="T3" fmla="*/ 62 h 62"/>
                <a:gd name="T4" fmla="*/ 0 w 83"/>
                <a:gd name="T5" fmla="*/ 60 h 62"/>
                <a:gd name="T6" fmla="*/ 0 w 83"/>
                <a:gd name="T7" fmla="*/ 1 h 62"/>
                <a:gd name="T8" fmla="*/ 1 w 83"/>
                <a:gd name="T9" fmla="*/ 0 h 62"/>
                <a:gd name="T10" fmla="*/ 82 w 83"/>
                <a:gd name="T11" fmla="*/ 0 h 62"/>
                <a:gd name="T12" fmla="*/ 83 w 83"/>
                <a:gd name="T13" fmla="*/ 1 h 62"/>
                <a:gd name="T14" fmla="*/ 83 w 83"/>
                <a:gd name="T15" fmla="*/ 60 h 62"/>
                <a:gd name="T16" fmla="*/ 82 w 83"/>
                <a:gd name="T17" fmla="*/ 62 h 62"/>
                <a:gd name="T18" fmla="*/ 2 w 83"/>
                <a:gd name="T19" fmla="*/ 59 h 62"/>
                <a:gd name="T20" fmla="*/ 80 w 83"/>
                <a:gd name="T21" fmla="*/ 59 h 62"/>
                <a:gd name="T22" fmla="*/ 80 w 83"/>
                <a:gd name="T23" fmla="*/ 2 h 62"/>
                <a:gd name="T24" fmla="*/ 2 w 83"/>
                <a:gd name="T25" fmla="*/ 2 h 62"/>
                <a:gd name="T26" fmla="*/ 2 w 83"/>
                <a:gd name="T27" fmla="*/ 5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62">
                  <a:moveTo>
                    <a:pt x="82" y="62"/>
                  </a:moveTo>
                  <a:cubicBezTo>
                    <a:pt x="1" y="62"/>
                    <a:pt x="1" y="62"/>
                    <a:pt x="1" y="62"/>
                  </a:cubicBezTo>
                  <a:cubicBezTo>
                    <a:pt x="0" y="62"/>
                    <a:pt x="0" y="61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3" y="0"/>
                    <a:pt x="83" y="1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1"/>
                    <a:pt x="82" y="62"/>
                    <a:pt x="82" y="62"/>
                  </a:cubicBezTo>
                  <a:close/>
                  <a:moveTo>
                    <a:pt x="2" y="59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5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10" name="Freeform 169"/>
            <p:cNvSpPr>
              <a:spLocks/>
            </p:cNvSpPr>
            <p:nvPr/>
          </p:nvSpPr>
          <p:spPr bwMode="auto">
            <a:xfrm>
              <a:off x="2125287" y="14092403"/>
              <a:ext cx="6006" cy="54053"/>
            </a:xfrm>
            <a:custGeom>
              <a:avLst/>
              <a:gdLst>
                <a:gd name="T0" fmla="*/ 1 w 2"/>
                <a:gd name="T1" fmla="*/ 16 h 16"/>
                <a:gd name="T2" fmla="*/ 0 w 2"/>
                <a:gd name="T3" fmla="*/ 14 h 16"/>
                <a:gd name="T4" fmla="*/ 0 w 2"/>
                <a:gd name="T5" fmla="*/ 1 h 16"/>
                <a:gd name="T6" fmla="*/ 1 w 2"/>
                <a:gd name="T7" fmla="*/ 0 h 16"/>
                <a:gd name="T8" fmla="*/ 2 w 2"/>
                <a:gd name="T9" fmla="*/ 1 h 16"/>
                <a:gd name="T10" fmla="*/ 2 w 2"/>
                <a:gd name="T11" fmla="*/ 14 h 16"/>
                <a:gd name="T12" fmla="*/ 1 w 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">
                  <a:moveTo>
                    <a:pt x="1" y="16"/>
                  </a:moveTo>
                  <a:cubicBezTo>
                    <a:pt x="0" y="16"/>
                    <a:pt x="0" y="15"/>
                    <a:pt x="0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6"/>
                    <a:pt x="1" y="1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11" name="Freeform 170"/>
            <p:cNvSpPr>
              <a:spLocks/>
            </p:cNvSpPr>
            <p:nvPr/>
          </p:nvSpPr>
          <p:spPr bwMode="auto">
            <a:xfrm>
              <a:off x="2197364" y="14092403"/>
              <a:ext cx="9009" cy="54053"/>
            </a:xfrm>
            <a:custGeom>
              <a:avLst/>
              <a:gdLst>
                <a:gd name="T0" fmla="*/ 1 w 2"/>
                <a:gd name="T1" fmla="*/ 16 h 16"/>
                <a:gd name="T2" fmla="*/ 0 w 2"/>
                <a:gd name="T3" fmla="*/ 14 h 16"/>
                <a:gd name="T4" fmla="*/ 0 w 2"/>
                <a:gd name="T5" fmla="*/ 1 h 16"/>
                <a:gd name="T6" fmla="*/ 1 w 2"/>
                <a:gd name="T7" fmla="*/ 0 h 16"/>
                <a:gd name="T8" fmla="*/ 2 w 2"/>
                <a:gd name="T9" fmla="*/ 1 h 16"/>
                <a:gd name="T10" fmla="*/ 2 w 2"/>
                <a:gd name="T11" fmla="*/ 14 h 16"/>
                <a:gd name="T12" fmla="*/ 1 w 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">
                  <a:moveTo>
                    <a:pt x="1" y="16"/>
                  </a:moveTo>
                  <a:cubicBezTo>
                    <a:pt x="0" y="16"/>
                    <a:pt x="0" y="15"/>
                    <a:pt x="0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1" y="16"/>
                    <a:pt x="1" y="1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12" name="Freeform 171"/>
            <p:cNvSpPr>
              <a:spLocks/>
            </p:cNvSpPr>
            <p:nvPr/>
          </p:nvSpPr>
          <p:spPr bwMode="auto">
            <a:xfrm>
              <a:off x="2020183" y="14056370"/>
              <a:ext cx="282288" cy="9009"/>
            </a:xfrm>
            <a:custGeom>
              <a:avLst/>
              <a:gdLst>
                <a:gd name="T0" fmla="*/ 80 w 81"/>
                <a:gd name="T1" fmla="*/ 2 h 2"/>
                <a:gd name="T2" fmla="*/ 1 w 81"/>
                <a:gd name="T3" fmla="*/ 2 h 2"/>
                <a:gd name="T4" fmla="*/ 0 w 81"/>
                <a:gd name="T5" fmla="*/ 1 h 2"/>
                <a:gd name="T6" fmla="*/ 1 w 81"/>
                <a:gd name="T7" fmla="*/ 0 h 2"/>
                <a:gd name="T8" fmla="*/ 80 w 81"/>
                <a:gd name="T9" fmla="*/ 0 h 2"/>
                <a:gd name="T10" fmla="*/ 81 w 81"/>
                <a:gd name="T11" fmla="*/ 1 h 2"/>
                <a:gd name="T12" fmla="*/ 80 w 8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"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1" y="0"/>
                    <a:pt x="81" y="0"/>
                    <a:pt x="81" y="1"/>
                  </a:cubicBezTo>
                  <a:cubicBezTo>
                    <a:pt x="81" y="2"/>
                    <a:pt x="81" y="2"/>
                    <a:pt x="8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13" name="Freeform 172"/>
            <p:cNvSpPr>
              <a:spLocks/>
            </p:cNvSpPr>
            <p:nvPr/>
          </p:nvSpPr>
          <p:spPr bwMode="auto">
            <a:xfrm>
              <a:off x="2089253" y="14140455"/>
              <a:ext cx="150153" cy="9009"/>
            </a:xfrm>
            <a:custGeom>
              <a:avLst/>
              <a:gdLst>
                <a:gd name="T0" fmla="*/ 42 w 43"/>
                <a:gd name="T1" fmla="*/ 3 h 3"/>
                <a:gd name="T2" fmla="*/ 1 w 43"/>
                <a:gd name="T3" fmla="*/ 3 h 3"/>
                <a:gd name="T4" fmla="*/ 0 w 43"/>
                <a:gd name="T5" fmla="*/ 1 h 3"/>
                <a:gd name="T6" fmla="*/ 1 w 43"/>
                <a:gd name="T7" fmla="*/ 0 h 3"/>
                <a:gd name="T8" fmla="*/ 42 w 43"/>
                <a:gd name="T9" fmla="*/ 0 h 3"/>
                <a:gd name="T10" fmla="*/ 43 w 43"/>
                <a:gd name="T11" fmla="*/ 1 h 3"/>
                <a:gd name="T12" fmla="*/ 42 w 4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">
                  <a:moveTo>
                    <a:pt x="42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3" y="1"/>
                    <a:pt x="43" y="1"/>
                  </a:cubicBezTo>
                  <a:cubicBezTo>
                    <a:pt x="43" y="2"/>
                    <a:pt x="42" y="3"/>
                    <a:pt x="42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014" name="Freeform 1360"/>
          <p:cNvSpPr>
            <a:spLocks noEditPoints="1"/>
          </p:cNvSpPr>
          <p:nvPr/>
        </p:nvSpPr>
        <p:spPr bwMode="auto">
          <a:xfrm>
            <a:off x="6928845" y="4992262"/>
            <a:ext cx="248814" cy="209528"/>
          </a:xfrm>
          <a:custGeom>
            <a:avLst/>
            <a:gdLst>
              <a:gd name="T0" fmla="*/ 3 w 117"/>
              <a:gd name="T1" fmla="*/ 99 h 99"/>
              <a:gd name="T2" fmla="*/ 114 w 117"/>
              <a:gd name="T3" fmla="*/ 99 h 99"/>
              <a:gd name="T4" fmla="*/ 117 w 117"/>
              <a:gd name="T5" fmla="*/ 96 h 99"/>
              <a:gd name="T6" fmla="*/ 117 w 117"/>
              <a:gd name="T7" fmla="*/ 21 h 99"/>
              <a:gd name="T8" fmla="*/ 114 w 117"/>
              <a:gd name="T9" fmla="*/ 18 h 99"/>
              <a:gd name="T10" fmla="*/ 63 w 117"/>
              <a:gd name="T11" fmla="*/ 18 h 99"/>
              <a:gd name="T12" fmla="*/ 52 w 117"/>
              <a:gd name="T13" fmla="*/ 2 h 99"/>
              <a:gd name="T14" fmla="*/ 49 w 117"/>
              <a:gd name="T15" fmla="*/ 0 h 99"/>
              <a:gd name="T16" fmla="*/ 3 w 117"/>
              <a:gd name="T17" fmla="*/ 0 h 99"/>
              <a:gd name="T18" fmla="*/ 0 w 117"/>
              <a:gd name="T19" fmla="*/ 3 h 99"/>
              <a:gd name="T20" fmla="*/ 0 w 117"/>
              <a:gd name="T21" fmla="*/ 96 h 99"/>
              <a:gd name="T22" fmla="*/ 3 w 117"/>
              <a:gd name="T23" fmla="*/ 99 h 99"/>
              <a:gd name="T24" fmla="*/ 7 w 117"/>
              <a:gd name="T25" fmla="*/ 6 h 99"/>
              <a:gd name="T26" fmla="*/ 48 w 117"/>
              <a:gd name="T27" fmla="*/ 6 h 99"/>
              <a:gd name="T28" fmla="*/ 56 w 117"/>
              <a:gd name="T29" fmla="*/ 19 h 99"/>
              <a:gd name="T30" fmla="*/ 7 w 117"/>
              <a:gd name="T31" fmla="*/ 19 h 99"/>
              <a:gd name="T32" fmla="*/ 7 w 117"/>
              <a:gd name="T33" fmla="*/ 6 h 99"/>
              <a:gd name="T34" fmla="*/ 7 w 117"/>
              <a:gd name="T35" fmla="*/ 35 h 99"/>
              <a:gd name="T36" fmla="*/ 7 w 117"/>
              <a:gd name="T37" fmla="*/ 32 h 99"/>
              <a:gd name="T38" fmla="*/ 7 w 117"/>
              <a:gd name="T39" fmla="*/ 25 h 99"/>
              <a:gd name="T40" fmla="*/ 61 w 117"/>
              <a:gd name="T41" fmla="*/ 25 h 99"/>
              <a:gd name="T42" fmla="*/ 62 w 117"/>
              <a:gd name="T43" fmla="*/ 24 h 99"/>
              <a:gd name="T44" fmla="*/ 111 w 117"/>
              <a:gd name="T45" fmla="*/ 24 h 99"/>
              <a:gd name="T46" fmla="*/ 111 w 117"/>
              <a:gd name="T47" fmla="*/ 32 h 99"/>
              <a:gd name="T48" fmla="*/ 111 w 117"/>
              <a:gd name="T49" fmla="*/ 35 h 99"/>
              <a:gd name="T50" fmla="*/ 111 w 117"/>
              <a:gd name="T51" fmla="*/ 93 h 99"/>
              <a:gd name="T52" fmla="*/ 7 w 117"/>
              <a:gd name="T53" fmla="*/ 93 h 99"/>
              <a:gd name="T54" fmla="*/ 7 w 117"/>
              <a:gd name="T55" fmla="*/ 35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7" h="99">
                <a:moveTo>
                  <a:pt x="3" y="99"/>
                </a:moveTo>
                <a:cubicBezTo>
                  <a:pt x="114" y="99"/>
                  <a:pt x="114" y="99"/>
                  <a:pt x="114" y="99"/>
                </a:cubicBezTo>
                <a:cubicBezTo>
                  <a:pt x="116" y="99"/>
                  <a:pt x="117" y="98"/>
                  <a:pt x="117" y="96"/>
                </a:cubicBezTo>
                <a:cubicBezTo>
                  <a:pt x="117" y="21"/>
                  <a:pt x="117" y="21"/>
                  <a:pt x="117" y="21"/>
                </a:cubicBezTo>
                <a:cubicBezTo>
                  <a:pt x="117" y="20"/>
                  <a:pt x="116" y="18"/>
                  <a:pt x="114" y="18"/>
                </a:cubicBezTo>
                <a:cubicBezTo>
                  <a:pt x="63" y="18"/>
                  <a:pt x="63" y="18"/>
                  <a:pt x="63" y="18"/>
                </a:cubicBezTo>
                <a:cubicBezTo>
                  <a:pt x="52" y="2"/>
                  <a:pt x="52" y="2"/>
                  <a:pt x="52" y="2"/>
                </a:cubicBezTo>
                <a:cubicBezTo>
                  <a:pt x="52" y="1"/>
                  <a:pt x="51" y="0"/>
                  <a:pt x="49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2"/>
                  <a:pt x="0" y="3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8"/>
                  <a:pt x="2" y="99"/>
                  <a:pt x="3" y="99"/>
                </a:cubicBezTo>
                <a:close/>
                <a:moveTo>
                  <a:pt x="7" y="6"/>
                </a:moveTo>
                <a:cubicBezTo>
                  <a:pt x="48" y="6"/>
                  <a:pt x="48" y="6"/>
                  <a:pt x="48" y="6"/>
                </a:cubicBezTo>
                <a:cubicBezTo>
                  <a:pt x="56" y="19"/>
                  <a:pt x="56" y="19"/>
                  <a:pt x="56" y="19"/>
                </a:cubicBezTo>
                <a:cubicBezTo>
                  <a:pt x="39" y="19"/>
                  <a:pt x="23" y="19"/>
                  <a:pt x="7" y="19"/>
                </a:cubicBezTo>
                <a:lnTo>
                  <a:pt x="7" y="6"/>
                </a:lnTo>
                <a:close/>
                <a:moveTo>
                  <a:pt x="7" y="35"/>
                </a:moveTo>
                <a:cubicBezTo>
                  <a:pt x="7" y="32"/>
                  <a:pt x="7" y="32"/>
                  <a:pt x="7" y="32"/>
                </a:cubicBezTo>
                <a:cubicBezTo>
                  <a:pt x="7" y="25"/>
                  <a:pt x="7" y="25"/>
                  <a:pt x="7" y="25"/>
                </a:cubicBezTo>
                <a:cubicBezTo>
                  <a:pt x="25" y="25"/>
                  <a:pt x="43" y="25"/>
                  <a:pt x="61" y="25"/>
                </a:cubicBezTo>
                <a:cubicBezTo>
                  <a:pt x="61" y="25"/>
                  <a:pt x="62" y="25"/>
                  <a:pt x="62" y="24"/>
                </a:cubicBezTo>
                <a:cubicBezTo>
                  <a:pt x="111" y="24"/>
                  <a:pt x="111" y="24"/>
                  <a:pt x="111" y="24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7" y="93"/>
                  <a:pt x="7" y="93"/>
                  <a:pt x="7" y="93"/>
                </a:cubicBezTo>
                <a:lnTo>
                  <a:pt x="7" y="35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015" name="그룹 2014"/>
          <p:cNvGrpSpPr/>
          <p:nvPr/>
        </p:nvGrpSpPr>
        <p:grpSpPr>
          <a:xfrm>
            <a:off x="8330133" y="4985050"/>
            <a:ext cx="238244" cy="223952"/>
            <a:chOff x="5060950" y="512763"/>
            <a:chExt cx="238125" cy="223838"/>
          </a:xfrm>
          <a:solidFill>
            <a:srgbClr val="FE6500"/>
          </a:solidFill>
        </p:grpSpPr>
        <p:sp>
          <p:nvSpPr>
            <p:cNvPr id="2016" name="Freeform 831"/>
            <p:cNvSpPr>
              <a:spLocks noEditPoints="1"/>
            </p:cNvSpPr>
            <p:nvPr/>
          </p:nvSpPr>
          <p:spPr bwMode="auto">
            <a:xfrm>
              <a:off x="5060950" y="512763"/>
              <a:ext cx="238125" cy="187325"/>
            </a:xfrm>
            <a:custGeom>
              <a:avLst/>
              <a:gdLst>
                <a:gd name="T0" fmla="*/ 3 w 132"/>
                <a:gd name="T1" fmla="*/ 104 h 104"/>
                <a:gd name="T2" fmla="*/ 129 w 132"/>
                <a:gd name="T3" fmla="*/ 104 h 104"/>
                <a:gd name="T4" fmla="*/ 132 w 132"/>
                <a:gd name="T5" fmla="*/ 101 h 104"/>
                <a:gd name="T6" fmla="*/ 132 w 132"/>
                <a:gd name="T7" fmla="*/ 3 h 104"/>
                <a:gd name="T8" fmla="*/ 129 w 132"/>
                <a:gd name="T9" fmla="*/ 0 h 104"/>
                <a:gd name="T10" fmla="*/ 3 w 132"/>
                <a:gd name="T11" fmla="*/ 0 h 104"/>
                <a:gd name="T12" fmla="*/ 0 w 132"/>
                <a:gd name="T13" fmla="*/ 3 h 104"/>
                <a:gd name="T14" fmla="*/ 0 w 132"/>
                <a:gd name="T15" fmla="*/ 101 h 104"/>
                <a:gd name="T16" fmla="*/ 3 w 132"/>
                <a:gd name="T17" fmla="*/ 104 h 104"/>
                <a:gd name="T18" fmla="*/ 5 w 132"/>
                <a:gd name="T19" fmla="*/ 6 h 104"/>
                <a:gd name="T20" fmla="*/ 126 w 132"/>
                <a:gd name="T21" fmla="*/ 6 h 104"/>
                <a:gd name="T22" fmla="*/ 126 w 132"/>
                <a:gd name="T23" fmla="*/ 99 h 104"/>
                <a:gd name="T24" fmla="*/ 5 w 132"/>
                <a:gd name="T25" fmla="*/ 99 h 104"/>
                <a:gd name="T26" fmla="*/ 5 w 132"/>
                <a:gd name="T27" fmla="*/ 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104">
                  <a:moveTo>
                    <a:pt x="3" y="104"/>
                  </a:moveTo>
                  <a:cubicBezTo>
                    <a:pt x="129" y="104"/>
                    <a:pt x="129" y="104"/>
                    <a:pt x="129" y="104"/>
                  </a:cubicBezTo>
                  <a:cubicBezTo>
                    <a:pt x="131" y="104"/>
                    <a:pt x="132" y="103"/>
                    <a:pt x="132" y="10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1"/>
                    <a:pt x="131" y="0"/>
                    <a:pt x="12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3"/>
                    <a:pt x="1" y="104"/>
                    <a:pt x="3" y="104"/>
                  </a:cubicBezTo>
                  <a:close/>
                  <a:moveTo>
                    <a:pt x="5" y="6"/>
                  </a:moveTo>
                  <a:cubicBezTo>
                    <a:pt x="126" y="6"/>
                    <a:pt x="126" y="6"/>
                    <a:pt x="126" y="6"/>
                  </a:cubicBezTo>
                  <a:cubicBezTo>
                    <a:pt x="126" y="99"/>
                    <a:pt x="126" y="99"/>
                    <a:pt x="126" y="99"/>
                  </a:cubicBezTo>
                  <a:cubicBezTo>
                    <a:pt x="5" y="99"/>
                    <a:pt x="5" y="99"/>
                    <a:pt x="5" y="99"/>
                  </a:cubicBezTo>
                  <a:lnTo>
                    <a:pt x="5" y="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17" name="Freeform 832"/>
            <p:cNvSpPr>
              <a:spLocks noEditPoints="1"/>
            </p:cNvSpPr>
            <p:nvPr/>
          </p:nvSpPr>
          <p:spPr bwMode="auto">
            <a:xfrm>
              <a:off x="5087938" y="533401"/>
              <a:ext cx="184150" cy="127000"/>
            </a:xfrm>
            <a:custGeom>
              <a:avLst/>
              <a:gdLst>
                <a:gd name="T0" fmla="*/ 99 w 102"/>
                <a:gd name="T1" fmla="*/ 0 h 70"/>
                <a:gd name="T2" fmla="*/ 3 w 102"/>
                <a:gd name="T3" fmla="*/ 0 h 70"/>
                <a:gd name="T4" fmla="*/ 0 w 102"/>
                <a:gd name="T5" fmla="*/ 3 h 70"/>
                <a:gd name="T6" fmla="*/ 0 w 102"/>
                <a:gd name="T7" fmla="*/ 67 h 70"/>
                <a:gd name="T8" fmla="*/ 3 w 102"/>
                <a:gd name="T9" fmla="*/ 70 h 70"/>
                <a:gd name="T10" fmla="*/ 99 w 102"/>
                <a:gd name="T11" fmla="*/ 70 h 70"/>
                <a:gd name="T12" fmla="*/ 102 w 102"/>
                <a:gd name="T13" fmla="*/ 67 h 70"/>
                <a:gd name="T14" fmla="*/ 102 w 102"/>
                <a:gd name="T15" fmla="*/ 3 h 70"/>
                <a:gd name="T16" fmla="*/ 99 w 102"/>
                <a:gd name="T17" fmla="*/ 0 h 70"/>
                <a:gd name="T18" fmla="*/ 96 w 102"/>
                <a:gd name="T19" fmla="*/ 64 h 70"/>
                <a:gd name="T20" fmla="*/ 6 w 102"/>
                <a:gd name="T21" fmla="*/ 64 h 70"/>
                <a:gd name="T22" fmla="*/ 6 w 102"/>
                <a:gd name="T23" fmla="*/ 5 h 70"/>
                <a:gd name="T24" fmla="*/ 96 w 102"/>
                <a:gd name="T25" fmla="*/ 5 h 70"/>
                <a:gd name="T26" fmla="*/ 96 w 102"/>
                <a:gd name="T2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70">
                  <a:moveTo>
                    <a:pt x="9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99" y="70"/>
                    <a:pt x="99" y="70"/>
                    <a:pt x="99" y="70"/>
                  </a:cubicBezTo>
                  <a:cubicBezTo>
                    <a:pt x="100" y="70"/>
                    <a:pt x="102" y="69"/>
                    <a:pt x="102" y="67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2" y="1"/>
                    <a:pt x="100" y="0"/>
                    <a:pt x="99" y="0"/>
                  </a:cubicBezTo>
                  <a:close/>
                  <a:moveTo>
                    <a:pt x="96" y="64"/>
                  </a:moveTo>
                  <a:cubicBezTo>
                    <a:pt x="6" y="64"/>
                    <a:pt x="6" y="64"/>
                    <a:pt x="6" y="6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96" y="5"/>
                    <a:pt x="96" y="5"/>
                    <a:pt x="96" y="5"/>
                  </a:cubicBezTo>
                  <a:lnTo>
                    <a:pt x="96" y="6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18" name="Freeform 833"/>
            <p:cNvSpPr>
              <a:spLocks noEditPoints="1"/>
            </p:cNvSpPr>
            <p:nvPr/>
          </p:nvSpPr>
          <p:spPr bwMode="auto">
            <a:xfrm>
              <a:off x="5168900" y="663576"/>
              <a:ext cx="22225" cy="23813"/>
            </a:xfrm>
            <a:custGeom>
              <a:avLst/>
              <a:gdLst>
                <a:gd name="T0" fmla="*/ 6 w 12"/>
                <a:gd name="T1" fmla="*/ 0 h 13"/>
                <a:gd name="T2" fmla="*/ 0 w 12"/>
                <a:gd name="T3" fmla="*/ 7 h 13"/>
                <a:gd name="T4" fmla="*/ 6 w 12"/>
                <a:gd name="T5" fmla="*/ 13 h 13"/>
                <a:gd name="T6" fmla="*/ 12 w 12"/>
                <a:gd name="T7" fmla="*/ 7 h 13"/>
                <a:gd name="T8" fmla="*/ 6 w 12"/>
                <a:gd name="T9" fmla="*/ 0 h 13"/>
                <a:gd name="T10" fmla="*/ 6 w 12"/>
                <a:gd name="T11" fmla="*/ 9 h 13"/>
                <a:gd name="T12" fmla="*/ 3 w 12"/>
                <a:gd name="T13" fmla="*/ 7 h 13"/>
                <a:gd name="T14" fmla="*/ 6 w 12"/>
                <a:gd name="T15" fmla="*/ 4 h 13"/>
                <a:gd name="T16" fmla="*/ 9 w 12"/>
                <a:gd name="T17" fmla="*/ 7 h 13"/>
                <a:gd name="T18" fmla="*/ 6 w 12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6" y="0"/>
                  </a:moveTo>
                  <a:cubicBezTo>
                    <a:pt x="2" y="0"/>
                    <a:pt x="0" y="3"/>
                    <a:pt x="0" y="7"/>
                  </a:cubicBezTo>
                  <a:cubicBezTo>
                    <a:pt x="0" y="10"/>
                    <a:pt x="2" y="13"/>
                    <a:pt x="6" y="13"/>
                  </a:cubicBezTo>
                  <a:cubicBezTo>
                    <a:pt x="9" y="13"/>
                    <a:pt x="12" y="10"/>
                    <a:pt x="12" y="7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9"/>
                  </a:moveTo>
                  <a:cubicBezTo>
                    <a:pt x="4" y="9"/>
                    <a:pt x="3" y="8"/>
                    <a:pt x="3" y="7"/>
                  </a:cubicBezTo>
                  <a:cubicBezTo>
                    <a:pt x="3" y="5"/>
                    <a:pt x="4" y="4"/>
                    <a:pt x="6" y="4"/>
                  </a:cubicBezTo>
                  <a:cubicBezTo>
                    <a:pt x="7" y="4"/>
                    <a:pt x="9" y="5"/>
                    <a:pt x="9" y="7"/>
                  </a:cubicBezTo>
                  <a:cubicBezTo>
                    <a:pt x="9" y="8"/>
                    <a:pt x="7" y="9"/>
                    <a:pt x="6" y="9"/>
                  </a:cubicBez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19" name="Freeform 834"/>
            <p:cNvSpPr>
              <a:spLocks noEditPoints="1"/>
            </p:cNvSpPr>
            <p:nvPr/>
          </p:nvSpPr>
          <p:spPr bwMode="auto">
            <a:xfrm>
              <a:off x="5114925" y="708026"/>
              <a:ext cx="130175" cy="28575"/>
            </a:xfrm>
            <a:custGeom>
              <a:avLst/>
              <a:gdLst>
                <a:gd name="T0" fmla="*/ 69 w 72"/>
                <a:gd name="T1" fmla="*/ 16 h 16"/>
                <a:gd name="T2" fmla="*/ 72 w 72"/>
                <a:gd name="T3" fmla="*/ 13 h 16"/>
                <a:gd name="T4" fmla="*/ 72 w 72"/>
                <a:gd name="T5" fmla="*/ 3 h 16"/>
                <a:gd name="T6" fmla="*/ 69 w 72"/>
                <a:gd name="T7" fmla="*/ 0 h 16"/>
                <a:gd name="T8" fmla="*/ 3 w 72"/>
                <a:gd name="T9" fmla="*/ 0 h 16"/>
                <a:gd name="T10" fmla="*/ 0 w 72"/>
                <a:gd name="T11" fmla="*/ 3 h 16"/>
                <a:gd name="T12" fmla="*/ 0 w 72"/>
                <a:gd name="T13" fmla="*/ 13 h 16"/>
                <a:gd name="T14" fmla="*/ 3 w 72"/>
                <a:gd name="T15" fmla="*/ 16 h 16"/>
                <a:gd name="T16" fmla="*/ 69 w 72"/>
                <a:gd name="T17" fmla="*/ 16 h 16"/>
                <a:gd name="T18" fmla="*/ 5 w 72"/>
                <a:gd name="T19" fmla="*/ 6 h 16"/>
                <a:gd name="T20" fmla="*/ 66 w 72"/>
                <a:gd name="T21" fmla="*/ 6 h 16"/>
                <a:gd name="T22" fmla="*/ 66 w 72"/>
                <a:gd name="T23" fmla="*/ 10 h 16"/>
                <a:gd name="T24" fmla="*/ 5 w 72"/>
                <a:gd name="T25" fmla="*/ 10 h 16"/>
                <a:gd name="T26" fmla="*/ 5 w 72"/>
                <a:gd name="T27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6">
                  <a:moveTo>
                    <a:pt x="69" y="16"/>
                  </a:moveTo>
                  <a:cubicBezTo>
                    <a:pt x="71" y="16"/>
                    <a:pt x="72" y="14"/>
                    <a:pt x="72" y="1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1"/>
                    <a:pt x="71" y="0"/>
                    <a:pt x="6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6"/>
                    <a:pt x="3" y="16"/>
                  </a:cubicBezTo>
                  <a:lnTo>
                    <a:pt x="69" y="16"/>
                  </a:lnTo>
                  <a:close/>
                  <a:moveTo>
                    <a:pt x="5" y="6"/>
                  </a:moveTo>
                  <a:cubicBezTo>
                    <a:pt x="66" y="6"/>
                    <a:pt x="66" y="6"/>
                    <a:pt x="66" y="6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5" y="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20" name="그룹 2019"/>
          <p:cNvGrpSpPr/>
          <p:nvPr/>
        </p:nvGrpSpPr>
        <p:grpSpPr>
          <a:xfrm>
            <a:off x="9007801" y="4988228"/>
            <a:ext cx="311306" cy="217596"/>
            <a:chOff x="3627438" y="1924051"/>
            <a:chExt cx="311150" cy="217488"/>
          </a:xfrm>
          <a:solidFill>
            <a:srgbClr val="FE6500"/>
          </a:solidFill>
        </p:grpSpPr>
        <p:sp>
          <p:nvSpPr>
            <p:cNvPr id="2021" name="Freeform 801"/>
            <p:cNvSpPr>
              <a:spLocks noEditPoints="1"/>
            </p:cNvSpPr>
            <p:nvPr/>
          </p:nvSpPr>
          <p:spPr bwMode="auto">
            <a:xfrm>
              <a:off x="3627438" y="1924051"/>
              <a:ext cx="311150" cy="217488"/>
            </a:xfrm>
            <a:custGeom>
              <a:avLst/>
              <a:gdLst>
                <a:gd name="T0" fmla="*/ 118 w 173"/>
                <a:gd name="T1" fmla="*/ 49 h 121"/>
                <a:gd name="T2" fmla="*/ 115 w 173"/>
                <a:gd name="T3" fmla="*/ 0 h 121"/>
                <a:gd name="T4" fmla="*/ 56 w 173"/>
                <a:gd name="T5" fmla="*/ 3 h 121"/>
                <a:gd name="T6" fmla="*/ 3 w 173"/>
                <a:gd name="T7" fmla="*/ 23 h 121"/>
                <a:gd name="T8" fmla="*/ 0 w 173"/>
                <a:gd name="T9" fmla="*/ 118 h 121"/>
                <a:gd name="T10" fmla="*/ 59 w 173"/>
                <a:gd name="T11" fmla="*/ 121 h 121"/>
                <a:gd name="T12" fmla="*/ 115 w 173"/>
                <a:gd name="T13" fmla="*/ 121 h 121"/>
                <a:gd name="T14" fmla="*/ 173 w 173"/>
                <a:gd name="T15" fmla="*/ 118 h 121"/>
                <a:gd name="T16" fmla="*/ 170 w 173"/>
                <a:gd name="T17" fmla="*/ 49 h 121"/>
                <a:gd name="T18" fmla="*/ 148 w 173"/>
                <a:gd name="T19" fmla="*/ 90 h 121"/>
                <a:gd name="T20" fmla="*/ 138 w 173"/>
                <a:gd name="T21" fmla="*/ 116 h 121"/>
                <a:gd name="T22" fmla="*/ 167 w 173"/>
                <a:gd name="T23" fmla="*/ 115 h 121"/>
                <a:gd name="T24" fmla="*/ 151 w 173"/>
                <a:gd name="T25" fmla="*/ 88 h 121"/>
                <a:gd name="T26" fmla="*/ 136 w 173"/>
                <a:gd name="T27" fmla="*/ 86 h 121"/>
                <a:gd name="T28" fmla="*/ 134 w 173"/>
                <a:gd name="T29" fmla="*/ 115 h 121"/>
                <a:gd name="T30" fmla="*/ 118 w 173"/>
                <a:gd name="T31" fmla="*/ 55 h 121"/>
                <a:gd name="T32" fmla="*/ 167 w 173"/>
                <a:gd name="T33" fmla="*/ 115 h 121"/>
                <a:gd name="T34" fmla="*/ 56 w 173"/>
                <a:gd name="T35" fmla="*/ 29 h 121"/>
                <a:gd name="T36" fmla="*/ 40 w 173"/>
                <a:gd name="T37" fmla="*/ 115 h 121"/>
                <a:gd name="T38" fmla="*/ 38 w 173"/>
                <a:gd name="T39" fmla="*/ 86 h 121"/>
                <a:gd name="T40" fmla="*/ 23 w 173"/>
                <a:gd name="T41" fmla="*/ 88 h 121"/>
                <a:gd name="T42" fmla="*/ 6 w 173"/>
                <a:gd name="T43" fmla="*/ 115 h 121"/>
                <a:gd name="T44" fmla="*/ 26 w 173"/>
                <a:gd name="T45" fmla="*/ 90 h 121"/>
                <a:gd name="T46" fmla="*/ 36 w 173"/>
                <a:gd name="T47" fmla="*/ 116 h 121"/>
                <a:gd name="T48" fmla="*/ 26 w 173"/>
                <a:gd name="T49" fmla="*/ 90 h 121"/>
                <a:gd name="T50" fmla="*/ 112 w 173"/>
                <a:gd name="T51" fmla="*/ 115 h 121"/>
                <a:gd name="T52" fmla="*/ 95 w 173"/>
                <a:gd name="T53" fmla="*/ 88 h 121"/>
                <a:gd name="T54" fmla="*/ 79 w 173"/>
                <a:gd name="T55" fmla="*/ 86 h 121"/>
                <a:gd name="T56" fmla="*/ 77 w 173"/>
                <a:gd name="T57" fmla="*/ 115 h 121"/>
                <a:gd name="T58" fmla="*/ 62 w 173"/>
                <a:gd name="T59" fmla="*/ 26 h 121"/>
                <a:gd name="T60" fmla="*/ 112 w 173"/>
                <a:gd name="T61" fmla="*/ 6 h 121"/>
                <a:gd name="T62" fmla="*/ 112 w 173"/>
                <a:gd name="T63" fmla="*/ 52 h 121"/>
                <a:gd name="T64" fmla="*/ 81 w 173"/>
                <a:gd name="T65" fmla="*/ 90 h 121"/>
                <a:gd name="T66" fmla="*/ 91 w 173"/>
                <a:gd name="T67" fmla="*/ 1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3" h="121">
                  <a:moveTo>
                    <a:pt x="170" y="49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2"/>
                    <a:pt x="117" y="0"/>
                    <a:pt x="11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7" y="0"/>
                    <a:pt x="56" y="2"/>
                    <a:pt x="56" y="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3"/>
                    <a:pt x="0" y="25"/>
                    <a:pt x="0" y="2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9"/>
                    <a:pt x="2" y="121"/>
                    <a:pt x="3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72" y="121"/>
                    <a:pt x="173" y="119"/>
                    <a:pt x="173" y="118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3" y="51"/>
                    <a:pt x="172" y="49"/>
                    <a:pt x="170" y="49"/>
                  </a:cubicBezTo>
                  <a:close/>
                  <a:moveTo>
                    <a:pt x="138" y="90"/>
                  </a:moveTo>
                  <a:cubicBezTo>
                    <a:pt x="148" y="90"/>
                    <a:pt x="148" y="90"/>
                    <a:pt x="148" y="90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38" y="116"/>
                    <a:pt x="138" y="116"/>
                    <a:pt x="138" y="116"/>
                  </a:cubicBezTo>
                  <a:lnTo>
                    <a:pt x="138" y="90"/>
                  </a:lnTo>
                  <a:close/>
                  <a:moveTo>
                    <a:pt x="167" y="115"/>
                  </a:moveTo>
                  <a:cubicBezTo>
                    <a:pt x="151" y="115"/>
                    <a:pt x="151" y="115"/>
                    <a:pt x="151" y="115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1" y="87"/>
                    <a:pt x="150" y="86"/>
                    <a:pt x="149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5" y="86"/>
                    <a:pt x="134" y="87"/>
                    <a:pt x="134" y="88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67" y="55"/>
                    <a:pt x="167" y="55"/>
                    <a:pt x="167" y="55"/>
                  </a:cubicBezTo>
                  <a:lnTo>
                    <a:pt x="167" y="115"/>
                  </a:lnTo>
                  <a:close/>
                  <a:moveTo>
                    <a:pt x="6" y="29"/>
                  </a:moveTo>
                  <a:cubicBezTo>
                    <a:pt x="56" y="29"/>
                    <a:pt x="56" y="29"/>
                    <a:pt x="56" y="29"/>
                  </a:cubicBezTo>
                  <a:cubicBezTo>
                    <a:pt x="56" y="115"/>
                    <a:pt x="56" y="115"/>
                    <a:pt x="56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0" y="87"/>
                    <a:pt x="39" y="86"/>
                    <a:pt x="38" y="86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3" y="86"/>
                    <a:pt x="23" y="87"/>
                    <a:pt x="23" y="88"/>
                  </a:cubicBezTo>
                  <a:cubicBezTo>
                    <a:pt x="23" y="115"/>
                    <a:pt x="23" y="115"/>
                    <a:pt x="23" y="115"/>
                  </a:cubicBezTo>
                  <a:cubicBezTo>
                    <a:pt x="6" y="115"/>
                    <a:pt x="6" y="115"/>
                    <a:pt x="6" y="115"/>
                  </a:cubicBezTo>
                  <a:lnTo>
                    <a:pt x="6" y="29"/>
                  </a:lnTo>
                  <a:close/>
                  <a:moveTo>
                    <a:pt x="26" y="90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26" y="116"/>
                    <a:pt x="26" y="116"/>
                    <a:pt x="26" y="116"/>
                  </a:cubicBezTo>
                  <a:lnTo>
                    <a:pt x="26" y="90"/>
                  </a:lnTo>
                  <a:close/>
                  <a:moveTo>
                    <a:pt x="112" y="52"/>
                  </a:moveTo>
                  <a:cubicBezTo>
                    <a:pt x="112" y="115"/>
                    <a:pt x="112" y="115"/>
                    <a:pt x="112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88"/>
                    <a:pt x="95" y="88"/>
                    <a:pt x="95" y="88"/>
                  </a:cubicBezTo>
                  <a:cubicBezTo>
                    <a:pt x="95" y="87"/>
                    <a:pt x="94" y="86"/>
                    <a:pt x="93" y="86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78" y="86"/>
                    <a:pt x="77" y="87"/>
                    <a:pt x="77" y="88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2"/>
                    <a:pt x="112" y="52"/>
                    <a:pt x="112" y="52"/>
                  </a:cubicBezTo>
                  <a:close/>
                  <a:moveTo>
                    <a:pt x="81" y="116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116"/>
                    <a:pt x="91" y="116"/>
                    <a:pt x="91" y="116"/>
                  </a:cubicBezTo>
                  <a:lnTo>
                    <a:pt x="81" y="11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22" name="Freeform 802"/>
            <p:cNvSpPr>
              <a:spLocks noEditPoints="1"/>
            </p:cNvSpPr>
            <p:nvPr/>
          </p:nvSpPr>
          <p:spPr bwMode="auto">
            <a:xfrm>
              <a:off x="3749675" y="1955801"/>
              <a:ext cx="30163" cy="30163"/>
            </a:xfrm>
            <a:custGeom>
              <a:avLst/>
              <a:gdLst>
                <a:gd name="T0" fmla="*/ 16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6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6 w 17"/>
                <a:gd name="T17" fmla="*/ 0 h 17"/>
                <a:gd name="T18" fmla="*/ 14 w 17"/>
                <a:gd name="T19" fmla="*/ 13 h 17"/>
                <a:gd name="T20" fmla="*/ 4 w 17"/>
                <a:gd name="T21" fmla="*/ 13 h 17"/>
                <a:gd name="T22" fmla="*/ 4 w 17"/>
                <a:gd name="T23" fmla="*/ 3 h 17"/>
                <a:gd name="T24" fmla="*/ 14 w 17"/>
                <a:gd name="T25" fmla="*/ 3 h 17"/>
                <a:gd name="T26" fmla="*/ 14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lose/>
                  <a:moveTo>
                    <a:pt x="1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4" y="3"/>
                    <a:pt x="14" y="3"/>
                    <a:pt x="14" y="3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23" name="Freeform 803"/>
            <p:cNvSpPr>
              <a:spLocks noEditPoints="1"/>
            </p:cNvSpPr>
            <p:nvPr/>
          </p:nvSpPr>
          <p:spPr bwMode="auto">
            <a:xfrm>
              <a:off x="3787775" y="1955801"/>
              <a:ext cx="30163" cy="30163"/>
            </a:xfrm>
            <a:custGeom>
              <a:avLst/>
              <a:gdLst>
                <a:gd name="T0" fmla="*/ 15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5 w 17"/>
                <a:gd name="T17" fmla="*/ 0 h 17"/>
                <a:gd name="T18" fmla="*/ 13 w 17"/>
                <a:gd name="T19" fmla="*/ 13 h 17"/>
                <a:gd name="T20" fmla="*/ 3 w 17"/>
                <a:gd name="T21" fmla="*/ 13 h 17"/>
                <a:gd name="T22" fmla="*/ 3 w 17"/>
                <a:gd name="T23" fmla="*/ 3 h 17"/>
                <a:gd name="T24" fmla="*/ 13 w 17"/>
                <a:gd name="T25" fmla="*/ 3 h 17"/>
                <a:gd name="T26" fmla="*/ 13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lose/>
                  <a:moveTo>
                    <a:pt x="1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3" y="3"/>
                    <a:pt x="13" y="3"/>
                    <a:pt x="13" y="3"/>
                  </a:cubicBezTo>
                  <a:lnTo>
                    <a:pt x="13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24" name="Freeform 804"/>
            <p:cNvSpPr>
              <a:spLocks noEditPoints="1"/>
            </p:cNvSpPr>
            <p:nvPr/>
          </p:nvSpPr>
          <p:spPr bwMode="auto">
            <a:xfrm>
              <a:off x="3749675" y="1995488"/>
              <a:ext cx="30163" cy="30163"/>
            </a:xfrm>
            <a:custGeom>
              <a:avLst/>
              <a:gdLst>
                <a:gd name="T0" fmla="*/ 16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6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6 w 17"/>
                <a:gd name="T17" fmla="*/ 0 h 17"/>
                <a:gd name="T18" fmla="*/ 14 w 17"/>
                <a:gd name="T19" fmla="*/ 13 h 17"/>
                <a:gd name="T20" fmla="*/ 4 w 17"/>
                <a:gd name="T21" fmla="*/ 13 h 17"/>
                <a:gd name="T22" fmla="*/ 4 w 17"/>
                <a:gd name="T23" fmla="*/ 3 h 17"/>
                <a:gd name="T24" fmla="*/ 14 w 17"/>
                <a:gd name="T25" fmla="*/ 3 h 17"/>
                <a:gd name="T26" fmla="*/ 14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lose/>
                  <a:moveTo>
                    <a:pt x="1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4" y="3"/>
                    <a:pt x="14" y="3"/>
                    <a:pt x="14" y="3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25" name="Freeform 805"/>
            <p:cNvSpPr>
              <a:spLocks noEditPoints="1"/>
            </p:cNvSpPr>
            <p:nvPr/>
          </p:nvSpPr>
          <p:spPr bwMode="auto">
            <a:xfrm>
              <a:off x="3787775" y="1995488"/>
              <a:ext cx="30163" cy="30163"/>
            </a:xfrm>
            <a:custGeom>
              <a:avLst/>
              <a:gdLst>
                <a:gd name="T0" fmla="*/ 15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5 w 17"/>
                <a:gd name="T17" fmla="*/ 0 h 17"/>
                <a:gd name="T18" fmla="*/ 13 w 17"/>
                <a:gd name="T19" fmla="*/ 13 h 17"/>
                <a:gd name="T20" fmla="*/ 3 w 17"/>
                <a:gd name="T21" fmla="*/ 13 h 17"/>
                <a:gd name="T22" fmla="*/ 3 w 17"/>
                <a:gd name="T23" fmla="*/ 3 h 17"/>
                <a:gd name="T24" fmla="*/ 13 w 17"/>
                <a:gd name="T25" fmla="*/ 3 h 17"/>
                <a:gd name="T26" fmla="*/ 13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lose/>
                  <a:moveTo>
                    <a:pt x="1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3" y="3"/>
                    <a:pt x="13" y="3"/>
                    <a:pt x="13" y="3"/>
                  </a:cubicBezTo>
                  <a:lnTo>
                    <a:pt x="13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26" name="Freeform 806"/>
            <p:cNvSpPr>
              <a:spLocks noEditPoints="1"/>
            </p:cNvSpPr>
            <p:nvPr/>
          </p:nvSpPr>
          <p:spPr bwMode="auto">
            <a:xfrm>
              <a:off x="3749675" y="2035176"/>
              <a:ext cx="30163" cy="30163"/>
            </a:xfrm>
            <a:custGeom>
              <a:avLst/>
              <a:gdLst>
                <a:gd name="T0" fmla="*/ 16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6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6 w 17"/>
                <a:gd name="T17" fmla="*/ 0 h 17"/>
                <a:gd name="T18" fmla="*/ 14 w 17"/>
                <a:gd name="T19" fmla="*/ 13 h 17"/>
                <a:gd name="T20" fmla="*/ 4 w 17"/>
                <a:gd name="T21" fmla="*/ 13 h 17"/>
                <a:gd name="T22" fmla="*/ 4 w 17"/>
                <a:gd name="T23" fmla="*/ 3 h 17"/>
                <a:gd name="T24" fmla="*/ 14 w 17"/>
                <a:gd name="T25" fmla="*/ 3 h 17"/>
                <a:gd name="T26" fmla="*/ 14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lose/>
                  <a:moveTo>
                    <a:pt x="1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4" y="3"/>
                    <a:pt x="14" y="3"/>
                    <a:pt x="14" y="3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27" name="Freeform 807"/>
            <p:cNvSpPr>
              <a:spLocks noEditPoints="1"/>
            </p:cNvSpPr>
            <p:nvPr/>
          </p:nvSpPr>
          <p:spPr bwMode="auto">
            <a:xfrm>
              <a:off x="3787775" y="2035176"/>
              <a:ext cx="30163" cy="30163"/>
            </a:xfrm>
            <a:custGeom>
              <a:avLst/>
              <a:gdLst>
                <a:gd name="T0" fmla="*/ 15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5 w 17"/>
                <a:gd name="T17" fmla="*/ 0 h 17"/>
                <a:gd name="T18" fmla="*/ 13 w 17"/>
                <a:gd name="T19" fmla="*/ 13 h 17"/>
                <a:gd name="T20" fmla="*/ 3 w 17"/>
                <a:gd name="T21" fmla="*/ 13 h 17"/>
                <a:gd name="T22" fmla="*/ 3 w 17"/>
                <a:gd name="T23" fmla="*/ 3 h 17"/>
                <a:gd name="T24" fmla="*/ 13 w 17"/>
                <a:gd name="T25" fmla="*/ 3 h 17"/>
                <a:gd name="T26" fmla="*/ 13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lose/>
                  <a:moveTo>
                    <a:pt x="1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3" y="3"/>
                    <a:pt x="13" y="3"/>
                    <a:pt x="13" y="3"/>
                  </a:cubicBezTo>
                  <a:lnTo>
                    <a:pt x="13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28" name="Freeform 808"/>
            <p:cNvSpPr>
              <a:spLocks noEditPoints="1"/>
            </p:cNvSpPr>
            <p:nvPr/>
          </p:nvSpPr>
          <p:spPr bwMode="auto">
            <a:xfrm>
              <a:off x="3648075" y="1995488"/>
              <a:ext cx="30163" cy="30163"/>
            </a:xfrm>
            <a:custGeom>
              <a:avLst/>
              <a:gdLst>
                <a:gd name="T0" fmla="*/ 2 w 17"/>
                <a:gd name="T1" fmla="*/ 17 h 17"/>
                <a:gd name="T2" fmla="*/ 16 w 17"/>
                <a:gd name="T3" fmla="*/ 17 h 17"/>
                <a:gd name="T4" fmla="*/ 17 w 17"/>
                <a:gd name="T5" fmla="*/ 15 h 17"/>
                <a:gd name="T6" fmla="*/ 17 w 17"/>
                <a:gd name="T7" fmla="*/ 2 h 17"/>
                <a:gd name="T8" fmla="*/ 16 w 17"/>
                <a:gd name="T9" fmla="*/ 0 h 17"/>
                <a:gd name="T10" fmla="*/ 2 w 17"/>
                <a:gd name="T11" fmla="*/ 0 h 17"/>
                <a:gd name="T12" fmla="*/ 0 w 17"/>
                <a:gd name="T13" fmla="*/ 2 h 17"/>
                <a:gd name="T14" fmla="*/ 0 w 17"/>
                <a:gd name="T15" fmla="*/ 15 h 17"/>
                <a:gd name="T16" fmla="*/ 2 w 17"/>
                <a:gd name="T17" fmla="*/ 17 h 17"/>
                <a:gd name="T18" fmla="*/ 4 w 17"/>
                <a:gd name="T19" fmla="*/ 3 h 17"/>
                <a:gd name="T20" fmla="*/ 14 w 17"/>
                <a:gd name="T21" fmla="*/ 3 h 17"/>
                <a:gd name="T22" fmla="*/ 14 w 17"/>
                <a:gd name="T23" fmla="*/ 13 h 17"/>
                <a:gd name="T24" fmla="*/ 4 w 17"/>
                <a:gd name="T25" fmla="*/ 13 h 17"/>
                <a:gd name="T26" fmla="*/ 4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lose/>
                  <a:moveTo>
                    <a:pt x="4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4" y="13"/>
                    <a:pt x="4" y="13"/>
                    <a:pt x="4" y="13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29" name="Freeform 809"/>
            <p:cNvSpPr>
              <a:spLocks noEditPoints="1"/>
            </p:cNvSpPr>
            <p:nvPr/>
          </p:nvSpPr>
          <p:spPr bwMode="auto">
            <a:xfrm>
              <a:off x="3686175" y="1995488"/>
              <a:ext cx="30163" cy="30163"/>
            </a:xfrm>
            <a:custGeom>
              <a:avLst/>
              <a:gdLst>
                <a:gd name="T0" fmla="*/ 2 w 17"/>
                <a:gd name="T1" fmla="*/ 17 h 17"/>
                <a:gd name="T2" fmla="*/ 15 w 17"/>
                <a:gd name="T3" fmla="*/ 17 h 17"/>
                <a:gd name="T4" fmla="*/ 17 w 17"/>
                <a:gd name="T5" fmla="*/ 15 h 17"/>
                <a:gd name="T6" fmla="*/ 17 w 17"/>
                <a:gd name="T7" fmla="*/ 2 h 17"/>
                <a:gd name="T8" fmla="*/ 15 w 17"/>
                <a:gd name="T9" fmla="*/ 0 h 17"/>
                <a:gd name="T10" fmla="*/ 2 w 17"/>
                <a:gd name="T11" fmla="*/ 0 h 17"/>
                <a:gd name="T12" fmla="*/ 0 w 17"/>
                <a:gd name="T13" fmla="*/ 2 h 17"/>
                <a:gd name="T14" fmla="*/ 0 w 17"/>
                <a:gd name="T15" fmla="*/ 15 h 17"/>
                <a:gd name="T16" fmla="*/ 2 w 17"/>
                <a:gd name="T17" fmla="*/ 17 h 17"/>
                <a:gd name="T18" fmla="*/ 3 w 17"/>
                <a:gd name="T19" fmla="*/ 3 h 17"/>
                <a:gd name="T20" fmla="*/ 13 w 17"/>
                <a:gd name="T21" fmla="*/ 3 h 17"/>
                <a:gd name="T22" fmla="*/ 13 w 17"/>
                <a:gd name="T23" fmla="*/ 13 h 17"/>
                <a:gd name="T24" fmla="*/ 3 w 17"/>
                <a:gd name="T25" fmla="*/ 13 h 17"/>
                <a:gd name="T26" fmla="*/ 3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lose/>
                  <a:moveTo>
                    <a:pt x="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30" name="Freeform 810"/>
            <p:cNvSpPr>
              <a:spLocks noEditPoints="1"/>
            </p:cNvSpPr>
            <p:nvPr/>
          </p:nvSpPr>
          <p:spPr bwMode="auto">
            <a:xfrm>
              <a:off x="3648075" y="2035176"/>
              <a:ext cx="30163" cy="30163"/>
            </a:xfrm>
            <a:custGeom>
              <a:avLst/>
              <a:gdLst>
                <a:gd name="T0" fmla="*/ 16 w 17"/>
                <a:gd name="T1" fmla="*/ 17 h 17"/>
                <a:gd name="T2" fmla="*/ 17 w 17"/>
                <a:gd name="T3" fmla="*/ 15 h 17"/>
                <a:gd name="T4" fmla="*/ 17 w 17"/>
                <a:gd name="T5" fmla="*/ 2 h 17"/>
                <a:gd name="T6" fmla="*/ 16 w 17"/>
                <a:gd name="T7" fmla="*/ 0 h 17"/>
                <a:gd name="T8" fmla="*/ 2 w 17"/>
                <a:gd name="T9" fmla="*/ 0 h 17"/>
                <a:gd name="T10" fmla="*/ 0 w 17"/>
                <a:gd name="T11" fmla="*/ 2 h 17"/>
                <a:gd name="T12" fmla="*/ 0 w 17"/>
                <a:gd name="T13" fmla="*/ 15 h 17"/>
                <a:gd name="T14" fmla="*/ 2 w 17"/>
                <a:gd name="T15" fmla="*/ 17 h 17"/>
                <a:gd name="T16" fmla="*/ 16 w 17"/>
                <a:gd name="T17" fmla="*/ 17 h 17"/>
                <a:gd name="T18" fmla="*/ 4 w 17"/>
                <a:gd name="T19" fmla="*/ 3 h 17"/>
                <a:gd name="T20" fmla="*/ 14 w 17"/>
                <a:gd name="T21" fmla="*/ 3 h 17"/>
                <a:gd name="T22" fmla="*/ 14 w 17"/>
                <a:gd name="T23" fmla="*/ 13 h 17"/>
                <a:gd name="T24" fmla="*/ 4 w 17"/>
                <a:gd name="T25" fmla="*/ 13 h 17"/>
                <a:gd name="T26" fmla="*/ 4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6" y="17"/>
                  </a:move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lnTo>
                    <a:pt x="16" y="17"/>
                  </a:lnTo>
                  <a:close/>
                  <a:moveTo>
                    <a:pt x="4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4" y="13"/>
                    <a:pt x="4" y="13"/>
                    <a:pt x="4" y="13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31" name="Freeform 811"/>
            <p:cNvSpPr>
              <a:spLocks noEditPoints="1"/>
            </p:cNvSpPr>
            <p:nvPr/>
          </p:nvSpPr>
          <p:spPr bwMode="auto">
            <a:xfrm>
              <a:off x="3686175" y="2035176"/>
              <a:ext cx="30163" cy="30163"/>
            </a:xfrm>
            <a:custGeom>
              <a:avLst/>
              <a:gdLst>
                <a:gd name="T0" fmla="*/ 2 w 17"/>
                <a:gd name="T1" fmla="*/ 17 h 17"/>
                <a:gd name="T2" fmla="*/ 15 w 17"/>
                <a:gd name="T3" fmla="*/ 17 h 17"/>
                <a:gd name="T4" fmla="*/ 17 w 17"/>
                <a:gd name="T5" fmla="*/ 15 h 17"/>
                <a:gd name="T6" fmla="*/ 17 w 17"/>
                <a:gd name="T7" fmla="*/ 2 h 17"/>
                <a:gd name="T8" fmla="*/ 15 w 17"/>
                <a:gd name="T9" fmla="*/ 0 h 17"/>
                <a:gd name="T10" fmla="*/ 2 w 17"/>
                <a:gd name="T11" fmla="*/ 0 h 17"/>
                <a:gd name="T12" fmla="*/ 0 w 17"/>
                <a:gd name="T13" fmla="*/ 2 h 17"/>
                <a:gd name="T14" fmla="*/ 0 w 17"/>
                <a:gd name="T15" fmla="*/ 15 h 17"/>
                <a:gd name="T16" fmla="*/ 2 w 17"/>
                <a:gd name="T17" fmla="*/ 17 h 17"/>
                <a:gd name="T18" fmla="*/ 3 w 17"/>
                <a:gd name="T19" fmla="*/ 3 h 17"/>
                <a:gd name="T20" fmla="*/ 13 w 17"/>
                <a:gd name="T21" fmla="*/ 3 h 17"/>
                <a:gd name="T22" fmla="*/ 13 w 17"/>
                <a:gd name="T23" fmla="*/ 13 h 17"/>
                <a:gd name="T24" fmla="*/ 3 w 17"/>
                <a:gd name="T25" fmla="*/ 13 h 17"/>
                <a:gd name="T26" fmla="*/ 3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lose/>
                  <a:moveTo>
                    <a:pt x="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32" name="Freeform 812"/>
            <p:cNvSpPr>
              <a:spLocks noEditPoints="1"/>
            </p:cNvSpPr>
            <p:nvPr/>
          </p:nvSpPr>
          <p:spPr bwMode="auto">
            <a:xfrm>
              <a:off x="3849688" y="2035176"/>
              <a:ext cx="31750" cy="30163"/>
            </a:xfrm>
            <a:custGeom>
              <a:avLst/>
              <a:gdLst>
                <a:gd name="T0" fmla="*/ 2 w 17"/>
                <a:gd name="T1" fmla="*/ 17 h 17"/>
                <a:gd name="T2" fmla="*/ 15 w 17"/>
                <a:gd name="T3" fmla="*/ 17 h 17"/>
                <a:gd name="T4" fmla="*/ 17 w 17"/>
                <a:gd name="T5" fmla="*/ 15 h 17"/>
                <a:gd name="T6" fmla="*/ 17 w 17"/>
                <a:gd name="T7" fmla="*/ 2 h 17"/>
                <a:gd name="T8" fmla="*/ 15 w 17"/>
                <a:gd name="T9" fmla="*/ 0 h 17"/>
                <a:gd name="T10" fmla="*/ 2 w 17"/>
                <a:gd name="T11" fmla="*/ 0 h 17"/>
                <a:gd name="T12" fmla="*/ 0 w 17"/>
                <a:gd name="T13" fmla="*/ 2 h 17"/>
                <a:gd name="T14" fmla="*/ 0 w 17"/>
                <a:gd name="T15" fmla="*/ 15 h 17"/>
                <a:gd name="T16" fmla="*/ 2 w 17"/>
                <a:gd name="T17" fmla="*/ 17 h 17"/>
                <a:gd name="T18" fmla="*/ 3 w 17"/>
                <a:gd name="T19" fmla="*/ 3 h 17"/>
                <a:gd name="T20" fmla="*/ 13 w 17"/>
                <a:gd name="T21" fmla="*/ 3 h 17"/>
                <a:gd name="T22" fmla="*/ 13 w 17"/>
                <a:gd name="T23" fmla="*/ 13 h 17"/>
                <a:gd name="T24" fmla="*/ 3 w 17"/>
                <a:gd name="T25" fmla="*/ 13 h 17"/>
                <a:gd name="T26" fmla="*/ 3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lose/>
                  <a:moveTo>
                    <a:pt x="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33" name="Freeform 813"/>
            <p:cNvSpPr>
              <a:spLocks noEditPoints="1"/>
            </p:cNvSpPr>
            <p:nvPr/>
          </p:nvSpPr>
          <p:spPr bwMode="auto">
            <a:xfrm>
              <a:off x="3886200" y="2035176"/>
              <a:ext cx="31750" cy="30163"/>
            </a:xfrm>
            <a:custGeom>
              <a:avLst/>
              <a:gdLst>
                <a:gd name="T0" fmla="*/ 2 w 17"/>
                <a:gd name="T1" fmla="*/ 17 h 17"/>
                <a:gd name="T2" fmla="*/ 16 w 17"/>
                <a:gd name="T3" fmla="*/ 17 h 17"/>
                <a:gd name="T4" fmla="*/ 17 w 17"/>
                <a:gd name="T5" fmla="*/ 15 h 17"/>
                <a:gd name="T6" fmla="*/ 17 w 17"/>
                <a:gd name="T7" fmla="*/ 2 h 17"/>
                <a:gd name="T8" fmla="*/ 16 w 17"/>
                <a:gd name="T9" fmla="*/ 0 h 17"/>
                <a:gd name="T10" fmla="*/ 2 w 17"/>
                <a:gd name="T11" fmla="*/ 0 h 17"/>
                <a:gd name="T12" fmla="*/ 0 w 17"/>
                <a:gd name="T13" fmla="*/ 2 h 17"/>
                <a:gd name="T14" fmla="*/ 0 w 17"/>
                <a:gd name="T15" fmla="*/ 15 h 17"/>
                <a:gd name="T16" fmla="*/ 2 w 17"/>
                <a:gd name="T17" fmla="*/ 17 h 17"/>
                <a:gd name="T18" fmla="*/ 4 w 17"/>
                <a:gd name="T19" fmla="*/ 3 h 17"/>
                <a:gd name="T20" fmla="*/ 14 w 17"/>
                <a:gd name="T21" fmla="*/ 3 h 17"/>
                <a:gd name="T22" fmla="*/ 14 w 17"/>
                <a:gd name="T23" fmla="*/ 13 h 17"/>
                <a:gd name="T24" fmla="*/ 4 w 17"/>
                <a:gd name="T25" fmla="*/ 13 h 17"/>
                <a:gd name="T26" fmla="*/ 4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lose/>
                  <a:moveTo>
                    <a:pt x="4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4" y="13"/>
                    <a:pt x="4" y="13"/>
                    <a:pt x="4" y="13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34" name="그룹 2033"/>
          <p:cNvGrpSpPr/>
          <p:nvPr/>
        </p:nvGrpSpPr>
        <p:grpSpPr>
          <a:xfrm>
            <a:off x="9721041" y="4977109"/>
            <a:ext cx="333542" cy="239834"/>
            <a:chOff x="7340600" y="6140451"/>
            <a:chExt cx="333375" cy="239713"/>
          </a:xfrm>
          <a:solidFill>
            <a:srgbClr val="FE6500"/>
          </a:solidFill>
        </p:grpSpPr>
        <p:sp>
          <p:nvSpPr>
            <p:cNvPr id="2035" name="Freeform 1042"/>
            <p:cNvSpPr>
              <a:spLocks noEditPoints="1"/>
            </p:cNvSpPr>
            <p:nvPr/>
          </p:nvSpPr>
          <p:spPr bwMode="auto">
            <a:xfrm>
              <a:off x="7340600" y="6140451"/>
              <a:ext cx="333375" cy="239713"/>
            </a:xfrm>
            <a:custGeom>
              <a:avLst/>
              <a:gdLst>
                <a:gd name="T0" fmla="*/ 179 w 210"/>
                <a:gd name="T1" fmla="*/ 71 h 151"/>
                <a:gd name="T2" fmla="*/ 122 w 210"/>
                <a:gd name="T3" fmla="*/ 71 h 151"/>
                <a:gd name="T4" fmla="*/ 122 w 210"/>
                <a:gd name="T5" fmla="*/ 0 h 151"/>
                <a:gd name="T6" fmla="*/ 41 w 210"/>
                <a:gd name="T7" fmla="*/ 0 h 151"/>
                <a:gd name="T8" fmla="*/ 41 w 210"/>
                <a:gd name="T9" fmla="*/ 145 h 151"/>
                <a:gd name="T10" fmla="*/ 0 w 210"/>
                <a:gd name="T11" fmla="*/ 145 h 151"/>
                <a:gd name="T12" fmla="*/ 0 w 210"/>
                <a:gd name="T13" fmla="*/ 151 h 151"/>
                <a:gd name="T14" fmla="*/ 210 w 210"/>
                <a:gd name="T15" fmla="*/ 151 h 151"/>
                <a:gd name="T16" fmla="*/ 210 w 210"/>
                <a:gd name="T17" fmla="*/ 145 h 151"/>
                <a:gd name="T18" fmla="*/ 179 w 210"/>
                <a:gd name="T19" fmla="*/ 145 h 151"/>
                <a:gd name="T20" fmla="*/ 179 w 210"/>
                <a:gd name="T21" fmla="*/ 71 h 151"/>
                <a:gd name="T22" fmla="*/ 118 w 210"/>
                <a:gd name="T23" fmla="*/ 143 h 151"/>
                <a:gd name="T24" fmla="*/ 46 w 210"/>
                <a:gd name="T25" fmla="*/ 143 h 151"/>
                <a:gd name="T26" fmla="*/ 46 w 210"/>
                <a:gd name="T27" fmla="*/ 4 h 151"/>
                <a:gd name="T28" fmla="*/ 118 w 210"/>
                <a:gd name="T29" fmla="*/ 4 h 151"/>
                <a:gd name="T30" fmla="*/ 118 w 210"/>
                <a:gd name="T31" fmla="*/ 143 h 151"/>
                <a:gd name="T32" fmla="*/ 175 w 210"/>
                <a:gd name="T33" fmla="*/ 143 h 151"/>
                <a:gd name="T34" fmla="*/ 124 w 210"/>
                <a:gd name="T35" fmla="*/ 143 h 151"/>
                <a:gd name="T36" fmla="*/ 124 w 210"/>
                <a:gd name="T37" fmla="*/ 77 h 151"/>
                <a:gd name="T38" fmla="*/ 175 w 210"/>
                <a:gd name="T39" fmla="*/ 77 h 151"/>
                <a:gd name="T40" fmla="*/ 175 w 210"/>
                <a:gd name="T41" fmla="*/ 14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0" h="151">
                  <a:moveTo>
                    <a:pt x="179" y="71"/>
                  </a:moveTo>
                  <a:lnTo>
                    <a:pt x="122" y="71"/>
                  </a:lnTo>
                  <a:lnTo>
                    <a:pt x="122" y="0"/>
                  </a:lnTo>
                  <a:lnTo>
                    <a:pt x="41" y="0"/>
                  </a:lnTo>
                  <a:lnTo>
                    <a:pt x="41" y="145"/>
                  </a:lnTo>
                  <a:lnTo>
                    <a:pt x="0" y="145"/>
                  </a:lnTo>
                  <a:lnTo>
                    <a:pt x="0" y="151"/>
                  </a:lnTo>
                  <a:lnTo>
                    <a:pt x="210" y="151"/>
                  </a:lnTo>
                  <a:lnTo>
                    <a:pt x="210" y="145"/>
                  </a:lnTo>
                  <a:lnTo>
                    <a:pt x="179" y="145"/>
                  </a:lnTo>
                  <a:lnTo>
                    <a:pt x="179" y="71"/>
                  </a:lnTo>
                  <a:close/>
                  <a:moveTo>
                    <a:pt x="118" y="143"/>
                  </a:moveTo>
                  <a:lnTo>
                    <a:pt x="46" y="143"/>
                  </a:lnTo>
                  <a:lnTo>
                    <a:pt x="46" y="4"/>
                  </a:lnTo>
                  <a:lnTo>
                    <a:pt x="118" y="4"/>
                  </a:lnTo>
                  <a:lnTo>
                    <a:pt x="118" y="143"/>
                  </a:lnTo>
                  <a:close/>
                  <a:moveTo>
                    <a:pt x="175" y="143"/>
                  </a:moveTo>
                  <a:lnTo>
                    <a:pt x="124" y="143"/>
                  </a:lnTo>
                  <a:lnTo>
                    <a:pt x="124" y="77"/>
                  </a:lnTo>
                  <a:lnTo>
                    <a:pt x="175" y="77"/>
                  </a:lnTo>
                  <a:lnTo>
                    <a:pt x="175" y="14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grpSp>
          <p:nvGrpSpPr>
            <p:cNvPr id="2036" name="그룹 2035"/>
            <p:cNvGrpSpPr/>
            <p:nvPr/>
          </p:nvGrpSpPr>
          <p:grpSpPr>
            <a:xfrm>
              <a:off x="7437438" y="6172201"/>
              <a:ext cx="173037" cy="165100"/>
              <a:chOff x="7437438" y="6172201"/>
              <a:chExt cx="173037" cy="165100"/>
            </a:xfrm>
            <a:grpFill/>
          </p:grpSpPr>
          <p:sp>
            <p:nvSpPr>
              <p:cNvPr id="2037" name="Freeform 1043"/>
              <p:cNvSpPr>
                <a:spLocks noEditPoints="1"/>
              </p:cNvSpPr>
              <p:nvPr/>
            </p:nvSpPr>
            <p:spPr bwMode="auto">
              <a:xfrm>
                <a:off x="7437438" y="6172201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3 h 15"/>
                  <a:gd name="T12" fmla="*/ 2 w 17"/>
                  <a:gd name="T13" fmla="*/ 13 h 15"/>
                  <a:gd name="T14" fmla="*/ 2 w 17"/>
                  <a:gd name="T15" fmla="*/ 2 h 15"/>
                  <a:gd name="T16" fmla="*/ 15 w 17"/>
                  <a:gd name="T17" fmla="*/ 2 h 15"/>
                  <a:gd name="T18" fmla="*/ 15 w 17"/>
                  <a:gd name="T1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3"/>
                    </a:moveTo>
                    <a:lnTo>
                      <a:pt x="2" y="13"/>
                    </a:lnTo>
                    <a:lnTo>
                      <a:pt x="2" y="2"/>
                    </a:lnTo>
                    <a:lnTo>
                      <a:pt x="15" y="2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3175">
                <a:solidFill>
                  <a:srgbClr val="FE6500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38" name="Freeform 1044"/>
              <p:cNvSpPr>
                <a:spLocks noEditPoints="1"/>
              </p:cNvSpPr>
              <p:nvPr/>
            </p:nvSpPr>
            <p:spPr bwMode="auto">
              <a:xfrm>
                <a:off x="7477125" y="6172201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3 h 15"/>
                  <a:gd name="T12" fmla="*/ 2 w 17"/>
                  <a:gd name="T13" fmla="*/ 13 h 15"/>
                  <a:gd name="T14" fmla="*/ 2 w 17"/>
                  <a:gd name="T15" fmla="*/ 2 h 15"/>
                  <a:gd name="T16" fmla="*/ 15 w 17"/>
                  <a:gd name="T17" fmla="*/ 2 h 15"/>
                  <a:gd name="T18" fmla="*/ 15 w 17"/>
                  <a:gd name="T1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3"/>
                    </a:moveTo>
                    <a:lnTo>
                      <a:pt x="2" y="13"/>
                    </a:lnTo>
                    <a:lnTo>
                      <a:pt x="2" y="2"/>
                    </a:lnTo>
                    <a:lnTo>
                      <a:pt x="15" y="2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3175">
                <a:solidFill>
                  <a:srgbClr val="FE6500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39" name="Freeform 1045"/>
              <p:cNvSpPr>
                <a:spLocks noEditPoints="1"/>
              </p:cNvSpPr>
              <p:nvPr/>
            </p:nvSpPr>
            <p:spPr bwMode="auto">
              <a:xfrm>
                <a:off x="7477125" y="6202363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3 h 15"/>
                  <a:gd name="T12" fmla="*/ 2 w 17"/>
                  <a:gd name="T13" fmla="*/ 13 h 15"/>
                  <a:gd name="T14" fmla="*/ 2 w 17"/>
                  <a:gd name="T15" fmla="*/ 3 h 15"/>
                  <a:gd name="T16" fmla="*/ 15 w 17"/>
                  <a:gd name="T17" fmla="*/ 3 h 15"/>
                  <a:gd name="T18" fmla="*/ 15 w 17"/>
                  <a:gd name="T1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3"/>
                    </a:moveTo>
                    <a:lnTo>
                      <a:pt x="2" y="13"/>
                    </a:lnTo>
                    <a:lnTo>
                      <a:pt x="2" y="3"/>
                    </a:lnTo>
                    <a:lnTo>
                      <a:pt x="15" y="3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3175">
                <a:solidFill>
                  <a:srgbClr val="FE6500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40" name="Freeform 1046"/>
              <p:cNvSpPr>
                <a:spLocks noEditPoints="1"/>
              </p:cNvSpPr>
              <p:nvPr/>
            </p:nvSpPr>
            <p:spPr bwMode="auto">
              <a:xfrm>
                <a:off x="7477125" y="6257926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2 h 15"/>
                  <a:gd name="T12" fmla="*/ 2 w 17"/>
                  <a:gd name="T13" fmla="*/ 12 h 15"/>
                  <a:gd name="T14" fmla="*/ 2 w 17"/>
                  <a:gd name="T15" fmla="*/ 3 h 15"/>
                  <a:gd name="T16" fmla="*/ 15 w 17"/>
                  <a:gd name="T17" fmla="*/ 3 h 15"/>
                  <a:gd name="T18" fmla="*/ 15 w 17"/>
                  <a:gd name="T1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2"/>
                    </a:moveTo>
                    <a:lnTo>
                      <a:pt x="2" y="12"/>
                    </a:lnTo>
                    <a:lnTo>
                      <a:pt x="2" y="3"/>
                    </a:lnTo>
                    <a:lnTo>
                      <a:pt x="15" y="3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 w="3175">
                <a:solidFill>
                  <a:srgbClr val="FE6500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41" name="Freeform 1047"/>
              <p:cNvSpPr>
                <a:spLocks noEditPoints="1"/>
              </p:cNvSpPr>
              <p:nvPr/>
            </p:nvSpPr>
            <p:spPr bwMode="auto">
              <a:xfrm>
                <a:off x="7477125" y="6313488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1 h 15"/>
                  <a:gd name="T12" fmla="*/ 2 w 17"/>
                  <a:gd name="T13" fmla="*/ 11 h 15"/>
                  <a:gd name="T14" fmla="*/ 2 w 17"/>
                  <a:gd name="T15" fmla="*/ 2 h 15"/>
                  <a:gd name="T16" fmla="*/ 15 w 17"/>
                  <a:gd name="T17" fmla="*/ 2 h 15"/>
                  <a:gd name="T18" fmla="*/ 15 w 17"/>
                  <a:gd name="T1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1"/>
                    </a:moveTo>
                    <a:lnTo>
                      <a:pt x="2" y="11"/>
                    </a:lnTo>
                    <a:lnTo>
                      <a:pt x="2" y="2"/>
                    </a:lnTo>
                    <a:lnTo>
                      <a:pt x="15" y="2"/>
                    </a:lnTo>
                    <a:lnTo>
                      <a:pt x="15" y="11"/>
                    </a:lnTo>
                    <a:close/>
                  </a:path>
                </a:pathLst>
              </a:custGeom>
              <a:grpFill/>
              <a:ln w="3175">
                <a:solidFill>
                  <a:srgbClr val="FE6500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42" name="Freeform 1048"/>
              <p:cNvSpPr>
                <a:spLocks noEditPoints="1"/>
              </p:cNvSpPr>
              <p:nvPr/>
            </p:nvSpPr>
            <p:spPr bwMode="auto">
              <a:xfrm>
                <a:off x="7437438" y="6313488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1 h 15"/>
                  <a:gd name="T12" fmla="*/ 2 w 17"/>
                  <a:gd name="T13" fmla="*/ 11 h 15"/>
                  <a:gd name="T14" fmla="*/ 2 w 17"/>
                  <a:gd name="T15" fmla="*/ 2 h 15"/>
                  <a:gd name="T16" fmla="*/ 15 w 17"/>
                  <a:gd name="T17" fmla="*/ 2 h 15"/>
                  <a:gd name="T18" fmla="*/ 15 w 17"/>
                  <a:gd name="T1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1"/>
                    </a:moveTo>
                    <a:lnTo>
                      <a:pt x="2" y="11"/>
                    </a:lnTo>
                    <a:lnTo>
                      <a:pt x="2" y="2"/>
                    </a:lnTo>
                    <a:lnTo>
                      <a:pt x="15" y="2"/>
                    </a:lnTo>
                    <a:lnTo>
                      <a:pt x="15" y="11"/>
                    </a:lnTo>
                    <a:close/>
                  </a:path>
                </a:pathLst>
              </a:custGeom>
              <a:grpFill/>
              <a:ln w="3175">
                <a:solidFill>
                  <a:srgbClr val="FE6500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43" name="Freeform 1049"/>
              <p:cNvSpPr>
                <a:spLocks noEditPoints="1"/>
              </p:cNvSpPr>
              <p:nvPr/>
            </p:nvSpPr>
            <p:spPr bwMode="auto">
              <a:xfrm>
                <a:off x="7546975" y="6272213"/>
                <a:ext cx="26988" cy="22225"/>
              </a:xfrm>
              <a:custGeom>
                <a:avLst/>
                <a:gdLst>
                  <a:gd name="T0" fmla="*/ 17 w 17"/>
                  <a:gd name="T1" fmla="*/ 0 h 14"/>
                  <a:gd name="T2" fmla="*/ 0 w 17"/>
                  <a:gd name="T3" fmla="*/ 0 h 14"/>
                  <a:gd name="T4" fmla="*/ 0 w 17"/>
                  <a:gd name="T5" fmla="*/ 14 h 14"/>
                  <a:gd name="T6" fmla="*/ 17 w 17"/>
                  <a:gd name="T7" fmla="*/ 14 h 14"/>
                  <a:gd name="T8" fmla="*/ 17 w 17"/>
                  <a:gd name="T9" fmla="*/ 0 h 14"/>
                  <a:gd name="T10" fmla="*/ 15 w 17"/>
                  <a:gd name="T11" fmla="*/ 12 h 14"/>
                  <a:gd name="T12" fmla="*/ 3 w 17"/>
                  <a:gd name="T13" fmla="*/ 12 h 14"/>
                  <a:gd name="T14" fmla="*/ 3 w 17"/>
                  <a:gd name="T15" fmla="*/ 2 h 14"/>
                  <a:gd name="T16" fmla="*/ 15 w 17"/>
                  <a:gd name="T17" fmla="*/ 2 h 14"/>
                  <a:gd name="T18" fmla="*/ 15 w 17"/>
                  <a:gd name="T1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">
                    <a:moveTo>
                      <a:pt x="17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7" y="14"/>
                    </a:lnTo>
                    <a:lnTo>
                      <a:pt x="17" y="0"/>
                    </a:lnTo>
                    <a:close/>
                    <a:moveTo>
                      <a:pt x="15" y="12"/>
                    </a:moveTo>
                    <a:lnTo>
                      <a:pt x="3" y="12"/>
                    </a:lnTo>
                    <a:lnTo>
                      <a:pt x="3" y="2"/>
                    </a:lnTo>
                    <a:lnTo>
                      <a:pt x="15" y="2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 w="3175">
                <a:solidFill>
                  <a:srgbClr val="FE6500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44" name="Freeform 1050"/>
              <p:cNvSpPr>
                <a:spLocks noEditPoints="1"/>
              </p:cNvSpPr>
              <p:nvPr/>
            </p:nvSpPr>
            <p:spPr bwMode="auto">
              <a:xfrm>
                <a:off x="7581900" y="6308726"/>
                <a:ext cx="28575" cy="23813"/>
              </a:xfrm>
              <a:custGeom>
                <a:avLst/>
                <a:gdLst>
                  <a:gd name="T0" fmla="*/ 18 w 18"/>
                  <a:gd name="T1" fmla="*/ 0 h 15"/>
                  <a:gd name="T2" fmla="*/ 0 w 18"/>
                  <a:gd name="T3" fmla="*/ 0 h 15"/>
                  <a:gd name="T4" fmla="*/ 0 w 18"/>
                  <a:gd name="T5" fmla="*/ 15 h 15"/>
                  <a:gd name="T6" fmla="*/ 18 w 18"/>
                  <a:gd name="T7" fmla="*/ 15 h 15"/>
                  <a:gd name="T8" fmla="*/ 18 w 18"/>
                  <a:gd name="T9" fmla="*/ 0 h 15"/>
                  <a:gd name="T10" fmla="*/ 15 w 18"/>
                  <a:gd name="T11" fmla="*/ 13 h 15"/>
                  <a:gd name="T12" fmla="*/ 3 w 18"/>
                  <a:gd name="T13" fmla="*/ 13 h 15"/>
                  <a:gd name="T14" fmla="*/ 3 w 18"/>
                  <a:gd name="T15" fmla="*/ 4 h 15"/>
                  <a:gd name="T16" fmla="*/ 15 w 18"/>
                  <a:gd name="T17" fmla="*/ 4 h 15"/>
                  <a:gd name="T18" fmla="*/ 15 w 18"/>
                  <a:gd name="T1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5">
                    <a:moveTo>
                      <a:pt x="18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8" y="15"/>
                    </a:lnTo>
                    <a:lnTo>
                      <a:pt x="18" y="0"/>
                    </a:lnTo>
                    <a:close/>
                    <a:moveTo>
                      <a:pt x="15" y="13"/>
                    </a:moveTo>
                    <a:lnTo>
                      <a:pt x="3" y="13"/>
                    </a:lnTo>
                    <a:lnTo>
                      <a:pt x="3" y="4"/>
                    </a:lnTo>
                    <a:lnTo>
                      <a:pt x="15" y="4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3175">
                <a:solidFill>
                  <a:srgbClr val="FE6500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045" name="그룹 2044"/>
          <p:cNvGrpSpPr/>
          <p:nvPr/>
        </p:nvGrpSpPr>
        <p:grpSpPr>
          <a:xfrm>
            <a:off x="4183516" y="6830479"/>
            <a:ext cx="198636" cy="195948"/>
            <a:chOff x="3476668" y="10737980"/>
            <a:chExt cx="222228" cy="219220"/>
          </a:xfrm>
          <a:solidFill>
            <a:srgbClr val="FE6500"/>
          </a:solidFill>
        </p:grpSpPr>
        <p:sp>
          <p:nvSpPr>
            <p:cNvPr id="2046" name="Freeform 283"/>
            <p:cNvSpPr>
              <a:spLocks/>
            </p:cNvSpPr>
            <p:nvPr/>
          </p:nvSpPr>
          <p:spPr bwMode="auto">
            <a:xfrm>
              <a:off x="3476668" y="10737980"/>
              <a:ext cx="222228" cy="114117"/>
            </a:xfrm>
            <a:custGeom>
              <a:avLst/>
              <a:gdLst>
                <a:gd name="T0" fmla="*/ 63 w 64"/>
                <a:gd name="T1" fmla="*/ 33 h 33"/>
                <a:gd name="T2" fmla="*/ 62 w 64"/>
                <a:gd name="T3" fmla="*/ 32 h 33"/>
                <a:gd name="T4" fmla="*/ 32 w 64"/>
                <a:gd name="T5" fmla="*/ 3 h 33"/>
                <a:gd name="T6" fmla="*/ 2 w 64"/>
                <a:gd name="T7" fmla="*/ 32 h 33"/>
                <a:gd name="T8" fmla="*/ 1 w 64"/>
                <a:gd name="T9" fmla="*/ 33 h 33"/>
                <a:gd name="T10" fmla="*/ 0 w 64"/>
                <a:gd name="T11" fmla="*/ 32 h 33"/>
                <a:gd name="T12" fmla="*/ 32 w 64"/>
                <a:gd name="T13" fmla="*/ 0 h 33"/>
                <a:gd name="T14" fmla="*/ 64 w 64"/>
                <a:gd name="T15" fmla="*/ 32 h 33"/>
                <a:gd name="T16" fmla="*/ 63 w 6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33">
                  <a:moveTo>
                    <a:pt x="63" y="33"/>
                  </a:moveTo>
                  <a:cubicBezTo>
                    <a:pt x="62" y="33"/>
                    <a:pt x="62" y="32"/>
                    <a:pt x="62" y="32"/>
                  </a:cubicBezTo>
                  <a:cubicBezTo>
                    <a:pt x="62" y="16"/>
                    <a:pt x="48" y="3"/>
                    <a:pt x="32" y="3"/>
                  </a:cubicBezTo>
                  <a:cubicBezTo>
                    <a:pt x="16" y="3"/>
                    <a:pt x="2" y="16"/>
                    <a:pt x="2" y="32"/>
                  </a:cubicBezTo>
                  <a:cubicBezTo>
                    <a:pt x="2" y="32"/>
                    <a:pt x="2" y="33"/>
                    <a:pt x="1" y="33"/>
                  </a:cubicBezTo>
                  <a:cubicBezTo>
                    <a:pt x="1" y="33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32"/>
                    <a:pt x="63" y="33"/>
                    <a:pt x="63" y="3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47" name="Freeform 284"/>
            <p:cNvSpPr>
              <a:spLocks/>
            </p:cNvSpPr>
            <p:nvPr/>
          </p:nvSpPr>
          <p:spPr bwMode="auto">
            <a:xfrm>
              <a:off x="3515710" y="10846087"/>
              <a:ext cx="147153" cy="111113"/>
            </a:xfrm>
            <a:custGeom>
              <a:avLst/>
              <a:gdLst>
                <a:gd name="T0" fmla="*/ 42 w 43"/>
                <a:gd name="T1" fmla="*/ 0 h 32"/>
                <a:gd name="T2" fmla="*/ 1 w 43"/>
                <a:gd name="T3" fmla="*/ 0 h 32"/>
                <a:gd name="T4" fmla="*/ 0 w 43"/>
                <a:gd name="T5" fmla="*/ 1 h 32"/>
                <a:gd name="T6" fmla="*/ 1 w 43"/>
                <a:gd name="T7" fmla="*/ 2 h 32"/>
                <a:gd name="T8" fmla="*/ 20 w 43"/>
                <a:gd name="T9" fmla="*/ 2 h 32"/>
                <a:gd name="T10" fmla="*/ 20 w 43"/>
                <a:gd name="T11" fmla="*/ 12 h 32"/>
                <a:gd name="T12" fmla="*/ 20 w 43"/>
                <a:gd name="T13" fmla="*/ 31 h 32"/>
                <a:gd name="T14" fmla="*/ 21 w 43"/>
                <a:gd name="T15" fmla="*/ 32 h 32"/>
                <a:gd name="T16" fmla="*/ 31 w 43"/>
                <a:gd name="T17" fmla="*/ 32 h 32"/>
                <a:gd name="T18" fmla="*/ 32 w 43"/>
                <a:gd name="T19" fmla="*/ 31 h 32"/>
                <a:gd name="T20" fmla="*/ 31 w 43"/>
                <a:gd name="T21" fmla="*/ 30 h 32"/>
                <a:gd name="T22" fmla="*/ 22 w 43"/>
                <a:gd name="T23" fmla="*/ 30 h 32"/>
                <a:gd name="T24" fmla="*/ 22 w 43"/>
                <a:gd name="T25" fmla="*/ 12 h 32"/>
                <a:gd name="T26" fmla="*/ 22 w 43"/>
                <a:gd name="T27" fmla="*/ 2 h 32"/>
                <a:gd name="T28" fmla="*/ 42 w 43"/>
                <a:gd name="T29" fmla="*/ 2 h 32"/>
                <a:gd name="T30" fmla="*/ 43 w 43"/>
                <a:gd name="T31" fmla="*/ 1 h 32"/>
                <a:gd name="T32" fmla="*/ 42 w 43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32">
                  <a:moveTo>
                    <a:pt x="4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2" y="32"/>
                    <a:pt x="32" y="32"/>
                    <a:pt x="32" y="31"/>
                  </a:cubicBezTo>
                  <a:cubicBezTo>
                    <a:pt x="32" y="31"/>
                    <a:pt x="32" y="30"/>
                    <a:pt x="31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3" y="1"/>
                    <a:pt x="43" y="1"/>
                  </a:cubicBezTo>
                  <a:cubicBezTo>
                    <a:pt x="43" y="0"/>
                    <a:pt x="42" y="0"/>
                    <a:pt x="4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048" name="Freeform 349"/>
          <p:cNvSpPr>
            <a:spLocks noEditPoints="1"/>
          </p:cNvSpPr>
          <p:nvPr/>
        </p:nvSpPr>
        <p:spPr bwMode="auto">
          <a:xfrm>
            <a:off x="4845435" y="6864030"/>
            <a:ext cx="252320" cy="128846"/>
          </a:xfrm>
          <a:custGeom>
            <a:avLst/>
            <a:gdLst>
              <a:gd name="T0" fmla="*/ 40 w 81"/>
              <a:gd name="T1" fmla="*/ 0 h 42"/>
              <a:gd name="T2" fmla="*/ 0 w 81"/>
              <a:gd name="T3" fmla="*/ 40 h 42"/>
              <a:gd name="T4" fmla="*/ 0 w 81"/>
              <a:gd name="T5" fmla="*/ 40 h 42"/>
              <a:gd name="T6" fmla="*/ 0 w 81"/>
              <a:gd name="T7" fmla="*/ 41 h 42"/>
              <a:gd name="T8" fmla="*/ 0 w 81"/>
              <a:gd name="T9" fmla="*/ 41 h 42"/>
              <a:gd name="T10" fmla="*/ 1 w 81"/>
              <a:gd name="T11" fmla="*/ 42 h 42"/>
              <a:gd name="T12" fmla="*/ 31 w 81"/>
              <a:gd name="T13" fmla="*/ 42 h 42"/>
              <a:gd name="T14" fmla="*/ 32 w 81"/>
              <a:gd name="T15" fmla="*/ 40 h 42"/>
              <a:gd name="T16" fmla="*/ 40 w 81"/>
              <a:gd name="T17" fmla="*/ 32 h 42"/>
              <a:gd name="T18" fmla="*/ 48 w 81"/>
              <a:gd name="T19" fmla="*/ 40 h 42"/>
              <a:gd name="T20" fmla="*/ 48 w 81"/>
              <a:gd name="T21" fmla="*/ 40 h 42"/>
              <a:gd name="T22" fmla="*/ 49 w 81"/>
              <a:gd name="T23" fmla="*/ 42 h 42"/>
              <a:gd name="T24" fmla="*/ 80 w 81"/>
              <a:gd name="T25" fmla="*/ 42 h 42"/>
              <a:gd name="T26" fmla="*/ 81 w 81"/>
              <a:gd name="T27" fmla="*/ 42 h 42"/>
              <a:gd name="T28" fmla="*/ 81 w 81"/>
              <a:gd name="T29" fmla="*/ 41 h 42"/>
              <a:gd name="T30" fmla="*/ 81 w 81"/>
              <a:gd name="T31" fmla="*/ 40 h 42"/>
              <a:gd name="T32" fmla="*/ 40 w 81"/>
              <a:gd name="T33" fmla="*/ 0 h 42"/>
              <a:gd name="T34" fmla="*/ 50 w 81"/>
              <a:gd name="T35" fmla="*/ 40 h 42"/>
              <a:gd name="T36" fmla="*/ 50 w 81"/>
              <a:gd name="T37" fmla="*/ 40 h 42"/>
              <a:gd name="T38" fmla="*/ 40 w 81"/>
              <a:gd name="T39" fmla="*/ 30 h 42"/>
              <a:gd name="T40" fmla="*/ 29 w 81"/>
              <a:gd name="T41" fmla="*/ 40 h 42"/>
              <a:gd name="T42" fmla="*/ 29 w 81"/>
              <a:gd name="T43" fmla="*/ 40 h 42"/>
              <a:gd name="T44" fmla="*/ 22 w 81"/>
              <a:gd name="T45" fmla="*/ 40 h 42"/>
              <a:gd name="T46" fmla="*/ 40 w 81"/>
              <a:gd name="T47" fmla="*/ 22 h 42"/>
              <a:gd name="T48" fmla="*/ 58 w 81"/>
              <a:gd name="T49" fmla="*/ 40 h 42"/>
              <a:gd name="T50" fmla="*/ 50 w 81"/>
              <a:gd name="T51" fmla="*/ 40 h 42"/>
              <a:gd name="T52" fmla="*/ 60 w 81"/>
              <a:gd name="T53" fmla="*/ 40 h 42"/>
              <a:gd name="T54" fmla="*/ 60 w 81"/>
              <a:gd name="T55" fmla="*/ 40 h 42"/>
              <a:gd name="T56" fmla="*/ 40 w 81"/>
              <a:gd name="T57" fmla="*/ 20 h 42"/>
              <a:gd name="T58" fmla="*/ 20 w 81"/>
              <a:gd name="T59" fmla="*/ 40 h 42"/>
              <a:gd name="T60" fmla="*/ 19 w 81"/>
              <a:gd name="T61" fmla="*/ 40 h 42"/>
              <a:gd name="T62" fmla="*/ 12 w 81"/>
              <a:gd name="T63" fmla="*/ 40 h 42"/>
              <a:gd name="T64" fmla="*/ 41 w 81"/>
              <a:gd name="T65" fmla="*/ 12 h 42"/>
              <a:gd name="T66" fmla="*/ 69 w 81"/>
              <a:gd name="T67" fmla="*/ 40 h 42"/>
              <a:gd name="T68" fmla="*/ 60 w 81"/>
              <a:gd name="T69" fmla="*/ 40 h 42"/>
              <a:gd name="T70" fmla="*/ 72 w 81"/>
              <a:gd name="T71" fmla="*/ 40 h 42"/>
              <a:gd name="T72" fmla="*/ 72 w 81"/>
              <a:gd name="T73" fmla="*/ 40 h 42"/>
              <a:gd name="T74" fmla="*/ 41 w 81"/>
              <a:gd name="T75" fmla="*/ 9 h 42"/>
              <a:gd name="T76" fmla="*/ 10 w 81"/>
              <a:gd name="T77" fmla="*/ 40 h 42"/>
              <a:gd name="T78" fmla="*/ 9 w 81"/>
              <a:gd name="T79" fmla="*/ 40 h 42"/>
              <a:gd name="T80" fmla="*/ 2 w 81"/>
              <a:gd name="T81" fmla="*/ 40 h 42"/>
              <a:gd name="T82" fmla="*/ 40 w 81"/>
              <a:gd name="T83" fmla="*/ 2 h 42"/>
              <a:gd name="T84" fmla="*/ 79 w 81"/>
              <a:gd name="T85" fmla="*/ 40 h 42"/>
              <a:gd name="T86" fmla="*/ 72 w 81"/>
              <a:gd name="T87" fmla="*/ 4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1" h="42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2"/>
                  <a:pt x="1" y="42"/>
                  <a:pt x="1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2" y="42"/>
                  <a:pt x="31" y="42"/>
                  <a:pt x="32" y="40"/>
                </a:cubicBezTo>
                <a:cubicBezTo>
                  <a:pt x="32" y="36"/>
                  <a:pt x="36" y="32"/>
                  <a:pt x="40" y="32"/>
                </a:cubicBezTo>
                <a:cubicBezTo>
                  <a:pt x="44" y="32"/>
                  <a:pt x="48" y="36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2"/>
                  <a:pt x="48" y="42"/>
                  <a:pt x="49" y="42"/>
                </a:cubicBezTo>
                <a:cubicBezTo>
                  <a:pt x="80" y="42"/>
                  <a:pt x="80" y="42"/>
                  <a:pt x="80" y="42"/>
                </a:cubicBezTo>
                <a:cubicBezTo>
                  <a:pt x="80" y="42"/>
                  <a:pt x="80" y="42"/>
                  <a:pt x="81" y="42"/>
                </a:cubicBezTo>
                <a:cubicBezTo>
                  <a:pt x="81" y="41"/>
                  <a:pt x="81" y="41"/>
                  <a:pt x="81" y="41"/>
                </a:cubicBezTo>
                <a:cubicBezTo>
                  <a:pt x="81" y="41"/>
                  <a:pt x="81" y="41"/>
                  <a:pt x="81" y="40"/>
                </a:cubicBezTo>
                <a:cubicBezTo>
                  <a:pt x="81" y="18"/>
                  <a:pt x="63" y="0"/>
                  <a:pt x="40" y="0"/>
                </a:cubicBezTo>
                <a:close/>
                <a:moveTo>
                  <a:pt x="50" y="40"/>
                </a:moveTo>
                <a:cubicBezTo>
                  <a:pt x="50" y="40"/>
                  <a:pt x="50" y="40"/>
                  <a:pt x="50" y="40"/>
                </a:cubicBezTo>
                <a:cubicBezTo>
                  <a:pt x="50" y="34"/>
                  <a:pt x="45" y="30"/>
                  <a:pt x="40" y="30"/>
                </a:cubicBezTo>
                <a:cubicBezTo>
                  <a:pt x="34" y="30"/>
                  <a:pt x="30" y="34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30" y="22"/>
                  <a:pt x="40" y="22"/>
                </a:cubicBezTo>
                <a:cubicBezTo>
                  <a:pt x="49" y="22"/>
                  <a:pt x="57" y="30"/>
                  <a:pt x="58" y="40"/>
                </a:cubicBezTo>
                <a:lnTo>
                  <a:pt x="50" y="40"/>
                </a:lnTo>
                <a:close/>
                <a:moveTo>
                  <a:pt x="60" y="40"/>
                </a:moveTo>
                <a:cubicBezTo>
                  <a:pt x="60" y="40"/>
                  <a:pt x="60" y="40"/>
                  <a:pt x="60" y="40"/>
                </a:cubicBezTo>
                <a:cubicBezTo>
                  <a:pt x="60" y="29"/>
                  <a:pt x="51" y="20"/>
                  <a:pt x="40" y="20"/>
                </a:cubicBezTo>
                <a:cubicBezTo>
                  <a:pt x="29" y="20"/>
                  <a:pt x="20" y="29"/>
                  <a:pt x="20" y="40"/>
                </a:cubicBezTo>
                <a:cubicBezTo>
                  <a:pt x="19" y="40"/>
                  <a:pt x="19" y="40"/>
                  <a:pt x="19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24"/>
                  <a:pt x="25" y="12"/>
                  <a:pt x="41" y="12"/>
                </a:cubicBezTo>
                <a:cubicBezTo>
                  <a:pt x="56" y="12"/>
                  <a:pt x="69" y="24"/>
                  <a:pt x="69" y="40"/>
                </a:cubicBezTo>
                <a:lnTo>
                  <a:pt x="60" y="40"/>
                </a:lnTo>
                <a:close/>
                <a:moveTo>
                  <a:pt x="72" y="40"/>
                </a:moveTo>
                <a:cubicBezTo>
                  <a:pt x="72" y="40"/>
                  <a:pt x="72" y="40"/>
                  <a:pt x="72" y="40"/>
                </a:cubicBezTo>
                <a:cubicBezTo>
                  <a:pt x="71" y="23"/>
                  <a:pt x="58" y="9"/>
                  <a:pt x="41" y="9"/>
                </a:cubicBezTo>
                <a:cubicBezTo>
                  <a:pt x="24" y="9"/>
                  <a:pt x="10" y="23"/>
                  <a:pt x="10" y="40"/>
                </a:cubicBezTo>
                <a:cubicBezTo>
                  <a:pt x="9" y="40"/>
                  <a:pt x="9" y="40"/>
                  <a:pt x="9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3" y="19"/>
                  <a:pt x="20" y="2"/>
                  <a:pt x="40" y="2"/>
                </a:cubicBezTo>
                <a:cubicBezTo>
                  <a:pt x="61" y="2"/>
                  <a:pt x="78" y="19"/>
                  <a:pt x="79" y="40"/>
                </a:cubicBezTo>
                <a:lnTo>
                  <a:pt x="72" y="40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049" name="그룹 2048"/>
          <p:cNvGrpSpPr/>
          <p:nvPr/>
        </p:nvGrpSpPr>
        <p:grpSpPr>
          <a:xfrm>
            <a:off x="632919" y="6825107"/>
            <a:ext cx="244268" cy="206692"/>
            <a:chOff x="6296548" y="8828027"/>
            <a:chExt cx="273281" cy="231240"/>
          </a:xfrm>
          <a:solidFill>
            <a:srgbClr val="FE6500"/>
          </a:solidFill>
        </p:grpSpPr>
        <p:sp>
          <p:nvSpPr>
            <p:cNvPr id="2050" name="Freeform 511"/>
            <p:cNvSpPr>
              <a:spLocks/>
            </p:cNvSpPr>
            <p:nvPr/>
          </p:nvSpPr>
          <p:spPr bwMode="auto">
            <a:xfrm>
              <a:off x="6410665" y="8870071"/>
              <a:ext cx="126129" cy="153159"/>
            </a:xfrm>
            <a:custGeom>
              <a:avLst/>
              <a:gdLst>
                <a:gd name="T0" fmla="*/ 13 w 36"/>
                <a:gd name="T1" fmla="*/ 0 h 44"/>
                <a:gd name="T2" fmla="*/ 1 w 36"/>
                <a:gd name="T3" fmla="*/ 3 h 44"/>
                <a:gd name="T4" fmla="*/ 1 w 36"/>
                <a:gd name="T5" fmla="*/ 5 h 44"/>
                <a:gd name="T6" fmla="*/ 1 w 36"/>
                <a:gd name="T7" fmla="*/ 5 h 44"/>
                <a:gd name="T8" fmla="*/ 2 w 36"/>
                <a:gd name="T9" fmla="*/ 5 h 44"/>
                <a:gd name="T10" fmla="*/ 13 w 36"/>
                <a:gd name="T11" fmla="*/ 2 h 44"/>
                <a:gd name="T12" fmla="*/ 33 w 36"/>
                <a:gd name="T13" fmla="*/ 22 h 44"/>
                <a:gd name="T14" fmla="*/ 14 w 36"/>
                <a:gd name="T15" fmla="*/ 41 h 44"/>
                <a:gd name="T16" fmla="*/ 2 w 36"/>
                <a:gd name="T17" fmla="*/ 38 h 44"/>
                <a:gd name="T18" fmla="*/ 1 w 36"/>
                <a:gd name="T19" fmla="*/ 38 h 44"/>
                <a:gd name="T20" fmla="*/ 1 w 36"/>
                <a:gd name="T21" fmla="*/ 40 h 44"/>
                <a:gd name="T22" fmla="*/ 14 w 36"/>
                <a:gd name="T23" fmla="*/ 43 h 44"/>
                <a:gd name="T24" fmla="*/ 35 w 36"/>
                <a:gd name="T25" fmla="*/ 23 h 44"/>
                <a:gd name="T26" fmla="*/ 13 w 36"/>
                <a:gd name="T2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4">
                  <a:moveTo>
                    <a:pt x="13" y="0"/>
                  </a:moveTo>
                  <a:cubicBezTo>
                    <a:pt x="9" y="0"/>
                    <a:pt x="5" y="1"/>
                    <a:pt x="1" y="3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5" y="3"/>
                    <a:pt x="9" y="2"/>
                    <a:pt x="13" y="2"/>
                  </a:cubicBezTo>
                  <a:cubicBezTo>
                    <a:pt x="24" y="2"/>
                    <a:pt x="33" y="11"/>
                    <a:pt x="33" y="22"/>
                  </a:cubicBezTo>
                  <a:cubicBezTo>
                    <a:pt x="33" y="32"/>
                    <a:pt x="24" y="41"/>
                    <a:pt x="14" y="41"/>
                  </a:cubicBezTo>
                  <a:cubicBezTo>
                    <a:pt x="10" y="41"/>
                    <a:pt x="6" y="40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0" y="39"/>
                    <a:pt x="1" y="40"/>
                    <a:pt x="1" y="40"/>
                  </a:cubicBezTo>
                  <a:cubicBezTo>
                    <a:pt x="5" y="42"/>
                    <a:pt x="9" y="44"/>
                    <a:pt x="14" y="43"/>
                  </a:cubicBezTo>
                  <a:cubicBezTo>
                    <a:pt x="25" y="43"/>
                    <a:pt x="34" y="34"/>
                    <a:pt x="35" y="23"/>
                  </a:cubicBezTo>
                  <a:cubicBezTo>
                    <a:pt x="36" y="10"/>
                    <a:pt x="26" y="0"/>
                    <a:pt x="13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51" name="Freeform 512"/>
            <p:cNvSpPr>
              <a:spLocks/>
            </p:cNvSpPr>
            <p:nvPr/>
          </p:nvSpPr>
          <p:spPr bwMode="auto">
            <a:xfrm>
              <a:off x="6452708" y="8828027"/>
              <a:ext cx="6006" cy="27028"/>
            </a:xfrm>
            <a:custGeom>
              <a:avLst/>
              <a:gdLst>
                <a:gd name="T0" fmla="*/ 1 w 2"/>
                <a:gd name="T1" fmla="*/ 8 h 8"/>
                <a:gd name="T2" fmla="*/ 1 w 2"/>
                <a:gd name="T3" fmla="*/ 8 h 8"/>
                <a:gd name="T4" fmla="*/ 2 w 2"/>
                <a:gd name="T5" fmla="*/ 7 h 8"/>
                <a:gd name="T6" fmla="*/ 2 w 2"/>
                <a:gd name="T7" fmla="*/ 2 h 8"/>
                <a:gd name="T8" fmla="*/ 1 w 2"/>
                <a:gd name="T9" fmla="*/ 0 h 8"/>
                <a:gd name="T10" fmla="*/ 1 w 2"/>
                <a:gd name="T11" fmla="*/ 0 h 8"/>
                <a:gd name="T12" fmla="*/ 0 w 2"/>
                <a:gd name="T13" fmla="*/ 2 h 8"/>
                <a:gd name="T14" fmla="*/ 0 w 2"/>
                <a:gd name="T15" fmla="*/ 7 h 8"/>
                <a:gd name="T16" fmla="*/ 1 w 2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8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52" name="Freeform 513"/>
            <p:cNvSpPr>
              <a:spLocks/>
            </p:cNvSpPr>
            <p:nvPr/>
          </p:nvSpPr>
          <p:spPr bwMode="auto">
            <a:xfrm>
              <a:off x="6452708" y="9035240"/>
              <a:ext cx="6006" cy="24027"/>
            </a:xfrm>
            <a:custGeom>
              <a:avLst/>
              <a:gdLst>
                <a:gd name="T0" fmla="*/ 1 w 2"/>
                <a:gd name="T1" fmla="*/ 0 h 7"/>
                <a:gd name="T2" fmla="*/ 0 w 2"/>
                <a:gd name="T3" fmla="*/ 1 h 7"/>
                <a:gd name="T4" fmla="*/ 0 w 2"/>
                <a:gd name="T5" fmla="*/ 6 h 7"/>
                <a:gd name="T6" fmla="*/ 1 w 2"/>
                <a:gd name="T7" fmla="*/ 7 h 7"/>
                <a:gd name="T8" fmla="*/ 2 w 2"/>
                <a:gd name="T9" fmla="*/ 6 h 7"/>
                <a:gd name="T10" fmla="*/ 2 w 2"/>
                <a:gd name="T11" fmla="*/ 1 h 7"/>
                <a:gd name="T12" fmla="*/ 1 w 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53" name="Freeform 514"/>
            <p:cNvSpPr>
              <a:spLocks/>
            </p:cNvSpPr>
            <p:nvPr/>
          </p:nvSpPr>
          <p:spPr bwMode="auto">
            <a:xfrm>
              <a:off x="6515770" y="8864064"/>
              <a:ext cx="24027" cy="21022"/>
            </a:xfrm>
            <a:custGeom>
              <a:avLst/>
              <a:gdLst>
                <a:gd name="T0" fmla="*/ 5 w 7"/>
                <a:gd name="T1" fmla="*/ 0 h 6"/>
                <a:gd name="T2" fmla="*/ 0 w 7"/>
                <a:gd name="T3" fmla="*/ 5 h 6"/>
                <a:gd name="T4" fmla="*/ 2 w 7"/>
                <a:gd name="T5" fmla="*/ 6 h 6"/>
                <a:gd name="T6" fmla="*/ 7 w 7"/>
                <a:gd name="T7" fmla="*/ 2 h 6"/>
                <a:gd name="T8" fmla="*/ 7 w 7"/>
                <a:gd name="T9" fmla="*/ 0 h 6"/>
                <a:gd name="T10" fmla="*/ 5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5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54" name="Freeform 515"/>
            <p:cNvSpPr>
              <a:spLocks/>
            </p:cNvSpPr>
            <p:nvPr/>
          </p:nvSpPr>
          <p:spPr bwMode="auto">
            <a:xfrm>
              <a:off x="6545802" y="8942146"/>
              <a:ext cx="24027" cy="9009"/>
            </a:xfrm>
            <a:custGeom>
              <a:avLst/>
              <a:gdLst>
                <a:gd name="T0" fmla="*/ 6 w 7"/>
                <a:gd name="T1" fmla="*/ 0 h 2"/>
                <a:gd name="T2" fmla="*/ 1 w 7"/>
                <a:gd name="T3" fmla="*/ 0 h 2"/>
                <a:gd name="T4" fmla="*/ 0 w 7"/>
                <a:gd name="T5" fmla="*/ 1 h 2"/>
                <a:gd name="T6" fmla="*/ 1 w 7"/>
                <a:gd name="T7" fmla="*/ 2 h 2"/>
                <a:gd name="T8" fmla="*/ 6 w 7"/>
                <a:gd name="T9" fmla="*/ 2 h 2"/>
                <a:gd name="T10" fmla="*/ 7 w 7"/>
                <a:gd name="T11" fmla="*/ 1 h 2"/>
                <a:gd name="T12" fmla="*/ 6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7" y="0"/>
                    <a:pt x="7" y="0"/>
                    <a:pt x="6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55" name="Freeform 516"/>
            <p:cNvSpPr>
              <a:spLocks/>
            </p:cNvSpPr>
            <p:nvPr/>
          </p:nvSpPr>
          <p:spPr bwMode="auto">
            <a:xfrm>
              <a:off x="6296548" y="8942146"/>
              <a:ext cx="114117" cy="9009"/>
            </a:xfrm>
            <a:custGeom>
              <a:avLst/>
              <a:gdLst>
                <a:gd name="T0" fmla="*/ 33 w 33"/>
                <a:gd name="T1" fmla="*/ 1 h 2"/>
                <a:gd name="T2" fmla="*/ 32 w 33"/>
                <a:gd name="T3" fmla="*/ 0 h 2"/>
                <a:gd name="T4" fmla="*/ 1 w 33"/>
                <a:gd name="T5" fmla="*/ 0 h 2"/>
                <a:gd name="T6" fmla="*/ 0 w 33"/>
                <a:gd name="T7" fmla="*/ 1 h 2"/>
                <a:gd name="T8" fmla="*/ 1 w 33"/>
                <a:gd name="T9" fmla="*/ 2 h 2"/>
                <a:gd name="T10" fmla="*/ 32 w 33"/>
                <a:gd name="T11" fmla="*/ 2 h 2"/>
                <a:gd name="T12" fmla="*/ 33 w 3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">
                  <a:moveTo>
                    <a:pt x="33" y="1"/>
                  </a:moveTo>
                  <a:cubicBezTo>
                    <a:pt x="33" y="0"/>
                    <a:pt x="33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3" y="2"/>
                    <a:pt x="33" y="2"/>
                    <a:pt x="33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56" name="Freeform 517"/>
            <p:cNvSpPr>
              <a:spLocks/>
            </p:cNvSpPr>
            <p:nvPr/>
          </p:nvSpPr>
          <p:spPr bwMode="auto">
            <a:xfrm>
              <a:off x="6518775" y="9008213"/>
              <a:ext cx="21022" cy="21022"/>
            </a:xfrm>
            <a:custGeom>
              <a:avLst/>
              <a:gdLst>
                <a:gd name="T0" fmla="*/ 2 w 6"/>
                <a:gd name="T1" fmla="*/ 0 h 6"/>
                <a:gd name="T2" fmla="*/ 0 w 6"/>
                <a:gd name="T3" fmla="*/ 0 h 6"/>
                <a:gd name="T4" fmla="*/ 0 w 6"/>
                <a:gd name="T5" fmla="*/ 2 h 6"/>
                <a:gd name="T6" fmla="*/ 4 w 6"/>
                <a:gd name="T7" fmla="*/ 6 h 6"/>
                <a:gd name="T8" fmla="*/ 6 w 6"/>
                <a:gd name="T9" fmla="*/ 6 h 6"/>
                <a:gd name="T10" fmla="*/ 6 w 6"/>
                <a:gd name="T11" fmla="*/ 4 h 6"/>
                <a:gd name="T12" fmla="*/ 2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6" y="5"/>
                    <a:pt x="6" y="4"/>
                    <a:pt x="6" y="4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57" name="Freeform 518"/>
            <p:cNvSpPr>
              <a:spLocks/>
            </p:cNvSpPr>
            <p:nvPr/>
          </p:nvSpPr>
          <p:spPr bwMode="auto">
            <a:xfrm>
              <a:off x="6329583" y="8906108"/>
              <a:ext cx="117120" cy="6006"/>
            </a:xfrm>
            <a:custGeom>
              <a:avLst/>
              <a:gdLst>
                <a:gd name="T0" fmla="*/ 1 w 33"/>
                <a:gd name="T1" fmla="*/ 2 h 2"/>
                <a:gd name="T2" fmla="*/ 32 w 33"/>
                <a:gd name="T3" fmla="*/ 2 h 2"/>
                <a:gd name="T4" fmla="*/ 33 w 33"/>
                <a:gd name="T5" fmla="*/ 1 h 2"/>
                <a:gd name="T6" fmla="*/ 32 w 33"/>
                <a:gd name="T7" fmla="*/ 0 h 2"/>
                <a:gd name="T8" fmla="*/ 1 w 33"/>
                <a:gd name="T9" fmla="*/ 0 h 2"/>
                <a:gd name="T10" fmla="*/ 0 w 33"/>
                <a:gd name="T11" fmla="*/ 1 h 2"/>
                <a:gd name="T12" fmla="*/ 1 w 3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">
                  <a:moveTo>
                    <a:pt x="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3" y="1"/>
                    <a:pt x="33" y="1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58" name="Freeform 519"/>
            <p:cNvSpPr>
              <a:spLocks/>
            </p:cNvSpPr>
            <p:nvPr/>
          </p:nvSpPr>
          <p:spPr bwMode="auto">
            <a:xfrm>
              <a:off x="6335590" y="8984187"/>
              <a:ext cx="114117" cy="6006"/>
            </a:xfrm>
            <a:custGeom>
              <a:avLst/>
              <a:gdLst>
                <a:gd name="T0" fmla="*/ 33 w 33"/>
                <a:gd name="T1" fmla="*/ 1 h 2"/>
                <a:gd name="T2" fmla="*/ 32 w 33"/>
                <a:gd name="T3" fmla="*/ 0 h 2"/>
                <a:gd name="T4" fmla="*/ 1 w 33"/>
                <a:gd name="T5" fmla="*/ 0 h 2"/>
                <a:gd name="T6" fmla="*/ 0 w 33"/>
                <a:gd name="T7" fmla="*/ 1 h 2"/>
                <a:gd name="T8" fmla="*/ 1 w 33"/>
                <a:gd name="T9" fmla="*/ 2 h 2"/>
                <a:gd name="T10" fmla="*/ 32 w 33"/>
                <a:gd name="T11" fmla="*/ 2 h 2"/>
                <a:gd name="T12" fmla="*/ 33 w 3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">
                  <a:moveTo>
                    <a:pt x="33" y="1"/>
                  </a:moveTo>
                  <a:cubicBezTo>
                    <a:pt x="33" y="0"/>
                    <a:pt x="32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3" y="2"/>
                    <a:pt x="33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59" name="그룹 2058"/>
          <p:cNvGrpSpPr/>
          <p:nvPr/>
        </p:nvGrpSpPr>
        <p:grpSpPr>
          <a:xfrm>
            <a:off x="1349670" y="6826451"/>
            <a:ext cx="260374" cy="204004"/>
            <a:chOff x="6999266" y="8831028"/>
            <a:chExt cx="291298" cy="228234"/>
          </a:xfrm>
          <a:solidFill>
            <a:srgbClr val="FE6500"/>
          </a:solidFill>
        </p:grpSpPr>
        <p:sp>
          <p:nvSpPr>
            <p:cNvPr id="2060" name="Freeform 591"/>
            <p:cNvSpPr>
              <a:spLocks/>
            </p:cNvSpPr>
            <p:nvPr/>
          </p:nvSpPr>
          <p:spPr bwMode="auto">
            <a:xfrm>
              <a:off x="7101372" y="8831028"/>
              <a:ext cx="189192" cy="228234"/>
            </a:xfrm>
            <a:custGeom>
              <a:avLst/>
              <a:gdLst>
                <a:gd name="T0" fmla="*/ 55 w 55"/>
                <a:gd name="T1" fmla="*/ 56 h 66"/>
                <a:gd name="T2" fmla="*/ 53 w 55"/>
                <a:gd name="T3" fmla="*/ 56 h 66"/>
                <a:gd name="T4" fmla="*/ 52 w 55"/>
                <a:gd name="T5" fmla="*/ 56 h 66"/>
                <a:gd name="T6" fmla="*/ 47 w 55"/>
                <a:gd name="T7" fmla="*/ 57 h 66"/>
                <a:gd name="T8" fmla="*/ 16 w 55"/>
                <a:gd name="T9" fmla="*/ 26 h 66"/>
                <a:gd name="T10" fmla="*/ 28 w 55"/>
                <a:gd name="T11" fmla="*/ 3 h 66"/>
                <a:gd name="T12" fmla="*/ 28 w 55"/>
                <a:gd name="T13" fmla="*/ 0 h 66"/>
                <a:gd name="T14" fmla="*/ 28 w 55"/>
                <a:gd name="T15" fmla="*/ 0 h 66"/>
                <a:gd name="T16" fmla="*/ 28 w 55"/>
                <a:gd name="T17" fmla="*/ 0 h 66"/>
                <a:gd name="T18" fmla="*/ 28 w 55"/>
                <a:gd name="T19" fmla="*/ 0 h 66"/>
                <a:gd name="T20" fmla="*/ 0 w 55"/>
                <a:gd name="T21" fmla="*/ 25 h 66"/>
                <a:gd name="T22" fmla="*/ 1 w 55"/>
                <a:gd name="T23" fmla="*/ 27 h 66"/>
                <a:gd name="T24" fmla="*/ 1 w 55"/>
                <a:gd name="T25" fmla="*/ 27 h 66"/>
                <a:gd name="T26" fmla="*/ 3 w 55"/>
                <a:gd name="T27" fmla="*/ 26 h 66"/>
                <a:gd name="T28" fmla="*/ 25 w 55"/>
                <a:gd name="T29" fmla="*/ 3 h 66"/>
                <a:gd name="T30" fmla="*/ 14 w 55"/>
                <a:gd name="T31" fmla="*/ 26 h 66"/>
                <a:gd name="T32" fmla="*/ 47 w 55"/>
                <a:gd name="T33" fmla="*/ 59 h 66"/>
                <a:gd name="T34" fmla="*/ 49 w 55"/>
                <a:gd name="T35" fmla="*/ 59 h 66"/>
                <a:gd name="T36" fmla="*/ 33 w 55"/>
                <a:gd name="T37" fmla="*/ 64 h 66"/>
                <a:gd name="T38" fmla="*/ 21 w 55"/>
                <a:gd name="T39" fmla="*/ 61 h 66"/>
                <a:gd name="T40" fmla="*/ 19 w 55"/>
                <a:gd name="T41" fmla="*/ 62 h 66"/>
                <a:gd name="T42" fmla="*/ 19 w 55"/>
                <a:gd name="T43" fmla="*/ 62 h 66"/>
                <a:gd name="T44" fmla="*/ 20 w 55"/>
                <a:gd name="T45" fmla="*/ 63 h 66"/>
                <a:gd name="T46" fmla="*/ 33 w 55"/>
                <a:gd name="T47" fmla="*/ 66 h 66"/>
                <a:gd name="T48" fmla="*/ 55 w 55"/>
                <a:gd name="T49" fmla="*/ 58 h 66"/>
                <a:gd name="T50" fmla="*/ 55 w 55"/>
                <a:gd name="T51" fmla="*/ 57 h 66"/>
                <a:gd name="T52" fmla="*/ 55 w 55"/>
                <a:gd name="T53" fmla="*/ 5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66">
                  <a:moveTo>
                    <a:pt x="55" y="56"/>
                  </a:moveTo>
                  <a:cubicBezTo>
                    <a:pt x="54" y="56"/>
                    <a:pt x="54" y="56"/>
                    <a:pt x="53" y="56"/>
                  </a:cubicBezTo>
                  <a:cubicBezTo>
                    <a:pt x="53" y="56"/>
                    <a:pt x="52" y="56"/>
                    <a:pt x="52" y="56"/>
                  </a:cubicBezTo>
                  <a:cubicBezTo>
                    <a:pt x="50" y="57"/>
                    <a:pt x="49" y="57"/>
                    <a:pt x="47" y="57"/>
                  </a:cubicBezTo>
                  <a:cubicBezTo>
                    <a:pt x="30" y="57"/>
                    <a:pt x="16" y="43"/>
                    <a:pt x="16" y="26"/>
                  </a:cubicBezTo>
                  <a:cubicBezTo>
                    <a:pt x="16" y="18"/>
                    <a:pt x="20" y="10"/>
                    <a:pt x="28" y="3"/>
                  </a:cubicBezTo>
                  <a:cubicBezTo>
                    <a:pt x="29" y="2"/>
                    <a:pt x="29" y="1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4" y="2"/>
                    <a:pt x="3" y="12"/>
                    <a:pt x="0" y="25"/>
                  </a:cubicBezTo>
                  <a:cubicBezTo>
                    <a:pt x="0" y="26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7"/>
                    <a:pt x="3" y="27"/>
                    <a:pt x="3" y="26"/>
                  </a:cubicBezTo>
                  <a:cubicBezTo>
                    <a:pt x="5" y="15"/>
                    <a:pt x="14" y="6"/>
                    <a:pt x="25" y="3"/>
                  </a:cubicBezTo>
                  <a:cubicBezTo>
                    <a:pt x="18" y="9"/>
                    <a:pt x="14" y="18"/>
                    <a:pt x="14" y="26"/>
                  </a:cubicBezTo>
                  <a:cubicBezTo>
                    <a:pt x="14" y="44"/>
                    <a:pt x="29" y="59"/>
                    <a:pt x="47" y="59"/>
                  </a:cubicBezTo>
                  <a:cubicBezTo>
                    <a:pt x="48" y="59"/>
                    <a:pt x="49" y="59"/>
                    <a:pt x="49" y="59"/>
                  </a:cubicBezTo>
                  <a:cubicBezTo>
                    <a:pt x="44" y="62"/>
                    <a:pt x="39" y="64"/>
                    <a:pt x="33" y="64"/>
                  </a:cubicBezTo>
                  <a:cubicBezTo>
                    <a:pt x="29" y="64"/>
                    <a:pt x="24" y="63"/>
                    <a:pt x="21" y="61"/>
                  </a:cubicBezTo>
                  <a:cubicBezTo>
                    <a:pt x="20" y="61"/>
                    <a:pt x="19" y="61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3"/>
                    <a:pt x="20" y="63"/>
                  </a:cubicBezTo>
                  <a:cubicBezTo>
                    <a:pt x="24" y="65"/>
                    <a:pt x="28" y="66"/>
                    <a:pt x="33" y="66"/>
                  </a:cubicBezTo>
                  <a:cubicBezTo>
                    <a:pt x="41" y="66"/>
                    <a:pt x="48" y="63"/>
                    <a:pt x="55" y="58"/>
                  </a:cubicBezTo>
                  <a:cubicBezTo>
                    <a:pt x="55" y="58"/>
                    <a:pt x="55" y="57"/>
                    <a:pt x="55" y="57"/>
                  </a:cubicBezTo>
                  <a:lnTo>
                    <a:pt x="55" y="56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61" name="Freeform 592"/>
            <p:cNvSpPr>
              <a:spLocks/>
            </p:cNvSpPr>
            <p:nvPr/>
          </p:nvSpPr>
          <p:spPr bwMode="auto">
            <a:xfrm>
              <a:off x="6999266" y="8987192"/>
              <a:ext cx="150153" cy="9009"/>
            </a:xfrm>
            <a:custGeom>
              <a:avLst/>
              <a:gdLst>
                <a:gd name="T0" fmla="*/ 1 w 43"/>
                <a:gd name="T1" fmla="*/ 2 h 2"/>
                <a:gd name="T2" fmla="*/ 41 w 43"/>
                <a:gd name="T3" fmla="*/ 2 h 2"/>
                <a:gd name="T4" fmla="*/ 43 w 43"/>
                <a:gd name="T5" fmla="*/ 1 h 2"/>
                <a:gd name="T6" fmla="*/ 43 w 43"/>
                <a:gd name="T7" fmla="*/ 1 h 2"/>
                <a:gd name="T8" fmla="*/ 41 w 43"/>
                <a:gd name="T9" fmla="*/ 0 h 2"/>
                <a:gd name="T10" fmla="*/ 1 w 43"/>
                <a:gd name="T11" fmla="*/ 0 h 2"/>
                <a:gd name="T12" fmla="*/ 0 w 43"/>
                <a:gd name="T13" fmla="*/ 1 h 2"/>
                <a:gd name="T14" fmla="*/ 0 w 43"/>
                <a:gd name="T15" fmla="*/ 1 h 2"/>
                <a:gd name="T16" fmla="*/ 1 w 43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">
                  <a:moveTo>
                    <a:pt x="1" y="2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42" y="2"/>
                    <a:pt x="43" y="2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62" name="Freeform 593"/>
            <p:cNvSpPr>
              <a:spLocks/>
            </p:cNvSpPr>
            <p:nvPr/>
          </p:nvSpPr>
          <p:spPr bwMode="auto">
            <a:xfrm>
              <a:off x="7044314" y="8945146"/>
              <a:ext cx="81082" cy="9009"/>
            </a:xfrm>
            <a:custGeom>
              <a:avLst/>
              <a:gdLst>
                <a:gd name="T0" fmla="*/ 22 w 23"/>
                <a:gd name="T1" fmla="*/ 0 h 2"/>
                <a:gd name="T2" fmla="*/ 1 w 23"/>
                <a:gd name="T3" fmla="*/ 0 h 2"/>
                <a:gd name="T4" fmla="*/ 0 w 23"/>
                <a:gd name="T5" fmla="*/ 1 h 2"/>
                <a:gd name="T6" fmla="*/ 0 w 23"/>
                <a:gd name="T7" fmla="*/ 1 h 2"/>
                <a:gd name="T8" fmla="*/ 1 w 23"/>
                <a:gd name="T9" fmla="*/ 2 h 2"/>
                <a:gd name="T10" fmla="*/ 22 w 23"/>
                <a:gd name="T11" fmla="*/ 2 h 2"/>
                <a:gd name="T12" fmla="*/ 23 w 23"/>
                <a:gd name="T13" fmla="*/ 1 h 2"/>
                <a:gd name="T14" fmla="*/ 23 w 23"/>
                <a:gd name="T15" fmla="*/ 1 h 2"/>
                <a:gd name="T16" fmla="*/ 22 w 2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">
                  <a:moveTo>
                    <a:pt x="2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63" name="Freeform 594"/>
            <p:cNvSpPr>
              <a:spLocks/>
            </p:cNvSpPr>
            <p:nvPr/>
          </p:nvSpPr>
          <p:spPr bwMode="auto">
            <a:xfrm>
              <a:off x="7044309" y="9029234"/>
              <a:ext cx="105107" cy="6006"/>
            </a:xfrm>
            <a:custGeom>
              <a:avLst/>
              <a:gdLst>
                <a:gd name="T0" fmla="*/ 1 w 30"/>
                <a:gd name="T1" fmla="*/ 2 h 2"/>
                <a:gd name="T2" fmla="*/ 28 w 30"/>
                <a:gd name="T3" fmla="*/ 2 h 2"/>
                <a:gd name="T4" fmla="*/ 30 w 30"/>
                <a:gd name="T5" fmla="*/ 1 h 2"/>
                <a:gd name="T6" fmla="*/ 30 w 30"/>
                <a:gd name="T7" fmla="*/ 1 h 2"/>
                <a:gd name="T8" fmla="*/ 28 w 30"/>
                <a:gd name="T9" fmla="*/ 0 h 2"/>
                <a:gd name="T10" fmla="*/ 1 w 30"/>
                <a:gd name="T11" fmla="*/ 0 h 2"/>
                <a:gd name="T12" fmla="*/ 0 w 30"/>
                <a:gd name="T13" fmla="*/ 1 h 2"/>
                <a:gd name="T14" fmla="*/ 0 w 30"/>
                <a:gd name="T15" fmla="*/ 1 h 2"/>
                <a:gd name="T16" fmla="*/ 1 w 30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">
                  <a:moveTo>
                    <a:pt x="1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29" y="2"/>
                    <a:pt x="30" y="2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64" name="그룹 2063"/>
          <p:cNvGrpSpPr/>
          <p:nvPr/>
        </p:nvGrpSpPr>
        <p:grpSpPr>
          <a:xfrm>
            <a:off x="3511721" y="6798268"/>
            <a:ext cx="198636" cy="260372"/>
            <a:chOff x="2764944" y="10701943"/>
            <a:chExt cx="222228" cy="291297"/>
          </a:xfrm>
          <a:solidFill>
            <a:srgbClr val="FE6500"/>
          </a:solidFill>
        </p:grpSpPr>
        <p:sp>
          <p:nvSpPr>
            <p:cNvPr id="2065" name="Freeform 220"/>
            <p:cNvSpPr>
              <a:spLocks/>
            </p:cNvSpPr>
            <p:nvPr/>
          </p:nvSpPr>
          <p:spPr bwMode="auto">
            <a:xfrm>
              <a:off x="2764944" y="10771012"/>
              <a:ext cx="222228" cy="117120"/>
            </a:xfrm>
            <a:custGeom>
              <a:avLst/>
              <a:gdLst>
                <a:gd name="T0" fmla="*/ 62 w 64"/>
                <a:gd name="T1" fmla="*/ 33 h 33"/>
                <a:gd name="T2" fmla="*/ 61 w 64"/>
                <a:gd name="T3" fmla="*/ 32 h 33"/>
                <a:gd name="T4" fmla="*/ 32 w 64"/>
                <a:gd name="T5" fmla="*/ 3 h 33"/>
                <a:gd name="T6" fmla="*/ 2 w 64"/>
                <a:gd name="T7" fmla="*/ 32 h 33"/>
                <a:gd name="T8" fmla="*/ 1 w 64"/>
                <a:gd name="T9" fmla="*/ 33 h 33"/>
                <a:gd name="T10" fmla="*/ 0 w 64"/>
                <a:gd name="T11" fmla="*/ 32 h 33"/>
                <a:gd name="T12" fmla="*/ 32 w 64"/>
                <a:gd name="T13" fmla="*/ 0 h 33"/>
                <a:gd name="T14" fmla="*/ 64 w 64"/>
                <a:gd name="T15" fmla="*/ 32 h 33"/>
                <a:gd name="T16" fmla="*/ 62 w 6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33">
                  <a:moveTo>
                    <a:pt x="62" y="33"/>
                  </a:moveTo>
                  <a:cubicBezTo>
                    <a:pt x="62" y="33"/>
                    <a:pt x="61" y="33"/>
                    <a:pt x="61" y="32"/>
                  </a:cubicBezTo>
                  <a:cubicBezTo>
                    <a:pt x="61" y="16"/>
                    <a:pt x="48" y="3"/>
                    <a:pt x="32" y="3"/>
                  </a:cubicBezTo>
                  <a:cubicBezTo>
                    <a:pt x="15" y="3"/>
                    <a:pt x="2" y="16"/>
                    <a:pt x="2" y="32"/>
                  </a:cubicBezTo>
                  <a:cubicBezTo>
                    <a:pt x="2" y="33"/>
                    <a:pt x="2" y="33"/>
                    <a:pt x="1" y="33"/>
                  </a:cubicBezTo>
                  <a:cubicBezTo>
                    <a:pt x="0" y="33"/>
                    <a:pt x="0" y="33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9" y="0"/>
                    <a:pt x="64" y="15"/>
                    <a:pt x="64" y="32"/>
                  </a:cubicBezTo>
                  <a:cubicBezTo>
                    <a:pt x="64" y="33"/>
                    <a:pt x="63" y="33"/>
                    <a:pt x="62" y="3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66" name="Freeform 221"/>
            <p:cNvSpPr>
              <a:spLocks/>
            </p:cNvSpPr>
            <p:nvPr/>
          </p:nvSpPr>
          <p:spPr bwMode="auto">
            <a:xfrm>
              <a:off x="2800981" y="10879123"/>
              <a:ext cx="150153" cy="114117"/>
            </a:xfrm>
            <a:custGeom>
              <a:avLst/>
              <a:gdLst>
                <a:gd name="T0" fmla="*/ 42 w 43"/>
                <a:gd name="T1" fmla="*/ 0 h 33"/>
                <a:gd name="T2" fmla="*/ 1 w 43"/>
                <a:gd name="T3" fmla="*/ 0 h 33"/>
                <a:gd name="T4" fmla="*/ 0 w 43"/>
                <a:gd name="T5" fmla="*/ 1 h 33"/>
                <a:gd name="T6" fmla="*/ 1 w 43"/>
                <a:gd name="T7" fmla="*/ 2 h 33"/>
                <a:gd name="T8" fmla="*/ 21 w 43"/>
                <a:gd name="T9" fmla="*/ 2 h 33"/>
                <a:gd name="T10" fmla="*/ 21 w 43"/>
                <a:gd name="T11" fmla="*/ 12 h 33"/>
                <a:gd name="T12" fmla="*/ 21 w 43"/>
                <a:gd name="T13" fmla="*/ 31 h 33"/>
                <a:gd name="T14" fmla="*/ 22 w 43"/>
                <a:gd name="T15" fmla="*/ 33 h 33"/>
                <a:gd name="T16" fmla="*/ 32 w 43"/>
                <a:gd name="T17" fmla="*/ 33 h 33"/>
                <a:gd name="T18" fmla="*/ 33 w 43"/>
                <a:gd name="T19" fmla="*/ 31 h 33"/>
                <a:gd name="T20" fmla="*/ 32 w 43"/>
                <a:gd name="T21" fmla="*/ 30 h 33"/>
                <a:gd name="T22" fmla="*/ 23 w 43"/>
                <a:gd name="T23" fmla="*/ 30 h 33"/>
                <a:gd name="T24" fmla="*/ 23 w 43"/>
                <a:gd name="T25" fmla="*/ 12 h 33"/>
                <a:gd name="T26" fmla="*/ 23 w 43"/>
                <a:gd name="T27" fmla="*/ 2 h 33"/>
                <a:gd name="T28" fmla="*/ 42 w 43"/>
                <a:gd name="T29" fmla="*/ 2 h 33"/>
                <a:gd name="T30" fmla="*/ 43 w 43"/>
                <a:gd name="T31" fmla="*/ 1 h 33"/>
                <a:gd name="T32" fmla="*/ 42 w 43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33">
                  <a:moveTo>
                    <a:pt x="4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1" y="33"/>
                    <a:pt x="2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2"/>
                    <a:pt x="33" y="31"/>
                  </a:cubicBezTo>
                  <a:cubicBezTo>
                    <a:pt x="33" y="31"/>
                    <a:pt x="33" y="30"/>
                    <a:pt x="32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2"/>
                    <a:pt x="43" y="2"/>
                    <a:pt x="43" y="1"/>
                  </a:cubicBezTo>
                  <a:cubicBezTo>
                    <a:pt x="43" y="0"/>
                    <a:pt x="43" y="0"/>
                    <a:pt x="4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67" name="Freeform 222"/>
            <p:cNvSpPr>
              <a:spLocks/>
            </p:cNvSpPr>
            <p:nvPr/>
          </p:nvSpPr>
          <p:spPr bwMode="auto">
            <a:xfrm>
              <a:off x="2873052" y="10701943"/>
              <a:ext cx="9009" cy="60060"/>
            </a:xfrm>
            <a:custGeom>
              <a:avLst/>
              <a:gdLst>
                <a:gd name="T0" fmla="*/ 1 w 2"/>
                <a:gd name="T1" fmla="*/ 17 h 17"/>
                <a:gd name="T2" fmla="*/ 0 w 2"/>
                <a:gd name="T3" fmla="*/ 16 h 17"/>
                <a:gd name="T4" fmla="*/ 0 w 2"/>
                <a:gd name="T5" fmla="*/ 1 h 17"/>
                <a:gd name="T6" fmla="*/ 1 w 2"/>
                <a:gd name="T7" fmla="*/ 0 h 17"/>
                <a:gd name="T8" fmla="*/ 2 w 2"/>
                <a:gd name="T9" fmla="*/ 1 h 17"/>
                <a:gd name="T10" fmla="*/ 2 w 2"/>
                <a:gd name="T11" fmla="*/ 16 h 17"/>
                <a:gd name="T12" fmla="*/ 1 w 2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7">
                  <a:moveTo>
                    <a:pt x="1" y="17"/>
                  </a:moveTo>
                  <a:cubicBezTo>
                    <a:pt x="0" y="17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1" y="17"/>
                    <a:pt x="1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68" name="Freeform 223"/>
            <p:cNvSpPr>
              <a:spLocks/>
            </p:cNvSpPr>
            <p:nvPr/>
          </p:nvSpPr>
          <p:spPr bwMode="auto">
            <a:xfrm>
              <a:off x="2764944" y="10722965"/>
              <a:ext cx="9009" cy="78080"/>
            </a:xfrm>
            <a:custGeom>
              <a:avLst/>
              <a:gdLst>
                <a:gd name="T0" fmla="*/ 1 w 2"/>
                <a:gd name="T1" fmla="*/ 22 h 22"/>
                <a:gd name="T2" fmla="*/ 0 w 2"/>
                <a:gd name="T3" fmla="*/ 21 h 22"/>
                <a:gd name="T4" fmla="*/ 0 w 2"/>
                <a:gd name="T5" fmla="*/ 1 h 22"/>
                <a:gd name="T6" fmla="*/ 1 w 2"/>
                <a:gd name="T7" fmla="*/ 0 h 22"/>
                <a:gd name="T8" fmla="*/ 2 w 2"/>
                <a:gd name="T9" fmla="*/ 1 h 22"/>
                <a:gd name="T10" fmla="*/ 2 w 2"/>
                <a:gd name="T11" fmla="*/ 21 h 22"/>
                <a:gd name="T12" fmla="*/ 1 w 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2">
                  <a:moveTo>
                    <a:pt x="1" y="22"/>
                  </a:moveTo>
                  <a:cubicBezTo>
                    <a:pt x="0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2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69" name="Freeform 224"/>
            <p:cNvSpPr>
              <a:spLocks/>
            </p:cNvSpPr>
            <p:nvPr/>
          </p:nvSpPr>
          <p:spPr bwMode="auto">
            <a:xfrm>
              <a:off x="2978163" y="10722965"/>
              <a:ext cx="9009" cy="78080"/>
            </a:xfrm>
            <a:custGeom>
              <a:avLst/>
              <a:gdLst>
                <a:gd name="T0" fmla="*/ 1 w 3"/>
                <a:gd name="T1" fmla="*/ 22 h 22"/>
                <a:gd name="T2" fmla="*/ 0 w 3"/>
                <a:gd name="T3" fmla="*/ 21 h 22"/>
                <a:gd name="T4" fmla="*/ 0 w 3"/>
                <a:gd name="T5" fmla="*/ 1 h 22"/>
                <a:gd name="T6" fmla="*/ 1 w 3"/>
                <a:gd name="T7" fmla="*/ 0 h 22"/>
                <a:gd name="T8" fmla="*/ 3 w 3"/>
                <a:gd name="T9" fmla="*/ 1 h 22"/>
                <a:gd name="T10" fmla="*/ 3 w 3"/>
                <a:gd name="T11" fmla="*/ 21 h 22"/>
                <a:gd name="T12" fmla="*/ 1 w 3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2">
                  <a:moveTo>
                    <a:pt x="1" y="22"/>
                  </a:moveTo>
                  <a:cubicBezTo>
                    <a:pt x="1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2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70" name="그룹 2069"/>
          <p:cNvGrpSpPr/>
          <p:nvPr/>
        </p:nvGrpSpPr>
        <p:grpSpPr>
          <a:xfrm>
            <a:off x="2066336" y="6864029"/>
            <a:ext cx="252324" cy="128848"/>
            <a:chOff x="599731" y="10777017"/>
            <a:chExt cx="282292" cy="144150"/>
          </a:xfrm>
          <a:solidFill>
            <a:srgbClr val="FE6500"/>
          </a:solidFill>
        </p:grpSpPr>
        <p:sp>
          <p:nvSpPr>
            <p:cNvPr id="2071" name="Freeform 37"/>
            <p:cNvSpPr>
              <a:spLocks noEditPoints="1"/>
            </p:cNvSpPr>
            <p:nvPr/>
          </p:nvSpPr>
          <p:spPr bwMode="auto">
            <a:xfrm>
              <a:off x="653787" y="10828071"/>
              <a:ext cx="177180" cy="93096"/>
            </a:xfrm>
            <a:custGeom>
              <a:avLst/>
              <a:gdLst>
                <a:gd name="T0" fmla="*/ 25 w 51"/>
                <a:gd name="T1" fmla="*/ 0 h 27"/>
                <a:gd name="T2" fmla="*/ 0 w 51"/>
                <a:gd name="T3" fmla="*/ 26 h 27"/>
                <a:gd name="T4" fmla="*/ 0 w 51"/>
                <a:gd name="T5" fmla="*/ 27 h 27"/>
                <a:gd name="T6" fmla="*/ 51 w 51"/>
                <a:gd name="T7" fmla="*/ 27 h 27"/>
                <a:gd name="T8" fmla="*/ 51 w 51"/>
                <a:gd name="T9" fmla="*/ 26 h 27"/>
                <a:gd name="T10" fmla="*/ 25 w 51"/>
                <a:gd name="T11" fmla="*/ 0 h 27"/>
                <a:gd name="T12" fmla="*/ 2 w 51"/>
                <a:gd name="T13" fmla="*/ 25 h 27"/>
                <a:gd name="T14" fmla="*/ 25 w 51"/>
                <a:gd name="T15" fmla="*/ 2 h 27"/>
                <a:gd name="T16" fmla="*/ 49 w 51"/>
                <a:gd name="T17" fmla="*/ 25 h 27"/>
                <a:gd name="T18" fmla="*/ 2 w 51"/>
                <a:gd name="T1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27">
                  <a:moveTo>
                    <a:pt x="25" y="0"/>
                  </a:moveTo>
                  <a:cubicBezTo>
                    <a:pt x="11" y="0"/>
                    <a:pt x="0" y="11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1"/>
                    <a:pt x="40" y="0"/>
                    <a:pt x="25" y="0"/>
                  </a:cubicBezTo>
                  <a:close/>
                  <a:moveTo>
                    <a:pt x="2" y="25"/>
                  </a:moveTo>
                  <a:cubicBezTo>
                    <a:pt x="3" y="12"/>
                    <a:pt x="13" y="2"/>
                    <a:pt x="25" y="2"/>
                  </a:cubicBezTo>
                  <a:cubicBezTo>
                    <a:pt x="38" y="2"/>
                    <a:pt x="48" y="12"/>
                    <a:pt x="49" y="25"/>
                  </a:cubicBezTo>
                  <a:lnTo>
                    <a:pt x="2" y="25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72" name="Freeform 38"/>
            <p:cNvSpPr>
              <a:spLocks/>
            </p:cNvSpPr>
            <p:nvPr/>
          </p:nvSpPr>
          <p:spPr bwMode="auto">
            <a:xfrm>
              <a:off x="734870" y="10777017"/>
              <a:ext cx="12012" cy="36038"/>
            </a:xfrm>
            <a:custGeom>
              <a:avLst/>
              <a:gdLst>
                <a:gd name="T0" fmla="*/ 0 w 3"/>
                <a:gd name="T1" fmla="*/ 1 h 11"/>
                <a:gd name="T2" fmla="*/ 0 w 3"/>
                <a:gd name="T3" fmla="*/ 10 h 11"/>
                <a:gd name="T4" fmla="*/ 1 w 3"/>
                <a:gd name="T5" fmla="*/ 11 h 11"/>
                <a:gd name="T6" fmla="*/ 3 w 3"/>
                <a:gd name="T7" fmla="*/ 10 h 11"/>
                <a:gd name="T8" fmla="*/ 3 w 3"/>
                <a:gd name="T9" fmla="*/ 1 h 11"/>
                <a:gd name="T10" fmla="*/ 1 w 3"/>
                <a:gd name="T11" fmla="*/ 0 h 11"/>
                <a:gd name="T12" fmla="*/ 0 w 3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1">
                  <a:moveTo>
                    <a:pt x="0" y="1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1"/>
                    <a:pt x="1" y="11"/>
                  </a:cubicBezTo>
                  <a:cubicBezTo>
                    <a:pt x="2" y="11"/>
                    <a:pt x="3" y="11"/>
                    <a:pt x="3" y="1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73" name="Freeform 39"/>
            <p:cNvSpPr>
              <a:spLocks/>
            </p:cNvSpPr>
            <p:nvPr/>
          </p:nvSpPr>
          <p:spPr bwMode="auto">
            <a:xfrm>
              <a:off x="812949" y="10813056"/>
              <a:ext cx="30031" cy="33035"/>
            </a:xfrm>
            <a:custGeom>
              <a:avLst/>
              <a:gdLst>
                <a:gd name="T0" fmla="*/ 7 w 9"/>
                <a:gd name="T1" fmla="*/ 1 h 9"/>
                <a:gd name="T2" fmla="*/ 0 w 9"/>
                <a:gd name="T3" fmla="*/ 7 h 9"/>
                <a:gd name="T4" fmla="*/ 0 w 9"/>
                <a:gd name="T5" fmla="*/ 9 h 9"/>
                <a:gd name="T6" fmla="*/ 1 w 9"/>
                <a:gd name="T7" fmla="*/ 9 h 9"/>
                <a:gd name="T8" fmla="*/ 2 w 9"/>
                <a:gd name="T9" fmla="*/ 9 h 9"/>
                <a:gd name="T10" fmla="*/ 8 w 9"/>
                <a:gd name="T11" fmla="*/ 2 h 9"/>
                <a:gd name="T12" fmla="*/ 8 w 9"/>
                <a:gd name="T13" fmla="*/ 1 h 9"/>
                <a:gd name="T14" fmla="*/ 7 w 9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7" y="1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8" y="0"/>
                    <a:pt x="7" y="0"/>
                    <a:pt x="7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74" name="Freeform 40"/>
            <p:cNvSpPr>
              <a:spLocks/>
            </p:cNvSpPr>
            <p:nvPr/>
          </p:nvSpPr>
          <p:spPr bwMode="auto">
            <a:xfrm>
              <a:off x="842981" y="10915161"/>
              <a:ext cx="39042" cy="6006"/>
            </a:xfrm>
            <a:custGeom>
              <a:avLst/>
              <a:gdLst>
                <a:gd name="T0" fmla="*/ 10 w 11"/>
                <a:gd name="T1" fmla="*/ 0 h 2"/>
                <a:gd name="T2" fmla="*/ 1 w 11"/>
                <a:gd name="T3" fmla="*/ 0 h 2"/>
                <a:gd name="T4" fmla="*/ 0 w 11"/>
                <a:gd name="T5" fmla="*/ 1 h 2"/>
                <a:gd name="T6" fmla="*/ 1 w 11"/>
                <a:gd name="T7" fmla="*/ 2 h 2"/>
                <a:gd name="T8" fmla="*/ 10 w 11"/>
                <a:gd name="T9" fmla="*/ 2 h 2"/>
                <a:gd name="T10" fmla="*/ 11 w 11"/>
                <a:gd name="T11" fmla="*/ 1 h 2"/>
                <a:gd name="T12" fmla="*/ 10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75" name="Freeform 41"/>
            <p:cNvSpPr>
              <a:spLocks/>
            </p:cNvSpPr>
            <p:nvPr/>
          </p:nvSpPr>
          <p:spPr bwMode="auto">
            <a:xfrm>
              <a:off x="599731" y="10915161"/>
              <a:ext cx="39042" cy="6006"/>
            </a:xfrm>
            <a:custGeom>
              <a:avLst/>
              <a:gdLst>
                <a:gd name="T0" fmla="*/ 10 w 11"/>
                <a:gd name="T1" fmla="*/ 0 h 2"/>
                <a:gd name="T2" fmla="*/ 1 w 11"/>
                <a:gd name="T3" fmla="*/ 0 h 2"/>
                <a:gd name="T4" fmla="*/ 0 w 11"/>
                <a:gd name="T5" fmla="*/ 1 h 2"/>
                <a:gd name="T6" fmla="*/ 1 w 11"/>
                <a:gd name="T7" fmla="*/ 2 h 2"/>
                <a:gd name="T8" fmla="*/ 10 w 11"/>
                <a:gd name="T9" fmla="*/ 2 h 2"/>
                <a:gd name="T10" fmla="*/ 11 w 11"/>
                <a:gd name="T11" fmla="*/ 1 h 2"/>
                <a:gd name="T12" fmla="*/ 10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76" name="Freeform 42"/>
            <p:cNvSpPr>
              <a:spLocks/>
            </p:cNvSpPr>
            <p:nvPr/>
          </p:nvSpPr>
          <p:spPr bwMode="auto">
            <a:xfrm>
              <a:off x="638773" y="10813056"/>
              <a:ext cx="33035" cy="33035"/>
            </a:xfrm>
            <a:custGeom>
              <a:avLst/>
              <a:gdLst>
                <a:gd name="T0" fmla="*/ 8 w 9"/>
                <a:gd name="T1" fmla="*/ 9 h 9"/>
                <a:gd name="T2" fmla="*/ 9 w 9"/>
                <a:gd name="T3" fmla="*/ 9 h 9"/>
                <a:gd name="T4" fmla="*/ 9 w 9"/>
                <a:gd name="T5" fmla="*/ 7 h 9"/>
                <a:gd name="T6" fmla="*/ 2 w 9"/>
                <a:gd name="T7" fmla="*/ 1 h 9"/>
                <a:gd name="T8" fmla="*/ 1 w 9"/>
                <a:gd name="T9" fmla="*/ 1 h 9"/>
                <a:gd name="T10" fmla="*/ 1 w 9"/>
                <a:gd name="T11" fmla="*/ 2 h 9"/>
                <a:gd name="T12" fmla="*/ 7 w 9"/>
                <a:gd name="T13" fmla="*/ 9 h 9"/>
                <a:gd name="T14" fmla="*/ 8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8" y="9"/>
                  </a:moveTo>
                  <a:cubicBezTo>
                    <a:pt x="8" y="9"/>
                    <a:pt x="8" y="9"/>
                    <a:pt x="9" y="9"/>
                  </a:cubicBezTo>
                  <a:cubicBezTo>
                    <a:pt x="9" y="8"/>
                    <a:pt x="9" y="8"/>
                    <a:pt x="9" y="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8" y="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077" name="Freeform 156"/>
          <p:cNvSpPr>
            <a:spLocks noEditPoints="1"/>
          </p:cNvSpPr>
          <p:nvPr/>
        </p:nvSpPr>
        <p:spPr bwMode="auto">
          <a:xfrm>
            <a:off x="2812895" y="6803635"/>
            <a:ext cx="212056" cy="249636"/>
          </a:xfrm>
          <a:custGeom>
            <a:avLst/>
            <a:gdLst>
              <a:gd name="T0" fmla="*/ 68 w 68"/>
              <a:gd name="T1" fmla="*/ 70 h 81"/>
              <a:gd name="T2" fmla="*/ 68 w 68"/>
              <a:gd name="T3" fmla="*/ 70 h 81"/>
              <a:gd name="T4" fmla="*/ 68 w 68"/>
              <a:gd name="T5" fmla="*/ 69 h 81"/>
              <a:gd name="T6" fmla="*/ 68 w 68"/>
              <a:gd name="T7" fmla="*/ 69 h 81"/>
              <a:gd name="T8" fmla="*/ 68 w 68"/>
              <a:gd name="T9" fmla="*/ 69 h 81"/>
              <a:gd name="T10" fmla="*/ 68 w 68"/>
              <a:gd name="T11" fmla="*/ 69 h 81"/>
              <a:gd name="T12" fmla="*/ 68 w 68"/>
              <a:gd name="T13" fmla="*/ 69 h 81"/>
              <a:gd name="T14" fmla="*/ 68 w 68"/>
              <a:gd name="T15" fmla="*/ 69 h 81"/>
              <a:gd name="T16" fmla="*/ 68 w 68"/>
              <a:gd name="T17" fmla="*/ 69 h 81"/>
              <a:gd name="T18" fmla="*/ 67 w 68"/>
              <a:gd name="T19" fmla="*/ 69 h 81"/>
              <a:gd name="T20" fmla="*/ 67 w 68"/>
              <a:gd name="T21" fmla="*/ 69 h 81"/>
              <a:gd name="T22" fmla="*/ 67 w 68"/>
              <a:gd name="T23" fmla="*/ 69 h 81"/>
              <a:gd name="T24" fmla="*/ 64 w 68"/>
              <a:gd name="T25" fmla="*/ 69 h 81"/>
              <a:gd name="T26" fmla="*/ 58 w 68"/>
              <a:gd name="T27" fmla="*/ 71 h 81"/>
              <a:gd name="T28" fmla="*/ 48 w 68"/>
              <a:gd name="T29" fmla="*/ 69 h 81"/>
              <a:gd name="T30" fmla="*/ 56 w 68"/>
              <a:gd name="T31" fmla="*/ 50 h 81"/>
              <a:gd name="T32" fmla="*/ 28 w 68"/>
              <a:gd name="T33" fmla="*/ 22 h 81"/>
              <a:gd name="T34" fmla="*/ 22 w 68"/>
              <a:gd name="T35" fmla="*/ 23 h 81"/>
              <a:gd name="T36" fmla="*/ 36 w 68"/>
              <a:gd name="T37" fmla="*/ 3 h 81"/>
              <a:gd name="T38" fmla="*/ 37 w 68"/>
              <a:gd name="T39" fmla="*/ 1 h 81"/>
              <a:gd name="T40" fmla="*/ 35 w 68"/>
              <a:gd name="T41" fmla="*/ 1 h 81"/>
              <a:gd name="T42" fmla="*/ 34 w 68"/>
              <a:gd name="T43" fmla="*/ 1 h 81"/>
              <a:gd name="T44" fmla="*/ 0 w 68"/>
              <a:gd name="T45" fmla="*/ 41 h 81"/>
              <a:gd name="T46" fmla="*/ 41 w 68"/>
              <a:gd name="T47" fmla="*/ 81 h 81"/>
              <a:gd name="T48" fmla="*/ 68 w 68"/>
              <a:gd name="T49" fmla="*/ 71 h 81"/>
              <a:gd name="T50" fmla="*/ 68 w 68"/>
              <a:gd name="T51" fmla="*/ 70 h 81"/>
              <a:gd name="T52" fmla="*/ 68 w 68"/>
              <a:gd name="T53" fmla="*/ 70 h 81"/>
              <a:gd name="T54" fmla="*/ 68 w 68"/>
              <a:gd name="T55" fmla="*/ 70 h 81"/>
              <a:gd name="T56" fmla="*/ 68 w 68"/>
              <a:gd name="T57" fmla="*/ 70 h 81"/>
              <a:gd name="T58" fmla="*/ 68 w 68"/>
              <a:gd name="T59" fmla="*/ 70 h 81"/>
              <a:gd name="T60" fmla="*/ 28 w 68"/>
              <a:gd name="T61" fmla="*/ 24 h 81"/>
              <a:gd name="T62" fmla="*/ 53 w 68"/>
              <a:gd name="T63" fmla="*/ 50 h 81"/>
              <a:gd name="T64" fmla="*/ 46 w 68"/>
              <a:gd name="T65" fmla="*/ 68 h 81"/>
              <a:gd name="T66" fmla="*/ 45 w 68"/>
              <a:gd name="T67" fmla="*/ 68 h 81"/>
              <a:gd name="T68" fmla="*/ 20 w 68"/>
              <a:gd name="T69" fmla="*/ 32 h 81"/>
              <a:gd name="T70" fmla="*/ 21 w 68"/>
              <a:gd name="T71" fmla="*/ 25 h 81"/>
              <a:gd name="T72" fmla="*/ 28 w 68"/>
              <a:gd name="T73" fmla="*/ 24 h 81"/>
              <a:gd name="T74" fmla="*/ 41 w 68"/>
              <a:gd name="T75" fmla="*/ 79 h 81"/>
              <a:gd name="T76" fmla="*/ 3 w 68"/>
              <a:gd name="T77" fmla="*/ 41 h 81"/>
              <a:gd name="T78" fmla="*/ 32 w 68"/>
              <a:gd name="T79" fmla="*/ 3 h 81"/>
              <a:gd name="T80" fmla="*/ 18 w 68"/>
              <a:gd name="T81" fmla="*/ 32 h 81"/>
              <a:gd name="T82" fmla="*/ 58 w 68"/>
              <a:gd name="T83" fmla="*/ 73 h 81"/>
              <a:gd name="T84" fmla="*/ 62 w 68"/>
              <a:gd name="T85" fmla="*/ 72 h 81"/>
              <a:gd name="T86" fmla="*/ 41 w 68"/>
              <a:gd name="T87" fmla="*/ 79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8" h="81">
                <a:moveTo>
                  <a:pt x="68" y="70"/>
                </a:moveTo>
                <a:cubicBezTo>
                  <a:pt x="68" y="70"/>
                  <a:pt x="68" y="70"/>
                  <a:pt x="68" y="70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6" y="69"/>
                  <a:pt x="65" y="69"/>
                  <a:pt x="64" y="69"/>
                </a:cubicBezTo>
                <a:cubicBezTo>
                  <a:pt x="62" y="70"/>
                  <a:pt x="60" y="71"/>
                  <a:pt x="58" y="71"/>
                </a:cubicBezTo>
                <a:cubicBezTo>
                  <a:pt x="55" y="71"/>
                  <a:pt x="51" y="70"/>
                  <a:pt x="48" y="69"/>
                </a:cubicBezTo>
                <a:cubicBezTo>
                  <a:pt x="53" y="64"/>
                  <a:pt x="56" y="57"/>
                  <a:pt x="56" y="50"/>
                </a:cubicBezTo>
                <a:cubicBezTo>
                  <a:pt x="56" y="34"/>
                  <a:pt x="43" y="22"/>
                  <a:pt x="28" y="22"/>
                </a:cubicBezTo>
                <a:cubicBezTo>
                  <a:pt x="26" y="22"/>
                  <a:pt x="24" y="22"/>
                  <a:pt x="22" y="23"/>
                </a:cubicBezTo>
                <a:cubicBezTo>
                  <a:pt x="24" y="15"/>
                  <a:pt x="29" y="8"/>
                  <a:pt x="36" y="3"/>
                </a:cubicBezTo>
                <a:cubicBezTo>
                  <a:pt x="37" y="2"/>
                  <a:pt x="37" y="2"/>
                  <a:pt x="37" y="1"/>
                </a:cubicBezTo>
                <a:cubicBezTo>
                  <a:pt x="36" y="1"/>
                  <a:pt x="36" y="0"/>
                  <a:pt x="35" y="1"/>
                </a:cubicBezTo>
                <a:cubicBezTo>
                  <a:pt x="35" y="1"/>
                  <a:pt x="35" y="1"/>
                  <a:pt x="34" y="1"/>
                </a:cubicBezTo>
                <a:cubicBezTo>
                  <a:pt x="15" y="4"/>
                  <a:pt x="0" y="20"/>
                  <a:pt x="0" y="41"/>
                </a:cubicBezTo>
                <a:cubicBezTo>
                  <a:pt x="0" y="63"/>
                  <a:pt x="18" y="81"/>
                  <a:pt x="41" y="81"/>
                </a:cubicBezTo>
                <a:cubicBezTo>
                  <a:pt x="51" y="81"/>
                  <a:pt x="60" y="77"/>
                  <a:pt x="68" y="71"/>
                </a:cubicBezTo>
                <a:cubicBezTo>
                  <a:pt x="68" y="71"/>
                  <a:pt x="68" y="71"/>
                  <a:pt x="68" y="70"/>
                </a:cubicBezTo>
                <a:cubicBezTo>
                  <a:pt x="68" y="70"/>
                  <a:pt x="68" y="70"/>
                  <a:pt x="68" y="70"/>
                </a:cubicBezTo>
                <a:cubicBezTo>
                  <a:pt x="68" y="70"/>
                  <a:pt x="68" y="70"/>
                  <a:pt x="68" y="70"/>
                </a:cubicBezTo>
                <a:cubicBezTo>
                  <a:pt x="68" y="70"/>
                  <a:pt x="68" y="70"/>
                  <a:pt x="68" y="70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28" y="24"/>
                </a:moveTo>
                <a:cubicBezTo>
                  <a:pt x="42" y="24"/>
                  <a:pt x="53" y="36"/>
                  <a:pt x="53" y="50"/>
                </a:cubicBezTo>
                <a:cubicBezTo>
                  <a:pt x="53" y="56"/>
                  <a:pt x="51" y="63"/>
                  <a:pt x="46" y="68"/>
                </a:cubicBezTo>
                <a:cubicBezTo>
                  <a:pt x="45" y="68"/>
                  <a:pt x="45" y="68"/>
                  <a:pt x="45" y="68"/>
                </a:cubicBezTo>
                <a:cubicBezTo>
                  <a:pt x="31" y="63"/>
                  <a:pt x="20" y="49"/>
                  <a:pt x="20" y="32"/>
                </a:cubicBezTo>
                <a:cubicBezTo>
                  <a:pt x="20" y="30"/>
                  <a:pt x="21" y="28"/>
                  <a:pt x="21" y="25"/>
                </a:cubicBezTo>
                <a:cubicBezTo>
                  <a:pt x="23" y="25"/>
                  <a:pt x="26" y="24"/>
                  <a:pt x="28" y="24"/>
                </a:cubicBezTo>
                <a:close/>
                <a:moveTo>
                  <a:pt x="41" y="79"/>
                </a:moveTo>
                <a:cubicBezTo>
                  <a:pt x="20" y="79"/>
                  <a:pt x="3" y="62"/>
                  <a:pt x="3" y="41"/>
                </a:cubicBezTo>
                <a:cubicBezTo>
                  <a:pt x="3" y="23"/>
                  <a:pt x="15" y="7"/>
                  <a:pt x="32" y="3"/>
                </a:cubicBezTo>
                <a:cubicBezTo>
                  <a:pt x="23" y="11"/>
                  <a:pt x="18" y="22"/>
                  <a:pt x="18" y="32"/>
                </a:cubicBezTo>
                <a:cubicBezTo>
                  <a:pt x="18" y="55"/>
                  <a:pt x="36" y="73"/>
                  <a:pt x="58" y="73"/>
                </a:cubicBezTo>
                <a:cubicBezTo>
                  <a:pt x="60" y="73"/>
                  <a:pt x="61" y="73"/>
                  <a:pt x="62" y="72"/>
                </a:cubicBezTo>
                <a:cubicBezTo>
                  <a:pt x="56" y="77"/>
                  <a:pt x="48" y="79"/>
                  <a:pt x="41" y="79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078" name="그룹 2077"/>
          <p:cNvGrpSpPr/>
          <p:nvPr/>
        </p:nvGrpSpPr>
        <p:grpSpPr>
          <a:xfrm>
            <a:off x="5535858" y="6821084"/>
            <a:ext cx="255006" cy="214740"/>
            <a:chOff x="10560904" y="7557733"/>
            <a:chExt cx="285292" cy="240245"/>
          </a:xfrm>
          <a:solidFill>
            <a:srgbClr val="FE6500"/>
          </a:solidFill>
        </p:grpSpPr>
        <p:sp>
          <p:nvSpPr>
            <p:cNvPr id="2079" name="Freeform 924"/>
            <p:cNvSpPr>
              <a:spLocks noEditPoints="1"/>
            </p:cNvSpPr>
            <p:nvPr/>
          </p:nvSpPr>
          <p:spPr bwMode="auto">
            <a:xfrm>
              <a:off x="10560904" y="7557733"/>
              <a:ext cx="285292" cy="240245"/>
            </a:xfrm>
            <a:custGeom>
              <a:avLst/>
              <a:gdLst>
                <a:gd name="T0" fmla="*/ 61 w 82"/>
                <a:gd name="T1" fmla="*/ 10 h 70"/>
                <a:gd name="T2" fmla="*/ 57 w 82"/>
                <a:gd name="T3" fmla="*/ 11 h 70"/>
                <a:gd name="T4" fmla="*/ 38 w 82"/>
                <a:gd name="T5" fmla="*/ 0 h 70"/>
                <a:gd name="T6" fmla="*/ 18 w 82"/>
                <a:gd name="T7" fmla="*/ 16 h 70"/>
                <a:gd name="T8" fmla="*/ 16 w 82"/>
                <a:gd name="T9" fmla="*/ 16 h 70"/>
                <a:gd name="T10" fmla="*/ 0 w 82"/>
                <a:gd name="T11" fmla="*/ 33 h 70"/>
                <a:gd name="T12" fmla="*/ 5 w 82"/>
                <a:gd name="T13" fmla="*/ 47 h 70"/>
                <a:gd name="T14" fmla="*/ 6 w 82"/>
                <a:gd name="T15" fmla="*/ 48 h 70"/>
                <a:gd name="T16" fmla="*/ 9 w 82"/>
                <a:gd name="T17" fmla="*/ 48 h 70"/>
                <a:gd name="T18" fmla="*/ 9 w 82"/>
                <a:gd name="T19" fmla="*/ 48 h 70"/>
                <a:gd name="T20" fmla="*/ 9 w 82"/>
                <a:gd name="T21" fmla="*/ 68 h 70"/>
                <a:gd name="T22" fmla="*/ 10 w 82"/>
                <a:gd name="T23" fmla="*/ 69 h 70"/>
                <a:gd name="T24" fmla="*/ 11 w 82"/>
                <a:gd name="T25" fmla="*/ 68 h 70"/>
                <a:gd name="T26" fmla="*/ 11 w 82"/>
                <a:gd name="T27" fmla="*/ 48 h 70"/>
                <a:gd name="T28" fmla="*/ 11 w 82"/>
                <a:gd name="T29" fmla="*/ 48 h 70"/>
                <a:gd name="T30" fmla="*/ 46 w 82"/>
                <a:gd name="T31" fmla="*/ 48 h 70"/>
                <a:gd name="T32" fmla="*/ 46 w 82"/>
                <a:gd name="T33" fmla="*/ 48 h 70"/>
                <a:gd name="T34" fmla="*/ 35 w 82"/>
                <a:gd name="T35" fmla="*/ 58 h 70"/>
                <a:gd name="T36" fmla="*/ 35 w 82"/>
                <a:gd name="T37" fmla="*/ 59 h 70"/>
                <a:gd name="T38" fmla="*/ 36 w 82"/>
                <a:gd name="T39" fmla="*/ 60 h 70"/>
                <a:gd name="T40" fmla="*/ 44 w 82"/>
                <a:gd name="T41" fmla="*/ 60 h 70"/>
                <a:gd name="T42" fmla="*/ 35 w 82"/>
                <a:gd name="T43" fmla="*/ 68 h 70"/>
                <a:gd name="T44" fmla="*/ 35 w 82"/>
                <a:gd name="T45" fmla="*/ 70 h 70"/>
                <a:gd name="T46" fmla="*/ 36 w 82"/>
                <a:gd name="T47" fmla="*/ 70 h 70"/>
                <a:gd name="T48" fmla="*/ 37 w 82"/>
                <a:gd name="T49" fmla="*/ 70 h 70"/>
                <a:gd name="T50" fmla="*/ 47 w 82"/>
                <a:gd name="T51" fmla="*/ 59 h 70"/>
                <a:gd name="T52" fmla="*/ 47 w 82"/>
                <a:gd name="T53" fmla="*/ 58 h 70"/>
                <a:gd name="T54" fmla="*/ 46 w 82"/>
                <a:gd name="T55" fmla="*/ 57 h 70"/>
                <a:gd name="T56" fmla="*/ 39 w 82"/>
                <a:gd name="T57" fmla="*/ 57 h 70"/>
                <a:gd name="T58" fmla="*/ 47 w 82"/>
                <a:gd name="T59" fmla="*/ 49 h 70"/>
                <a:gd name="T60" fmla="*/ 47 w 82"/>
                <a:gd name="T61" fmla="*/ 48 h 70"/>
                <a:gd name="T62" fmla="*/ 47 w 82"/>
                <a:gd name="T63" fmla="*/ 48 h 70"/>
                <a:gd name="T64" fmla="*/ 71 w 82"/>
                <a:gd name="T65" fmla="*/ 48 h 70"/>
                <a:gd name="T66" fmla="*/ 71 w 82"/>
                <a:gd name="T67" fmla="*/ 68 h 70"/>
                <a:gd name="T68" fmla="*/ 72 w 82"/>
                <a:gd name="T69" fmla="*/ 69 h 70"/>
                <a:gd name="T70" fmla="*/ 73 w 82"/>
                <a:gd name="T71" fmla="*/ 68 h 70"/>
                <a:gd name="T72" fmla="*/ 73 w 82"/>
                <a:gd name="T73" fmla="*/ 48 h 70"/>
                <a:gd name="T74" fmla="*/ 77 w 82"/>
                <a:gd name="T75" fmla="*/ 48 h 70"/>
                <a:gd name="T76" fmla="*/ 78 w 82"/>
                <a:gd name="T77" fmla="*/ 47 h 70"/>
                <a:gd name="T78" fmla="*/ 82 w 82"/>
                <a:gd name="T79" fmla="*/ 32 h 70"/>
                <a:gd name="T80" fmla="*/ 61 w 82"/>
                <a:gd name="T81" fmla="*/ 10 h 70"/>
                <a:gd name="T82" fmla="*/ 76 w 82"/>
                <a:gd name="T83" fmla="*/ 46 h 70"/>
                <a:gd name="T84" fmla="*/ 6 w 82"/>
                <a:gd name="T85" fmla="*/ 46 h 70"/>
                <a:gd name="T86" fmla="*/ 3 w 82"/>
                <a:gd name="T87" fmla="*/ 33 h 70"/>
                <a:gd name="T88" fmla="*/ 16 w 82"/>
                <a:gd name="T89" fmla="*/ 18 h 70"/>
                <a:gd name="T90" fmla="*/ 19 w 82"/>
                <a:gd name="T91" fmla="*/ 19 h 70"/>
                <a:gd name="T92" fmla="*/ 20 w 82"/>
                <a:gd name="T93" fmla="*/ 18 h 70"/>
                <a:gd name="T94" fmla="*/ 38 w 82"/>
                <a:gd name="T95" fmla="*/ 2 h 70"/>
                <a:gd name="T96" fmla="*/ 55 w 82"/>
                <a:gd name="T97" fmla="*/ 13 h 70"/>
                <a:gd name="T98" fmla="*/ 56 w 82"/>
                <a:gd name="T99" fmla="*/ 13 h 70"/>
                <a:gd name="T100" fmla="*/ 61 w 82"/>
                <a:gd name="T101" fmla="*/ 13 h 70"/>
                <a:gd name="T102" fmla="*/ 79 w 82"/>
                <a:gd name="T103" fmla="*/ 32 h 70"/>
                <a:gd name="T104" fmla="*/ 76 w 82"/>
                <a:gd name="T105" fmla="*/ 4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2" h="70">
                  <a:moveTo>
                    <a:pt x="61" y="10"/>
                  </a:moveTo>
                  <a:cubicBezTo>
                    <a:pt x="59" y="10"/>
                    <a:pt x="58" y="10"/>
                    <a:pt x="57" y="11"/>
                  </a:cubicBezTo>
                  <a:cubicBezTo>
                    <a:pt x="53" y="4"/>
                    <a:pt x="46" y="0"/>
                    <a:pt x="38" y="0"/>
                  </a:cubicBezTo>
                  <a:cubicBezTo>
                    <a:pt x="29" y="0"/>
                    <a:pt x="20" y="7"/>
                    <a:pt x="18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7" y="16"/>
                    <a:pt x="0" y="24"/>
                    <a:pt x="0" y="33"/>
                  </a:cubicBezTo>
                  <a:cubicBezTo>
                    <a:pt x="0" y="37"/>
                    <a:pt x="2" y="44"/>
                    <a:pt x="5" y="47"/>
                  </a:cubicBezTo>
                  <a:cubicBezTo>
                    <a:pt x="5" y="48"/>
                    <a:pt x="5" y="48"/>
                    <a:pt x="6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9"/>
                    <a:pt x="10" y="69"/>
                    <a:pt x="10" y="69"/>
                  </a:cubicBezTo>
                  <a:cubicBezTo>
                    <a:pt x="11" y="69"/>
                    <a:pt x="11" y="69"/>
                    <a:pt x="11" y="6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9"/>
                    <a:pt x="36" y="60"/>
                    <a:pt x="36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9"/>
                    <a:pt x="35" y="69"/>
                    <a:pt x="35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8" y="59"/>
                    <a:pt x="48" y="58"/>
                    <a:pt x="47" y="58"/>
                  </a:cubicBezTo>
                  <a:cubicBezTo>
                    <a:pt x="47" y="58"/>
                    <a:pt x="47" y="57"/>
                    <a:pt x="46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9"/>
                    <a:pt x="48" y="48"/>
                    <a:pt x="47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9"/>
                    <a:pt x="72" y="69"/>
                    <a:pt x="72" y="69"/>
                  </a:cubicBezTo>
                  <a:cubicBezTo>
                    <a:pt x="73" y="69"/>
                    <a:pt x="73" y="69"/>
                    <a:pt x="73" y="6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8" y="48"/>
                    <a:pt x="78" y="47"/>
                  </a:cubicBezTo>
                  <a:cubicBezTo>
                    <a:pt x="80" y="44"/>
                    <a:pt x="82" y="36"/>
                    <a:pt x="82" y="32"/>
                  </a:cubicBezTo>
                  <a:cubicBezTo>
                    <a:pt x="82" y="20"/>
                    <a:pt x="72" y="10"/>
                    <a:pt x="61" y="10"/>
                  </a:cubicBezTo>
                  <a:close/>
                  <a:moveTo>
                    <a:pt x="76" y="46"/>
                  </a:moveTo>
                  <a:cubicBezTo>
                    <a:pt x="6" y="46"/>
                    <a:pt x="6" y="46"/>
                    <a:pt x="6" y="46"/>
                  </a:cubicBezTo>
                  <a:cubicBezTo>
                    <a:pt x="4" y="43"/>
                    <a:pt x="3" y="37"/>
                    <a:pt x="3" y="33"/>
                  </a:cubicBezTo>
                  <a:cubicBezTo>
                    <a:pt x="3" y="25"/>
                    <a:pt x="9" y="18"/>
                    <a:pt x="16" y="18"/>
                  </a:cubicBezTo>
                  <a:cubicBezTo>
                    <a:pt x="17" y="18"/>
                    <a:pt x="18" y="19"/>
                    <a:pt x="19" y="19"/>
                  </a:cubicBezTo>
                  <a:cubicBezTo>
                    <a:pt x="19" y="19"/>
                    <a:pt x="20" y="18"/>
                    <a:pt x="20" y="18"/>
                  </a:cubicBezTo>
                  <a:cubicBezTo>
                    <a:pt x="21" y="9"/>
                    <a:pt x="29" y="2"/>
                    <a:pt x="38" y="2"/>
                  </a:cubicBezTo>
                  <a:cubicBezTo>
                    <a:pt x="45" y="2"/>
                    <a:pt x="52" y="6"/>
                    <a:pt x="55" y="13"/>
                  </a:cubicBezTo>
                  <a:cubicBezTo>
                    <a:pt x="55" y="13"/>
                    <a:pt x="56" y="13"/>
                    <a:pt x="56" y="13"/>
                  </a:cubicBezTo>
                  <a:cubicBezTo>
                    <a:pt x="58" y="13"/>
                    <a:pt x="59" y="13"/>
                    <a:pt x="61" y="13"/>
                  </a:cubicBezTo>
                  <a:cubicBezTo>
                    <a:pt x="71" y="13"/>
                    <a:pt x="79" y="21"/>
                    <a:pt x="79" y="32"/>
                  </a:cubicBezTo>
                  <a:cubicBezTo>
                    <a:pt x="79" y="36"/>
                    <a:pt x="78" y="42"/>
                    <a:pt x="76" y="4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80" name="Freeform 925"/>
            <p:cNvSpPr>
              <a:spLocks/>
            </p:cNvSpPr>
            <p:nvPr/>
          </p:nvSpPr>
          <p:spPr bwMode="auto">
            <a:xfrm>
              <a:off x="10629974" y="7728905"/>
              <a:ext cx="6006" cy="57061"/>
            </a:xfrm>
            <a:custGeom>
              <a:avLst/>
              <a:gdLst>
                <a:gd name="T0" fmla="*/ 1 w 2"/>
                <a:gd name="T1" fmla="*/ 0 h 16"/>
                <a:gd name="T2" fmla="*/ 0 w 2"/>
                <a:gd name="T3" fmla="*/ 2 h 16"/>
                <a:gd name="T4" fmla="*/ 0 w 2"/>
                <a:gd name="T5" fmla="*/ 15 h 16"/>
                <a:gd name="T6" fmla="*/ 1 w 2"/>
                <a:gd name="T7" fmla="*/ 16 h 16"/>
                <a:gd name="T8" fmla="*/ 2 w 2"/>
                <a:gd name="T9" fmla="*/ 15 h 16"/>
                <a:gd name="T10" fmla="*/ 2 w 2"/>
                <a:gd name="T11" fmla="*/ 2 h 16"/>
                <a:gd name="T12" fmla="*/ 1 w 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81" name="Freeform 926"/>
            <p:cNvSpPr>
              <a:spLocks/>
            </p:cNvSpPr>
            <p:nvPr/>
          </p:nvSpPr>
          <p:spPr bwMode="auto">
            <a:xfrm>
              <a:off x="10771114" y="7728905"/>
              <a:ext cx="9009" cy="57061"/>
            </a:xfrm>
            <a:custGeom>
              <a:avLst/>
              <a:gdLst>
                <a:gd name="T0" fmla="*/ 1 w 2"/>
                <a:gd name="T1" fmla="*/ 0 h 16"/>
                <a:gd name="T2" fmla="*/ 0 w 2"/>
                <a:gd name="T3" fmla="*/ 2 h 16"/>
                <a:gd name="T4" fmla="*/ 0 w 2"/>
                <a:gd name="T5" fmla="*/ 15 h 16"/>
                <a:gd name="T6" fmla="*/ 1 w 2"/>
                <a:gd name="T7" fmla="*/ 16 h 16"/>
                <a:gd name="T8" fmla="*/ 2 w 2"/>
                <a:gd name="T9" fmla="*/ 15 h 16"/>
                <a:gd name="T10" fmla="*/ 2 w 2"/>
                <a:gd name="T11" fmla="*/ 2 h 16"/>
                <a:gd name="T12" fmla="*/ 1 w 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2" y="1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82" name="그룹 2081"/>
          <p:cNvGrpSpPr/>
          <p:nvPr/>
        </p:nvGrpSpPr>
        <p:grpSpPr>
          <a:xfrm>
            <a:off x="6258713" y="6804978"/>
            <a:ext cx="228166" cy="246952"/>
            <a:chOff x="11284640" y="7539713"/>
            <a:chExt cx="255265" cy="276281"/>
          </a:xfrm>
          <a:solidFill>
            <a:srgbClr val="FE6500"/>
          </a:solidFill>
        </p:grpSpPr>
        <p:sp>
          <p:nvSpPr>
            <p:cNvPr id="2083" name="Freeform 999"/>
            <p:cNvSpPr>
              <a:spLocks noEditPoints="1"/>
            </p:cNvSpPr>
            <p:nvPr/>
          </p:nvSpPr>
          <p:spPr bwMode="auto">
            <a:xfrm>
              <a:off x="11284640" y="7539713"/>
              <a:ext cx="237243" cy="276281"/>
            </a:xfrm>
            <a:custGeom>
              <a:avLst/>
              <a:gdLst>
                <a:gd name="T0" fmla="*/ 68 w 68"/>
                <a:gd name="T1" fmla="*/ 69 h 80"/>
                <a:gd name="T2" fmla="*/ 68 w 68"/>
                <a:gd name="T3" fmla="*/ 69 h 80"/>
                <a:gd name="T4" fmla="*/ 68 w 68"/>
                <a:gd name="T5" fmla="*/ 69 h 80"/>
                <a:gd name="T6" fmla="*/ 68 w 68"/>
                <a:gd name="T7" fmla="*/ 68 h 80"/>
                <a:gd name="T8" fmla="*/ 68 w 68"/>
                <a:gd name="T9" fmla="*/ 68 h 80"/>
                <a:gd name="T10" fmla="*/ 68 w 68"/>
                <a:gd name="T11" fmla="*/ 68 h 80"/>
                <a:gd name="T12" fmla="*/ 68 w 68"/>
                <a:gd name="T13" fmla="*/ 68 h 80"/>
                <a:gd name="T14" fmla="*/ 68 w 68"/>
                <a:gd name="T15" fmla="*/ 68 h 80"/>
                <a:gd name="T16" fmla="*/ 68 w 68"/>
                <a:gd name="T17" fmla="*/ 68 h 80"/>
                <a:gd name="T18" fmla="*/ 67 w 68"/>
                <a:gd name="T19" fmla="*/ 68 h 80"/>
                <a:gd name="T20" fmla="*/ 67 w 68"/>
                <a:gd name="T21" fmla="*/ 68 h 80"/>
                <a:gd name="T22" fmla="*/ 67 w 68"/>
                <a:gd name="T23" fmla="*/ 68 h 80"/>
                <a:gd name="T24" fmla="*/ 64 w 68"/>
                <a:gd name="T25" fmla="*/ 69 h 80"/>
                <a:gd name="T26" fmla="*/ 59 w 68"/>
                <a:gd name="T27" fmla="*/ 70 h 80"/>
                <a:gd name="T28" fmla="*/ 20 w 68"/>
                <a:gd name="T29" fmla="*/ 32 h 80"/>
                <a:gd name="T30" fmla="*/ 37 w 68"/>
                <a:gd name="T31" fmla="*/ 2 h 80"/>
                <a:gd name="T32" fmla="*/ 37 w 68"/>
                <a:gd name="T33" fmla="*/ 0 h 80"/>
                <a:gd name="T34" fmla="*/ 35 w 68"/>
                <a:gd name="T35" fmla="*/ 0 h 80"/>
                <a:gd name="T36" fmla="*/ 35 w 68"/>
                <a:gd name="T37" fmla="*/ 0 h 80"/>
                <a:gd name="T38" fmla="*/ 0 w 68"/>
                <a:gd name="T39" fmla="*/ 40 h 80"/>
                <a:gd name="T40" fmla="*/ 41 w 68"/>
                <a:gd name="T41" fmla="*/ 80 h 80"/>
                <a:gd name="T42" fmla="*/ 68 w 68"/>
                <a:gd name="T43" fmla="*/ 70 h 80"/>
                <a:gd name="T44" fmla="*/ 68 w 68"/>
                <a:gd name="T45" fmla="*/ 70 h 80"/>
                <a:gd name="T46" fmla="*/ 68 w 68"/>
                <a:gd name="T47" fmla="*/ 69 h 80"/>
                <a:gd name="T48" fmla="*/ 68 w 68"/>
                <a:gd name="T49" fmla="*/ 69 h 80"/>
                <a:gd name="T50" fmla="*/ 68 w 68"/>
                <a:gd name="T51" fmla="*/ 69 h 80"/>
                <a:gd name="T52" fmla="*/ 68 w 68"/>
                <a:gd name="T53" fmla="*/ 69 h 80"/>
                <a:gd name="T54" fmla="*/ 3 w 68"/>
                <a:gd name="T55" fmla="*/ 40 h 80"/>
                <a:gd name="T56" fmla="*/ 32 w 68"/>
                <a:gd name="T57" fmla="*/ 3 h 80"/>
                <a:gd name="T58" fmla="*/ 18 w 68"/>
                <a:gd name="T59" fmla="*/ 32 h 80"/>
                <a:gd name="T60" fmla="*/ 59 w 68"/>
                <a:gd name="T61" fmla="*/ 72 h 80"/>
                <a:gd name="T62" fmla="*/ 62 w 68"/>
                <a:gd name="T63" fmla="*/ 72 h 80"/>
                <a:gd name="T64" fmla="*/ 41 w 68"/>
                <a:gd name="T65" fmla="*/ 78 h 80"/>
                <a:gd name="T66" fmla="*/ 3 w 68"/>
                <a:gd name="T67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80">
                  <a:moveTo>
                    <a:pt x="68" y="69"/>
                  </a:move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7" y="68"/>
                    <a:pt x="67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8"/>
                    <a:pt x="65" y="68"/>
                    <a:pt x="64" y="69"/>
                  </a:cubicBezTo>
                  <a:cubicBezTo>
                    <a:pt x="62" y="69"/>
                    <a:pt x="60" y="70"/>
                    <a:pt x="59" y="70"/>
                  </a:cubicBezTo>
                  <a:cubicBezTo>
                    <a:pt x="37" y="70"/>
                    <a:pt x="20" y="53"/>
                    <a:pt x="20" y="32"/>
                  </a:cubicBezTo>
                  <a:cubicBezTo>
                    <a:pt x="20" y="21"/>
                    <a:pt x="26" y="10"/>
                    <a:pt x="37" y="2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6" y="0"/>
                    <a:pt x="36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5" y="3"/>
                    <a:pt x="0" y="20"/>
                    <a:pt x="0" y="40"/>
                  </a:cubicBezTo>
                  <a:cubicBezTo>
                    <a:pt x="0" y="62"/>
                    <a:pt x="19" y="80"/>
                    <a:pt x="41" y="80"/>
                  </a:cubicBezTo>
                  <a:cubicBezTo>
                    <a:pt x="51" y="80"/>
                    <a:pt x="61" y="76"/>
                    <a:pt x="68" y="70"/>
                  </a:cubicBezTo>
                  <a:cubicBezTo>
                    <a:pt x="68" y="70"/>
                    <a:pt x="68" y="70"/>
                    <a:pt x="68" y="70"/>
                  </a:cubicBezTo>
                  <a:cubicBezTo>
                    <a:pt x="68" y="70"/>
                    <a:pt x="68" y="70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lose/>
                  <a:moveTo>
                    <a:pt x="3" y="40"/>
                  </a:moveTo>
                  <a:cubicBezTo>
                    <a:pt x="3" y="22"/>
                    <a:pt x="15" y="6"/>
                    <a:pt x="32" y="3"/>
                  </a:cubicBezTo>
                  <a:cubicBezTo>
                    <a:pt x="23" y="11"/>
                    <a:pt x="18" y="21"/>
                    <a:pt x="18" y="32"/>
                  </a:cubicBezTo>
                  <a:cubicBezTo>
                    <a:pt x="18" y="54"/>
                    <a:pt x="36" y="72"/>
                    <a:pt x="59" y="72"/>
                  </a:cubicBezTo>
                  <a:cubicBezTo>
                    <a:pt x="60" y="72"/>
                    <a:pt x="61" y="72"/>
                    <a:pt x="62" y="72"/>
                  </a:cubicBezTo>
                  <a:cubicBezTo>
                    <a:pt x="56" y="76"/>
                    <a:pt x="48" y="78"/>
                    <a:pt x="41" y="78"/>
                  </a:cubicBezTo>
                  <a:cubicBezTo>
                    <a:pt x="20" y="78"/>
                    <a:pt x="3" y="61"/>
                    <a:pt x="3" y="4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84" name="Freeform 1000"/>
            <p:cNvSpPr>
              <a:spLocks/>
            </p:cNvSpPr>
            <p:nvPr/>
          </p:nvSpPr>
          <p:spPr bwMode="auto">
            <a:xfrm>
              <a:off x="11443804" y="7560735"/>
              <a:ext cx="48051" cy="78080"/>
            </a:xfrm>
            <a:custGeom>
              <a:avLst/>
              <a:gdLst>
                <a:gd name="T0" fmla="*/ 1 w 14"/>
                <a:gd name="T1" fmla="*/ 12 h 23"/>
                <a:gd name="T2" fmla="*/ 6 w 14"/>
                <a:gd name="T3" fmla="*/ 12 h 23"/>
                <a:gd name="T4" fmla="*/ 6 w 14"/>
                <a:gd name="T5" fmla="*/ 22 h 23"/>
                <a:gd name="T6" fmla="*/ 7 w 14"/>
                <a:gd name="T7" fmla="*/ 23 h 23"/>
                <a:gd name="T8" fmla="*/ 8 w 14"/>
                <a:gd name="T9" fmla="*/ 22 h 23"/>
                <a:gd name="T10" fmla="*/ 8 w 14"/>
                <a:gd name="T11" fmla="*/ 12 h 23"/>
                <a:gd name="T12" fmla="*/ 13 w 14"/>
                <a:gd name="T13" fmla="*/ 12 h 23"/>
                <a:gd name="T14" fmla="*/ 14 w 14"/>
                <a:gd name="T15" fmla="*/ 11 h 23"/>
                <a:gd name="T16" fmla="*/ 13 w 14"/>
                <a:gd name="T17" fmla="*/ 10 h 23"/>
                <a:gd name="T18" fmla="*/ 8 w 14"/>
                <a:gd name="T19" fmla="*/ 10 h 23"/>
                <a:gd name="T20" fmla="*/ 8 w 14"/>
                <a:gd name="T21" fmla="*/ 1 h 23"/>
                <a:gd name="T22" fmla="*/ 7 w 14"/>
                <a:gd name="T23" fmla="*/ 0 h 23"/>
                <a:gd name="T24" fmla="*/ 6 w 14"/>
                <a:gd name="T25" fmla="*/ 1 h 23"/>
                <a:gd name="T26" fmla="*/ 6 w 14"/>
                <a:gd name="T27" fmla="*/ 10 h 23"/>
                <a:gd name="T28" fmla="*/ 1 w 14"/>
                <a:gd name="T29" fmla="*/ 10 h 23"/>
                <a:gd name="T30" fmla="*/ 0 w 14"/>
                <a:gd name="T31" fmla="*/ 11 h 23"/>
                <a:gd name="T32" fmla="*/ 1 w 14"/>
                <a:gd name="T3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" h="23">
                  <a:moveTo>
                    <a:pt x="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6" y="23"/>
                    <a:pt x="7" y="23"/>
                  </a:cubicBezTo>
                  <a:cubicBezTo>
                    <a:pt x="8" y="23"/>
                    <a:pt x="8" y="23"/>
                    <a:pt x="8" y="2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0"/>
                    <a:pt x="14" y="10"/>
                    <a:pt x="13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85" name="Freeform 1001"/>
            <p:cNvSpPr>
              <a:spLocks/>
            </p:cNvSpPr>
            <p:nvPr/>
          </p:nvSpPr>
          <p:spPr bwMode="auto">
            <a:xfrm>
              <a:off x="11500863" y="7632809"/>
              <a:ext cx="39042" cy="75079"/>
            </a:xfrm>
            <a:custGeom>
              <a:avLst/>
              <a:gdLst>
                <a:gd name="T0" fmla="*/ 11 w 12"/>
                <a:gd name="T1" fmla="*/ 10 h 22"/>
                <a:gd name="T2" fmla="*/ 8 w 12"/>
                <a:gd name="T3" fmla="*/ 10 h 22"/>
                <a:gd name="T4" fmla="*/ 8 w 12"/>
                <a:gd name="T5" fmla="*/ 1 h 22"/>
                <a:gd name="T6" fmla="*/ 6 w 12"/>
                <a:gd name="T7" fmla="*/ 0 h 22"/>
                <a:gd name="T8" fmla="*/ 5 w 12"/>
                <a:gd name="T9" fmla="*/ 1 h 22"/>
                <a:gd name="T10" fmla="*/ 5 w 12"/>
                <a:gd name="T11" fmla="*/ 10 h 22"/>
                <a:gd name="T12" fmla="*/ 1 w 12"/>
                <a:gd name="T13" fmla="*/ 10 h 22"/>
                <a:gd name="T14" fmla="*/ 0 w 12"/>
                <a:gd name="T15" fmla="*/ 11 h 22"/>
                <a:gd name="T16" fmla="*/ 1 w 12"/>
                <a:gd name="T17" fmla="*/ 12 h 22"/>
                <a:gd name="T18" fmla="*/ 5 w 12"/>
                <a:gd name="T19" fmla="*/ 12 h 22"/>
                <a:gd name="T20" fmla="*/ 5 w 12"/>
                <a:gd name="T21" fmla="*/ 21 h 22"/>
                <a:gd name="T22" fmla="*/ 6 w 12"/>
                <a:gd name="T23" fmla="*/ 22 h 22"/>
                <a:gd name="T24" fmla="*/ 8 w 12"/>
                <a:gd name="T25" fmla="*/ 21 h 22"/>
                <a:gd name="T26" fmla="*/ 8 w 12"/>
                <a:gd name="T27" fmla="*/ 12 h 22"/>
                <a:gd name="T28" fmla="*/ 11 w 12"/>
                <a:gd name="T29" fmla="*/ 12 h 22"/>
                <a:gd name="T30" fmla="*/ 12 w 12"/>
                <a:gd name="T31" fmla="*/ 11 h 22"/>
                <a:gd name="T32" fmla="*/ 11 w 12"/>
                <a:gd name="T33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22">
                  <a:moveTo>
                    <a:pt x="11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6" y="22"/>
                    <a:pt x="6" y="22"/>
                  </a:cubicBezTo>
                  <a:cubicBezTo>
                    <a:pt x="7" y="22"/>
                    <a:pt x="8" y="22"/>
                    <a:pt x="8" y="2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1"/>
                  </a:cubicBezTo>
                  <a:cubicBezTo>
                    <a:pt x="12" y="10"/>
                    <a:pt x="12" y="10"/>
                    <a:pt x="11" y="1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86" name="그룹 2085"/>
          <p:cNvGrpSpPr/>
          <p:nvPr/>
        </p:nvGrpSpPr>
        <p:grpSpPr>
          <a:xfrm>
            <a:off x="6939173" y="6821084"/>
            <a:ext cx="228160" cy="214740"/>
            <a:chOff x="11999372" y="7557729"/>
            <a:chExt cx="255259" cy="240245"/>
          </a:xfrm>
          <a:solidFill>
            <a:srgbClr val="FE6500"/>
          </a:solidFill>
        </p:grpSpPr>
        <p:sp>
          <p:nvSpPr>
            <p:cNvPr id="2087" name="Freeform 1049"/>
            <p:cNvSpPr>
              <a:spLocks noEditPoints="1"/>
            </p:cNvSpPr>
            <p:nvPr/>
          </p:nvSpPr>
          <p:spPr bwMode="auto">
            <a:xfrm>
              <a:off x="11999372" y="7671845"/>
              <a:ext cx="213219" cy="126129"/>
            </a:xfrm>
            <a:custGeom>
              <a:avLst/>
              <a:gdLst>
                <a:gd name="T0" fmla="*/ 58 w 62"/>
                <a:gd name="T1" fmla="*/ 37 h 37"/>
                <a:gd name="T2" fmla="*/ 4 w 62"/>
                <a:gd name="T3" fmla="*/ 37 h 37"/>
                <a:gd name="T4" fmla="*/ 3 w 62"/>
                <a:gd name="T5" fmla="*/ 36 h 37"/>
                <a:gd name="T6" fmla="*/ 0 w 62"/>
                <a:gd name="T7" fmla="*/ 25 h 37"/>
                <a:gd name="T8" fmla="*/ 12 w 62"/>
                <a:gd name="T9" fmla="*/ 12 h 37"/>
                <a:gd name="T10" fmla="*/ 13 w 62"/>
                <a:gd name="T11" fmla="*/ 12 h 37"/>
                <a:gd name="T12" fmla="*/ 29 w 62"/>
                <a:gd name="T13" fmla="*/ 0 h 37"/>
                <a:gd name="T14" fmla="*/ 43 w 62"/>
                <a:gd name="T15" fmla="*/ 8 h 37"/>
                <a:gd name="T16" fmla="*/ 46 w 62"/>
                <a:gd name="T17" fmla="*/ 8 h 37"/>
                <a:gd name="T18" fmla="*/ 62 w 62"/>
                <a:gd name="T19" fmla="*/ 24 h 37"/>
                <a:gd name="T20" fmla="*/ 59 w 62"/>
                <a:gd name="T21" fmla="*/ 36 h 37"/>
                <a:gd name="T22" fmla="*/ 58 w 62"/>
                <a:gd name="T23" fmla="*/ 37 h 37"/>
                <a:gd name="T24" fmla="*/ 5 w 62"/>
                <a:gd name="T25" fmla="*/ 34 h 37"/>
                <a:gd name="T26" fmla="*/ 58 w 62"/>
                <a:gd name="T27" fmla="*/ 34 h 37"/>
                <a:gd name="T28" fmla="*/ 60 w 62"/>
                <a:gd name="T29" fmla="*/ 24 h 37"/>
                <a:gd name="T30" fmla="*/ 46 w 62"/>
                <a:gd name="T31" fmla="*/ 10 h 37"/>
                <a:gd name="T32" fmla="*/ 43 w 62"/>
                <a:gd name="T33" fmla="*/ 10 h 37"/>
                <a:gd name="T34" fmla="*/ 41 w 62"/>
                <a:gd name="T35" fmla="*/ 10 h 37"/>
                <a:gd name="T36" fmla="*/ 29 w 62"/>
                <a:gd name="T37" fmla="*/ 2 h 37"/>
                <a:gd name="T38" fmla="*/ 15 w 62"/>
                <a:gd name="T39" fmla="*/ 14 h 37"/>
                <a:gd name="T40" fmla="*/ 14 w 62"/>
                <a:gd name="T41" fmla="*/ 15 h 37"/>
                <a:gd name="T42" fmla="*/ 12 w 62"/>
                <a:gd name="T43" fmla="*/ 14 h 37"/>
                <a:gd name="T44" fmla="*/ 2 w 62"/>
                <a:gd name="T45" fmla="*/ 25 h 37"/>
                <a:gd name="T46" fmla="*/ 5 w 62"/>
                <a:gd name="T4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37">
                  <a:moveTo>
                    <a:pt x="58" y="37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6"/>
                    <a:pt x="3" y="36"/>
                  </a:cubicBezTo>
                  <a:cubicBezTo>
                    <a:pt x="1" y="34"/>
                    <a:pt x="0" y="28"/>
                    <a:pt x="0" y="25"/>
                  </a:cubicBezTo>
                  <a:cubicBezTo>
                    <a:pt x="0" y="18"/>
                    <a:pt x="5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5" y="5"/>
                    <a:pt x="21" y="0"/>
                    <a:pt x="29" y="0"/>
                  </a:cubicBezTo>
                  <a:cubicBezTo>
                    <a:pt x="35" y="0"/>
                    <a:pt x="40" y="3"/>
                    <a:pt x="43" y="8"/>
                  </a:cubicBezTo>
                  <a:cubicBezTo>
                    <a:pt x="44" y="8"/>
                    <a:pt x="45" y="8"/>
                    <a:pt x="46" y="8"/>
                  </a:cubicBezTo>
                  <a:cubicBezTo>
                    <a:pt x="55" y="8"/>
                    <a:pt x="62" y="15"/>
                    <a:pt x="62" y="24"/>
                  </a:cubicBezTo>
                  <a:cubicBezTo>
                    <a:pt x="62" y="27"/>
                    <a:pt x="61" y="33"/>
                    <a:pt x="59" y="36"/>
                  </a:cubicBezTo>
                  <a:cubicBezTo>
                    <a:pt x="59" y="36"/>
                    <a:pt x="59" y="37"/>
                    <a:pt x="58" y="37"/>
                  </a:cubicBezTo>
                  <a:close/>
                  <a:moveTo>
                    <a:pt x="5" y="34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9" y="32"/>
                    <a:pt x="60" y="27"/>
                    <a:pt x="60" y="24"/>
                  </a:cubicBezTo>
                  <a:cubicBezTo>
                    <a:pt x="60" y="16"/>
                    <a:pt x="54" y="10"/>
                    <a:pt x="46" y="10"/>
                  </a:cubicBezTo>
                  <a:cubicBezTo>
                    <a:pt x="45" y="10"/>
                    <a:pt x="44" y="10"/>
                    <a:pt x="43" y="10"/>
                  </a:cubicBezTo>
                  <a:cubicBezTo>
                    <a:pt x="42" y="10"/>
                    <a:pt x="42" y="10"/>
                    <a:pt x="41" y="10"/>
                  </a:cubicBezTo>
                  <a:cubicBezTo>
                    <a:pt x="39" y="5"/>
                    <a:pt x="34" y="2"/>
                    <a:pt x="29" y="2"/>
                  </a:cubicBezTo>
                  <a:cubicBezTo>
                    <a:pt x="22" y="2"/>
                    <a:pt x="16" y="7"/>
                    <a:pt x="15" y="14"/>
                  </a:cubicBezTo>
                  <a:cubicBezTo>
                    <a:pt x="15" y="14"/>
                    <a:pt x="14" y="15"/>
                    <a:pt x="14" y="15"/>
                  </a:cubicBezTo>
                  <a:cubicBezTo>
                    <a:pt x="13" y="14"/>
                    <a:pt x="13" y="14"/>
                    <a:pt x="12" y="14"/>
                  </a:cubicBezTo>
                  <a:cubicBezTo>
                    <a:pt x="7" y="14"/>
                    <a:pt x="2" y="19"/>
                    <a:pt x="2" y="25"/>
                  </a:cubicBezTo>
                  <a:cubicBezTo>
                    <a:pt x="2" y="28"/>
                    <a:pt x="3" y="32"/>
                    <a:pt x="5" y="3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88" name="Freeform 1050"/>
            <p:cNvSpPr>
              <a:spLocks/>
            </p:cNvSpPr>
            <p:nvPr/>
          </p:nvSpPr>
          <p:spPr bwMode="auto">
            <a:xfrm>
              <a:off x="12032406" y="7560735"/>
              <a:ext cx="105107" cy="66065"/>
            </a:xfrm>
            <a:custGeom>
              <a:avLst/>
              <a:gdLst>
                <a:gd name="T0" fmla="*/ 22 w 30"/>
                <a:gd name="T1" fmla="*/ 19 h 19"/>
                <a:gd name="T2" fmla="*/ 3 w 30"/>
                <a:gd name="T3" fmla="*/ 19 h 19"/>
                <a:gd name="T4" fmla="*/ 2 w 30"/>
                <a:gd name="T5" fmla="*/ 18 h 19"/>
                <a:gd name="T6" fmla="*/ 0 w 30"/>
                <a:gd name="T7" fmla="*/ 12 h 19"/>
                <a:gd name="T8" fmla="*/ 7 w 30"/>
                <a:gd name="T9" fmla="*/ 6 h 19"/>
                <a:gd name="T10" fmla="*/ 7 w 30"/>
                <a:gd name="T11" fmla="*/ 6 h 19"/>
                <a:gd name="T12" fmla="*/ 15 w 30"/>
                <a:gd name="T13" fmla="*/ 0 h 19"/>
                <a:gd name="T14" fmla="*/ 22 w 30"/>
                <a:gd name="T15" fmla="*/ 4 h 19"/>
                <a:gd name="T16" fmla="*/ 29 w 30"/>
                <a:gd name="T17" fmla="*/ 7 h 19"/>
                <a:gd name="T18" fmla="*/ 29 w 30"/>
                <a:gd name="T19" fmla="*/ 8 h 19"/>
                <a:gd name="T20" fmla="*/ 28 w 30"/>
                <a:gd name="T21" fmla="*/ 8 h 19"/>
                <a:gd name="T22" fmla="*/ 21 w 30"/>
                <a:gd name="T23" fmla="*/ 6 h 19"/>
                <a:gd name="T24" fmla="*/ 20 w 30"/>
                <a:gd name="T25" fmla="*/ 5 h 19"/>
                <a:gd name="T26" fmla="*/ 15 w 30"/>
                <a:gd name="T27" fmla="*/ 2 h 19"/>
                <a:gd name="T28" fmla="*/ 9 w 30"/>
                <a:gd name="T29" fmla="*/ 7 h 19"/>
                <a:gd name="T30" fmla="*/ 7 w 30"/>
                <a:gd name="T31" fmla="*/ 8 h 19"/>
                <a:gd name="T32" fmla="*/ 7 w 30"/>
                <a:gd name="T33" fmla="*/ 8 h 19"/>
                <a:gd name="T34" fmla="*/ 2 w 30"/>
                <a:gd name="T35" fmla="*/ 12 h 19"/>
                <a:gd name="T36" fmla="*/ 3 w 30"/>
                <a:gd name="T37" fmla="*/ 16 h 19"/>
                <a:gd name="T38" fmla="*/ 22 w 30"/>
                <a:gd name="T39" fmla="*/ 16 h 19"/>
                <a:gd name="T40" fmla="*/ 23 w 30"/>
                <a:gd name="T41" fmla="*/ 18 h 19"/>
                <a:gd name="T42" fmla="*/ 22 w 30"/>
                <a:gd name="T4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19">
                  <a:moveTo>
                    <a:pt x="22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9"/>
                    <a:pt x="3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2"/>
                    <a:pt x="11" y="0"/>
                    <a:pt x="15" y="0"/>
                  </a:cubicBezTo>
                  <a:cubicBezTo>
                    <a:pt x="18" y="0"/>
                    <a:pt x="20" y="1"/>
                    <a:pt x="22" y="4"/>
                  </a:cubicBezTo>
                  <a:cubicBezTo>
                    <a:pt x="25" y="3"/>
                    <a:pt x="28" y="4"/>
                    <a:pt x="29" y="7"/>
                  </a:cubicBezTo>
                  <a:cubicBezTo>
                    <a:pt x="30" y="7"/>
                    <a:pt x="30" y="8"/>
                    <a:pt x="29" y="8"/>
                  </a:cubicBezTo>
                  <a:cubicBezTo>
                    <a:pt x="29" y="9"/>
                    <a:pt x="28" y="8"/>
                    <a:pt x="28" y="8"/>
                  </a:cubicBezTo>
                  <a:cubicBezTo>
                    <a:pt x="26" y="6"/>
                    <a:pt x="24" y="5"/>
                    <a:pt x="21" y="6"/>
                  </a:cubicBezTo>
                  <a:cubicBezTo>
                    <a:pt x="21" y="6"/>
                    <a:pt x="20" y="6"/>
                    <a:pt x="20" y="5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2" y="2"/>
                    <a:pt x="9" y="4"/>
                    <a:pt x="9" y="7"/>
                  </a:cubicBezTo>
                  <a:cubicBezTo>
                    <a:pt x="9" y="8"/>
                    <a:pt x="8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8"/>
                    <a:pt x="2" y="10"/>
                    <a:pt x="2" y="12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6"/>
                    <a:pt x="23" y="17"/>
                    <a:pt x="23" y="18"/>
                  </a:cubicBezTo>
                  <a:cubicBezTo>
                    <a:pt x="23" y="18"/>
                    <a:pt x="23" y="19"/>
                    <a:pt x="22" y="1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89" name="Freeform 1051"/>
            <p:cNvSpPr>
              <a:spLocks/>
            </p:cNvSpPr>
            <p:nvPr/>
          </p:nvSpPr>
          <p:spPr bwMode="auto">
            <a:xfrm>
              <a:off x="12101476" y="7557729"/>
              <a:ext cx="81082" cy="120123"/>
            </a:xfrm>
            <a:custGeom>
              <a:avLst/>
              <a:gdLst>
                <a:gd name="T0" fmla="*/ 2 w 23"/>
                <a:gd name="T1" fmla="*/ 35 h 35"/>
                <a:gd name="T2" fmla="*/ 1 w 23"/>
                <a:gd name="T3" fmla="*/ 35 h 35"/>
                <a:gd name="T4" fmla="*/ 0 w 23"/>
                <a:gd name="T5" fmla="*/ 26 h 35"/>
                <a:gd name="T6" fmla="*/ 22 w 23"/>
                <a:gd name="T7" fmla="*/ 0 h 35"/>
                <a:gd name="T8" fmla="*/ 23 w 23"/>
                <a:gd name="T9" fmla="*/ 1 h 35"/>
                <a:gd name="T10" fmla="*/ 22 w 23"/>
                <a:gd name="T11" fmla="*/ 3 h 35"/>
                <a:gd name="T12" fmla="*/ 2 w 23"/>
                <a:gd name="T13" fmla="*/ 26 h 35"/>
                <a:gd name="T14" fmla="*/ 3 w 23"/>
                <a:gd name="T15" fmla="*/ 34 h 35"/>
                <a:gd name="T16" fmla="*/ 3 w 23"/>
                <a:gd name="T17" fmla="*/ 35 h 35"/>
                <a:gd name="T18" fmla="*/ 2 w 23"/>
                <a:gd name="T1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5">
                  <a:moveTo>
                    <a:pt x="2" y="35"/>
                  </a:moveTo>
                  <a:cubicBezTo>
                    <a:pt x="2" y="35"/>
                    <a:pt x="1" y="35"/>
                    <a:pt x="1" y="35"/>
                  </a:cubicBezTo>
                  <a:cubicBezTo>
                    <a:pt x="0" y="32"/>
                    <a:pt x="0" y="29"/>
                    <a:pt x="0" y="26"/>
                  </a:cubicBezTo>
                  <a:cubicBezTo>
                    <a:pt x="0" y="13"/>
                    <a:pt x="9" y="2"/>
                    <a:pt x="22" y="0"/>
                  </a:cubicBezTo>
                  <a:cubicBezTo>
                    <a:pt x="23" y="0"/>
                    <a:pt x="23" y="1"/>
                    <a:pt x="23" y="1"/>
                  </a:cubicBezTo>
                  <a:cubicBezTo>
                    <a:pt x="23" y="2"/>
                    <a:pt x="23" y="3"/>
                    <a:pt x="22" y="3"/>
                  </a:cubicBezTo>
                  <a:cubicBezTo>
                    <a:pt x="11" y="4"/>
                    <a:pt x="2" y="14"/>
                    <a:pt x="2" y="26"/>
                  </a:cubicBezTo>
                  <a:cubicBezTo>
                    <a:pt x="2" y="29"/>
                    <a:pt x="3" y="31"/>
                    <a:pt x="3" y="34"/>
                  </a:cubicBezTo>
                  <a:cubicBezTo>
                    <a:pt x="4" y="34"/>
                    <a:pt x="3" y="35"/>
                    <a:pt x="3" y="35"/>
                  </a:cubicBezTo>
                  <a:cubicBezTo>
                    <a:pt x="3" y="35"/>
                    <a:pt x="2" y="35"/>
                    <a:pt x="2" y="3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90" name="Freeform 1052"/>
            <p:cNvSpPr>
              <a:spLocks/>
            </p:cNvSpPr>
            <p:nvPr/>
          </p:nvSpPr>
          <p:spPr bwMode="auto">
            <a:xfrm>
              <a:off x="12200577" y="7704881"/>
              <a:ext cx="54053" cy="33035"/>
            </a:xfrm>
            <a:custGeom>
              <a:avLst/>
              <a:gdLst>
                <a:gd name="T0" fmla="*/ 2 w 16"/>
                <a:gd name="T1" fmla="*/ 9 h 9"/>
                <a:gd name="T2" fmla="*/ 1 w 16"/>
                <a:gd name="T3" fmla="*/ 8 h 9"/>
                <a:gd name="T4" fmla="*/ 2 w 16"/>
                <a:gd name="T5" fmla="*/ 7 h 9"/>
                <a:gd name="T6" fmla="*/ 14 w 16"/>
                <a:gd name="T7" fmla="*/ 1 h 9"/>
                <a:gd name="T8" fmla="*/ 16 w 16"/>
                <a:gd name="T9" fmla="*/ 1 h 9"/>
                <a:gd name="T10" fmla="*/ 15 w 16"/>
                <a:gd name="T11" fmla="*/ 2 h 9"/>
                <a:gd name="T12" fmla="*/ 2 w 16"/>
                <a:gd name="T13" fmla="*/ 9 h 9"/>
                <a:gd name="T14" fmla="*/ 2 w 16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2" y="9"/>
                  </a:move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1" y="7"/>
                    <a:pt x="2" y="7"/>
                  </a:cubicBezTo>
                  <a:cubicBezTo>
                    <a:pt x="6" y="6"/>
                    <a:pt x="10" y="4"/>
                    <a:pt x="14" y="1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6" y="2"/>
                    <a:pt x="15" y="2"/>
                  </a:cubicBezTo>
                  <a:cubicBezTo>
                    <a:pt x="12" y="6"/>
                    <a:pt x="7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91" name="Freeform 1053"/>
            <p:cNvSpPr>
              <a:spLocks/>
            </p:cNvSpPr>
            <p:nvPr/>
          </p:nvSpPr>
          <p:spPr bwMode="auto">
            <a:xfrm>
              <a:off x="12140514" y="7557733"/>
              <a:ext cx="114117" cy="162165"/>
            </a:xfrm>
            <a:custGeom>
              <a:avLst/>
              <a:gdLst>
                <a:gd name="T0" fmla="*/ 26 w 33"/>
                <a:gd name="T1" fmla="*/ 47 h 47"/>
                <a:gd name="T2" fmla="*/ 0 w 33"/>
                <a:gd name="T3" fmla="*/ 21 h 47"/>
                <a:gd name="T4" fmla="*/ 11 w 33"/>
                <a:gd name="T5" fmla="*/ 1 h 47"/>
                <a:gd name="T6" fmla="*/ 13 w 33"/>
                <a:gd name="T7" fmla="*/ 1 h 47"/>
                <a:gd name="T8" fmla="*/ 12 w 33"/>
                <a:gd name="T9" fmla="*/ 2 h 47"/>
                <a:gd name="T10" fmla="*/ 2 w 33"/>
                <a:gd name="T11" fmla="*/ 21 h 47"/>
                <a:gd name="T12" fmla="*/ 26 w 33"/>
                <a:gd name="T13" fmla="*/ 45 h 47"/>
                <a:gd name="T14" fmla="*/ 30 w 33"/>
                <a:gd name="T15" fmla="*/ 44 h 47"/>
                <a:gd name="T16" fmla="*/ 31 w 33"/>
                <a:gd name="T17" fmla="*/ 44 h 47"/>
                <a:gd name="T18" fmla="*/ 33 w 33"/>
                <a:gd name="T19" fmla="*/ 44 h 47"/>
                <a:gd name="T20" fmla="*/ 32 w 33"/>
                <a:gd name="T21" fmla="*/ 46 h 47"/>
                <a:gd name="T22" fmla="*/ 30 w 33"/>
                <a:gd name="T23" fmla="*/ 46 h 47"/>
                <a:gd name="T24" fmla="*/ 26 w 33"/>
                <a:gd name="T2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47">
                  <a:moveTo>
                    <a:pt x="26" y="47"/>
                  </a:moveTo>
                  <a:cubicBezTo>
                    <a:pt x="12" y="47"/>
                    <a:pt x="0" y="35"/>
                    <a:pt x="0" y="21"/>
                  </a:cubicBezTo>
                  <a:cubicBezTo>
                    <a:pt x="0" y="13"/>
                    <a:pt x="4" y="6"/>
                    <a:pt x="11" y="1"/>
                  </a:cubicBezTo>
                  <a:cubicBezTo>
                    <a:pt x="12" y="0"/>
                    <a:pt x="12" y="0"/>
                    <a:pt x="13" y="1"/>
                  </a:cubicBezTo>
                  <a:cubicBezTo>
                    <a:pt x="13" y="1"/>
                    <a:pt x="13" y="2"/>
                    <a:pt x="12" y="2"/>
                  </a:cubicBezTo>
                  <a:cubicBezTo>
                    <a:pt x="6" y="7"/>
                    <a:pt x="2" y="14"/>
                    <a:pt x="2" y="21"/>
                  </a:cubicBezTo>
                  <a:cubicBezTo>
                    <a:pt x="2" y="34"/>
                    <a:pt x="13" y="45"/>
                    <a:pt x="26" y="45"/>
                  </a:cubicBezTo>
                  <a:cubicBezTo>
                    <a:pt x="27" y="45"/>
                    <a:pt x="28" y="44"/>
                    <a:pt x="30" y="44"/>
                  </a:cubicBezTo>
                  <a:cubicBezTo>
                    <a:pt x="30" y="44"/>
                    <a:pt x="31" y="44"/>
                    <a:pt x="31" y="44"/>
                  </a:cubicBezTo>
                  <a:cubicBezTo>
                    <a:pt x="32" y="43"/>
                    <a:pt x="33" y="44"/>
                    <a:pt x="33" y="44"/>
                  </a:cubicBezTo>
                  <a:cubicBezTo>
                    <a:pt x="33" y="45"/>
                    <a:pt x="33" y="46"/>
                    <a:pt x="32" y="46"/>
                  </a:cubicBezTo>
                  <a:cubicBezTo>
                    <a:pt x="31" y="46"/>
                    <a:pt x="31" y="46"/>
                    <a:pt x="30" y="46"/>
                  </a:cubicBezTo>
                  <a:cubicBezTo>
                    <a:pt x="29" y="47"/>
                    <a:pt x="28" y="47"/>
                    <a:pt x="26" y="4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92" name="그룹 2091"/>
          <p:cNvGrpSpPr/>
          <p:nvPr/>
        </p:nvGrpSpPr>
        <p:grpSpPr>
          <a:xfrm>
            <a:off x="8323095" y="6798264"/>
            <a:ext cx="252320" cy="260378"/>
            <a:chOff x="14119536" y="6897054"/>
            <a:chExt cx="282288" cy="291302"/>
          </a:xfrm>
          <a:solidFill>
            <a:srgbClr val="FE6500"/>
          </a:solidFill>
        </p:grpSpPr>
        <p:sp>
          <p:nvSpPr>
            <p:cNvPr id="2093" name="Freeform 1256"/>
            <p:cNvSpPr>
              <a:spLocks noEditPoints="1"/>
            </p:cNvSpPr>
            <p:nvPr/>
          </p:nvSpPr>
          <p:spPr bwMode="auto">
            <a:xfrm>
              <a:off x="14119536" y="6897054"/>
              <a:ext cx="282288" cy="168171"/>
            </a:xfrm>
            <a:custGeom>
              <a:avLst/>
              <a:gdLst>
                <a:gd name="T0" fmla="*/ 61 w 82"/>
                <a:gd name="T1" fmla="*/ 11 h 48"/>
                <a:gd name="T2" fmla="*/ 57 w 82"/>
                <a:gd name="T3" fmla="*/ 11 h 48"/>
                <a:gd name="T4" fmla="*/ 38 w 82"/>
                <a:gd name="T5" fmla="*/ 0 h 48"/>
                <a:gd name="T6" fmla="*/ 18 w 82"/>
                <a:gd name="T7" fmla="*/ 17 h 48"/>
                <a:gd name="T8" fmla="*/ 16 w 82"/>
                <a:gd name="T9" fmla="*/ 17 h 48"/>
                <a:gd name="T10" fmla="*/ 0 w 82"/>
                <a:gd name="T11" fmla="*/ 33 h 48"/>
                <a:gd name="T12" fmla="*/ 5 w 82"/>
                <a:gd name="T13" fmla="*/ 48 h 48"/>
                <a:gd name="T14" fmla="*/ 6 w 82"/>
                <a:gd name="T15" fmla="*/ 48 h 48"/>
                <a:gd name="T16" fmla="*/ 77 w 82"/>
                <a:gd name="T17" fmla="*/ 48 h 48"/>
                <a:gd name="T18" fmla="*/ 78 w 82"/>
                <a:gd name="T19" fmla="*/ 48 h 48"/>
                <a:gd name="T20" fmla="*/ 82 w 82"/>
                <a:gd name="T21" fmla="*/ 32 h 48"/>
                <a:gd name="T22" fmla="*/ 61 w 82"/>
                <a:gd name="T23" fmla="*/ 11 h 48"/>
                <a:gd name="T24" fmla="*/ 76 w 82"/>
                <a:gd name="T25" fmla="*/ 46 h 48"/>
                <a:gd name="T26" fmla="*/ 6 w 82"/>
                <a:gd name="T27" fmla="*/ 46 h 48"/>
                <a:gd name="T28" fmla="*/ 3 w 82"/>
                <a:gd name="T29" fmla="*/ 33 h 48"/>
                <a:gd name="T30" fmla="*/ 16 w 82"/>
                <a:gd name="T31" fmla="*/ 19 h 48"/>
                <a:gd name="T32" fmla="*/ 18 w 82"/>
                <a:gd name="T33" fmla="*/ 19 h 48"/>
                <a:gd name="T34" fmla="*/ 20 w 82"/>
                <a:gd name="T35" fmla="*/ 18 h 48"/>
                <a:gd name="T36" fmla="*/ 38 w 82"/>
                <a:gd name="T37" fmla="*/ 3 h 48"/>
                <a:gd name="T38" fmla="*/ 55 w 82"/>
                <a:gd name="T39" fmla="*/ 13 h 48"/>
                <a:gd name="T40" fmla="*/ 56 w 82"/>
                <a:gd name="T41" fmla="*/ 14 h 48"/>
                <a:gd name="T42" fmla="*/ 61 w 82"/>
                <a:gd name="T43" fmla="*/ 13 h 48"/>
                <a:gd name="T44" fmla="*/ 79 w 82"/>
                <a:gd name="T45" fmla="*/ 32 h 48"/>
                <a:gd name="T46" fmla="*/ 76 w 82"/>
                <a:gd name="T47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48">
                  <a:moveTo>
                    <a:pt x="61" y="11"/>
                  </a:moveTo>
                  <a:cubicBezTo>
                    <a:pt x="59" y="11"/>
                    <a:pt x="58" y="11"/>
                    <a:pt x="57" y="11"/>
                  </a:cubicBezTo>
                  <a:cubicBezTo>
                    <a:pt x="53" y="4"/>
                    <a:pt x="46" y="0"/>
                    <a:pt x="38" y="0"/>
                  </a:cubicBezTo>
                  <a:cubicBezTo>
                    <a:pt x="29" y="0"/>
                    <a:pt x="20" y="7"/>
                    <a:pt x="18" y="17"/>
                  </a:cubicBezTo>
                  <a:cubicBezTo>
                    <a:pt x="17" y="17"/>
                    <a:pt x="17" y="17"/>
                    <a:pt x="16" y="17"/>
                  </a:cubicBezTo>
                  <a:cubicBezTo>
                    <a:pt x="7" y="17"/>
                    <a:pt x="0" y="24"/>
                    <a:pt x="0" y="33"/>
                  </a:cubicBezTo>
                  <a:cubicBezTo>
                    <a:pt x="0" y="37"/>
                    <a:pt x="2" y="45"/>
                    <a:pt x="5" y="48"/>
                  </a:cubicBezTo>
                  <a:cubicBezTo>
                    <a:pt x="5" y="48"/>
                    <a:pt x="5" y="48"/>
                    <a:pt x="6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8" y="48"/>
                    <a:pt x="78" y="48"/>
                  </a:cubicBezTo>
                  <a:cubicBezTo>
                    <a:pt x="80" y="44"/>
                    <a:pt x="82" y="36"/>
                    <a:pt x="82" y="32"/>
                  </a:cubicBezTo>
                  <a:cubicBezTo>
                    <a:pt x="82" y="20"/>
                    <a:pt x="72" y="11"/>
                    <a:pt x="61" y="11"/>
                  </a:cubicBezTo>
                  <a:close/>
                  <a:moveTo>
                    <a:pt x="76" y="46"/>
                  </a:moveTo>
                  <a:cubicBezTo>
                    <a:pt x="6" y="46"/>
                    <a:pt x="6" y="46"/>
                    <a:pt x="6" y="46"/>
                  </a:cubicBezTo>
                  <a:cubicBezTo>
                    <a:pt x="4" y="43"/>
                    <a:pt x="3" y="37"/>
                    <a:pt x="3" y="33"/>
                  </a:cubicBezTo>
                  <a:cubicBezTo>
                    <a:pt x="3" y="25"/>
                    <a:pt x="9" y="19"/>
                    <a:pt x="16" y="19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9" y="19"/>
                    <a:pt x="20" y="19"/>
                    <a:pt x="20" y="18"/>
                  </a:cubicBezTo>
                  <a:cubicBezTo>
                    <a:pt x="21" y="9"/>
                    <a:pt x="29" y="3"/>
                    <a:pt x="38" y="3"/>
                  </a:cubicBezTo>
                  <a:cubicBezTo>
                    <a:pt x="45" y="3"/>
                    <a:pt x="52" y="7"/>
                    <a:pt x="55" y="13"/>
                  </a:cubicBezTo>
                  <a:cubicBezTo>
                    <a:pt x="55" y="13"/>
                    <a:pt x="56" y="14"/>
                    <a:pt x="56" y="14"/>
                  </a:cubicBezTo>
                  <a:cubicBezTo>
                    <a:pt x="58" y="13"/>
                    <a:pt x="59" y="13"/>
                    <a:pt x="61" y="13"/>
                  </a:cubicBezTo>
                  <a:cubicBezTo>
                    <a:pt x="71" y="13"/>
                    <a:pt x="79" y="22"/>
                    <a:pt x="79" y="32"/>
                  </a:cubicBezTo>
                  <a:cubicBezTo>
                    <a:pt x="79" y="36"/>
                    <a:pt x="78" y="43"/>
                    <a:pt x="76" y="4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94" name="Freeform 1257"/>
            <p:cNvSpPr>
              <a:spLocks/>
            </p:cNvSpPr>
            <p:nvPr/>
          </p:nvSpPr>
          <p:spPr bwMode="auto">
            <a:xfrm>
              <a:off x="14257676" y="7074239"/>
              <a:ext cx="6006" cy="114117"/>
            </a:xfrm>
            <a:custGeom>
              <a:avLst/>
              <a:gdLst>
                <a:gd name="T0" fmla="*/ 1 w 2"/>
                <a:gd name="T1" fmla="*/ 0 h 33"/>
                <a:gd name="T2" fmla="*/ 0 w 2"/>
                <a:gd name="T3" fmla="*/ 1 h 33"/>
                <a:gd name="T4" fmla="*/ 0 w 2"/>
                <a:gd name="T5" fmla="*/ 32 h 33"/>
                <a:gd name="T6" fmla="*/ 1 w 2"/>
                <a:gd name="T7" fmla="*/ 33 h 33"/>
                <a:gd name="T8" fmla="*/ 2 w 2"/>
                <a:gd name="T9" fmla="*/ 32 h 33"/>
                <a:gd name="T10" fmla="*/ 2 w 2"/>
                <a:gd name="T11" fmla="*/ 1 h 33"/>
                <a:gd name="T12" fmla="*/ 1 w 2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3"/>
                    <a:pt x="1" y="33"/>
                  </a:cubicBezTo>
                  <a:cubicBezTo>
                    <a:pt x="2" y="33"/>
                    <a:pt x="2" y="32"/>
                    <a:pt x="2" y="3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95" name="Freeform 1258"/>
            <p:cNvSpPr>
              <a:spLocks/>
            </p:cNvSpPr>
            <p:nvPr/>
          </p:nvSpPr>
          <p:spPr bwMode="auto">
            <a:xfrm>
              <a:off x="14221640" y="7110272"/>
              <a:ext cx="9009" cy="45048"/>
            </a:xfrm>
            <a:custGeom>
              <a:avLst/>
              <a:gdLst>
                <a:gd name="T0" fmla="*/ 1 w 2"/>
                <a:gd name="T1" fmla="*/ 0 h 13"/>
                <a:gd name="T2" fmla="*/ 0 w 2"/>
                <a:gd name="T3" fmla="*/ 1 h 13"/>
                <a:gd name="T4" fmla="*/ 0 w 2"/>
                <a:gd name="T5" fmla="*/ 11 h 13"/>
                <a:gd name="T6" fmla="*/ 1 w 2"/>
                <a:gd name="T7" fmla="*/ 13 h 13"/>
                <a:gd name="T8" fmla="*/ 2 w 2"/>
                <a:gd name="T9" fmla="*/ 11 h 13"/>
                <a:gd name="T10" fmla="*/ 2 w 2"/>
                <a:gd name="T11" fmla="*/ 1 h 13"/>
                <a:gd name="T12" fmla="*/ 1 w 2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1" y="13"/>
                    <a:pt x="2" y="12"/>
                    <a:pt x="2" y="1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96" name="Freeform 1259"/>
            <p:cNvSpPr>
              <a:spLocks/>
            </p:cNvSpPr>
            <p:nvPr/>
          </p:nvSpPr>
          <p:spPr bwMode="auto">
            <a:xfrm>
              <a:off x="14287709" y="7074239"/>
              <a:ext cx="12012" cy="42044"/>
            </a:xfrm>
            <a:custGeom>
              <a:avLst/>
              <a:gdLst>
                <a:gd name="T0" fmla="*/ 1 w 3"/>
                <a:gd name="T1" fmla="*/ 0 h 12"/>
                <a:gd name="T2" fmla="*/ 0 w 3"/>
                <a:gd name="T3" fmla="*/ 1 h 12"/>
                <a:gd name="T4" fmla="*/ 0 w 3"/>
                <a:gd name="T5" fmla="*/ 11 h 12"/>
                <a:gd name="T6" fmla="*/ 1 w 3"/>
                <a:gd name="T7" fmla="*/ 12 h 12"/>
                <a:gd name="T8" fmla="*/ 3 w 3"/>
                <a:gd name="T9" fmla="*/ 11 h 12"/>
                <a:gd name="T10" fmla="*/ 3 w 3"/>
                <a:gd name="T11" fmla="*/ 1 h 12"/>
                <a:gd name="T12" fmla="*/ 1 w 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2"/>
                    <a:pt x="1" y="12"/>
                  </a:cubicBezTo>
                  <a:cubicBezTo>
                    <a:pt x="2" y="12"/>
                    <a:pt x="3" y="11"/>
                    <a:pt x="3" y="1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97" name="Freeform 1260"/>
            <p:cNvSpPr>
              <a:spLocks/>
            </p:cNvSpPr>
            <p:nvPr/>
          </p:nvSpPr>
          <p:spPr bwMode="auto">
            <a:xfrm>
              <a:off x="14179597" y="7074239"/>
              <a:ext cx="12012" cy="81082"/>
            </a:xfrm>
            <a:custGeom>
              <a:avLst/>
              <a:gdLst>
                <a:gd name="T0" fmla="*/ 1 w 3"/>
                <a:gd name="T1" fmla="*/ 0 h 23"/>
                <a:gd name="T2" fmla="*/ 0 w 3"/>
                <a:gd name="T3" fmla="*/ 1 h 23"/>
                <a:gd name="T4" fmla="*/ 0 w 3"/>
                <a:gd name="T5" fmla="*/ 21 h 23"/>
                <a:gd name="T6" fmla="*/ 1 w 3"/>
                <a:gd name="T7" fmla="*/ 23 h 23"/>
                <a:gd name="T8" fmla="*/ 3 w 3"/>
                <a:gd name="T9" fmla="*/ 21 h 23"/>
                <a:gd name="T10" fmla="*/ 3 w 3"/>
                <a:gd name="T11" fmla="*/ 1 h 23"/>
                <a:gd name="T12" fmla="*/ 1 w 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3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1" y="23"/>
                  </a:cubicBezTo>
                  <a:cubicBezTo>
                    <a:pt x="2" y="23"/>
                    <a:pt x="3" y="22"/>
                    <a:pt x="3" y="2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98" name="Freeform 1261"/>
            <p:cNvSpPr>
              <a:spLocks/>
            </p:cNvSpPr>
            <p:nvPr/>
          </p:nvSpPr>
          <p:spPr bwMode="auto">
            <a:xfrm>
              <a:off x="14329749" y="7074239"/>
              <a:ext cx="12012" cy="69074"/>
            </a:xfrm>
            <a:custGeom>
              <a:avLst/>
              <a:gdLst>
                <a:gd name="T0" fmla="*/ 2 w 3"/>
                <a:gd name="T1" fmla="*/ 0 h 20"/>
                <a:gd name="T2" fmla="*/ 0 w 3"/>
                <a:gd name="T3" fmla="*/ 1 h 20"/>
                <a:gd name="T4" fmla="*/ 0 w 3"/>
                <a:gd name="T5" fmla="*/ 19 h 20"/>
                <a:gd name="T6" fmla="*/ 2 w 3"/>
                <a:gd name="T7" fmla="*/ 20 h 20"/>
                <a:gd name="T8" fmla="*/ 3 w 3"/>
                <a:gd name="T9" fmla="*/ 19 h 20"/>
                <a:gd name="T10" fmla="*/ 3 w 3"/>
                <a:gd name="T11" fmla="*/ 1 h 20"/>
                <a:gd name="T12" fmla="*/ 2 w 3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0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2" y="20"/>
                    <a:pt x="3" y="19"/>
                    <a:pt x="3" y="1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099" name="Freeform 1332"/>
          <p:cNvSpPr>
            <a:spLocks noEditPoints="1"/>
          </p:cNvSpPr>
          <p:nvPr/>
        </p:nvSpPr>
        <p:spPr bwMode="auto">
          <a:xfrm>
            <a:off x="9037294" y="6831820"/>
            <a:ext cx="252320" cy="193268"/>
          </a:xfrm>
          <a:custGeom>
            <a:avLst/>
            <a:gdLst>
              <a:gd name="T0" fmla="*/ 80 w 81"/>
              <a:gd name="T1" fmla="*/ 42 h 62"/>
              <a:gd name="T2" fmla="*/ 81 w 81"/>
              <a:gd name="T3" fmla="*/ 32 h 62"/>
              <a:gd name="T4" fmla="*/ 60 w 81"/>
              <a:gd name="T5" fmla="*/ 11 h 62"/>
              <a:gd name="T6" fmla="*/ 56 w 81"/>
              <a:gd name="T7" fmla="*/ 11 h 62"/>
              <a:gd name="T8" fmla="*/ 38 w 81"/>
              <a:gd name="T9" fmla="*/ 0 h 62"/>
              <a:gd name="T10" fmla="*/ 17 w 81"/>
              <a:gd name="T11" fmla="*/ 17 h 62"/>
              <a:gd name="T12" fmla="*/ 16 w 81"/>
              <a:gd name="T13" fmla="*/ 17 h 62"/>
              <a:gd name="T14" fmla="*/ 0 w 81"/>
              <a:gd name="T15" fmla="*/ 33 h 62"/>
              <a:gd name="T16" fmla="*/ 4 w 81"/>
              <a:gd name="T17" fmla="*/ 48 h 62"/>
              <a:gd name="T18" fmla="*/ 5 w 81"/>
              <a:gd name="T19" fmla="*/ 48 h 62"/>
              <a:gd name="T20" fmla="*/ 18 w 81"/>
              <a:gd name="T21" fmla="*/ 48 h 62"/>
              <a:gd name="T22" fmla="*/ 18 w 81"/>
              <a:gd name="T23" fmla="*/ 50 h 62"/>
              <a:gd name="T24" fmla="*/ 22 w 81"/>
              <a:gd name="T25" fmla="*/ 61 h 62"/>
              <a:gd name="T26" fmla="*/ 23 w 81"/>
              <a:gd name="T27" fmla="*/ 62 h 62"/>
              <a:gd name="T28" fmla="*/ 77 w 81"/>
              <a:gd name="T29" fmla="*/ 62 h 62"/>
              <a:gd name="T30" fmla="*/ 78 w 81"/>
              <a:gd name="T31" fmla="*/ 61 h 62"/>
              <a:gd name="T32" fmla="*/ 81 w 81"/>
              <a:gd name="T33" fmla="*/ 49 h 62"/>
              <a:gd name="T34" fmla="*/ 80 w 81"/>
              <a:gd name="T35" fmla="*/ 42 h 62"/>
              <a:gd name="T36" fmla="*/ 80 w 81"/>
              <a:gd name="T37" fmla="*/ 42 h 62"/>
              <a:gd name="T38" fmla="*/ 6 w 81"/>
              <a:gd name="T39" fmla="*/ 46 h 62"/>
              <a:gd name="T40" fmla="*/ 2 w 81"/>
              <a:gd name="T41" fmla="*/ 33 h 62"/>
              <a:gd name="T42" fmla="*/ 16 w 81"/>
              <a:gd name="T43" fmla="*/ 19 h 62"/>
              <a:gd name="T44" fmla="*/ 18 w 81"/>
              <a:gd name="T45" fmla="*/ 19 h 62"/>
              <a:gd name="T46" fmla="*/ 19 w 81"/>
              <a:gd name="T47" fmla="*/ 18 h 62"/>
              <a:gd name="T48" fmla="*/ 38 w 81"/>
              <a:gd name="T49" fmla="*/ 3 h 62"/>
              <a:gd name="T50" fmla="*/ 54 w 81"/>
              <a:gd name="T51" fmla="*/ 13 h 62"/>
              <a:gd name="T52" fmla="*/ 56 w 81"/>
              <a:gd name="T53" fmla="*/ 14 h 62"/>
              <a:gd name="T54" fmla="*/ 60 w 81"/>
              <a:gd name="T55" fmla="*/ 13 h 62"/>
              <a:gd name="T56" fmla="*/ 79 w 81"/>
              <a:gd name="T57" fmla="*/ 32 h 62"/>
              <a:gd name="T58" fmla="*/ 78 w 81"/>
              <a:gd name="T59" fmla="*/ 39 h 62"/>
              <a:gd name="T60" fmla="*/ 65 w 81"/>
              <a:gd name="T61" fmla="*/ 32 h 62"/>
              <a:gd name="T62" fmla="*/ 62 w 81"/>
              <a:gd name="T63" fmla="*/ 33 h 62"/>
              <a:gd name="T64" fmla="*/ 48 w 81"/>
              <a:gd name="T65" fmla="*/ 24 h 62"/>
              <a:gd name="T66" fmla="*/ 32 w 81"/>
              <a:gd name="T67" fmla="*/ 37 h 62"/>
              <a:gd name="T68" fmla="*/ 31 w 81"/>
              <a:gd name="T69" fmla="*/ 37 h 62"/>
              <a:gd name="T70" fmla="*/ 19 w 81"/>
              <a:gd name="T71" fmla="*/ 46 h 62"/>
              <a:gd name="T72" fmla="*/ 6 w 81"/>
              <a:gd name="T73" fmla="*/ 46 h 62"/>
              <a:gd name="T74" fmla="*/ 21 w 81"/>
              <a:gd name="T75" fmla="*/ 46 h 62"/>
              <a:gd name="T76" fmla="*/ 31 w 81"/>
              <a:gd name="T77" fmla="*/ 39 h 62"/>
              <a:gd name="T78" fmla="*/ 32 w 81"/>
              <a:gd name="T79" fmla="*/ 39 h 62"/>
              <a:gd name="T80" fmla="*/ 34 w 81"/>
              <a:gd name="T81" fmla="*/ 38 h 62"/>
              <a:gd name="T82" fmla="*/ 48 w 81"/>
              <a:gd name="T83" fmla="*/ 27 h 62"/>
              <a:gd name="T84" fmla="*/ 60 w 81"/>
              <a:gd name="T85" fmla="*/ 35 h 62"/>
              <a:gd name="T86" fmla="*/ 61 w 81"/>
              <a:gd name="T87" fmla="*/ 35 h 62"/>
              <a:gd name="T88" fmla="*/ 65 w 81"/>
              <a:gd name="T89" fmla="*/ 35 h 62"/>
              <a:gd name="T90" fmla="*/ 79 w 81"/>
              <a:gd name="T91" fmla="*/ 49 h 62"/>
              <a:gd name="T92" fmla="*/ 77 w 81"/>
              <a:gd name="T93" fmla="*/ 59 h 62"/>
              <a:gd name="T94" fmla="*/ 23 w 81"/>
              <a:gd name="T95" fmla="*/ 59 h 62"/>
              <a:gd name="T96" fmla="*/ 21 w 81"/>
              <a:gd name="T97" fmla="*/ 50 h 62"/>
              <a:gd name="T98" fmla="*/ 21 w 81"/>
              <a:gd name="T99" fmla="*/ 48 h 62"/>
              <a:gd name="T100" fmla="*/ 21 w 81"/>
              <a:gd name="T101" fmla="*/ 4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1" h="62">
                <a:moveTo>
                  <a:pt x="80" y="42"/>
                </a:moveTo>
                <a:cubicBezTo>
                  <a:pt x="81" y="39"/>
                  <a:pt x="81" y="35"/>
                  <a:pt x="81" y="32"/>
                </a:cubicBezTo>
                <a:cubicBezTo>
                  <a:pt x="81" y="20"/>
                  <a:pt x="72" y="11"/>
                  <a:pt x="60" y="11"/>
                </a:cubicBezTo>
                <a:cubicBezTo>
                  <a:pt x="59" y="11"/>
                  <a:pt x="57" y="11"/>
                  <a:pt x="56" y="11"/>
                </a:cubicBezTo>
                <a:cubicBezTo>
                  <a:pt x="52" y="5"/>
                  <a:pt x="45" y="0"/>
                  <a:pt x="38" y="0"/>
                </a:cubicBezTo>
                <a:cubicBezTo>
                  <a:pt x="28" y="0"/>
                  <a:pt x="19" y="7"/>
                  <a:pt x="17" y="17"/>
                </a:cubicBezTo>
                <a:cubicBezTo>
                  <a:pt x="17" y="17"/>
                  <a:pt x="16" y="17"/>
                  <a:pt x="16" y="17"/>
                </a:cubicBezTo>
                <a:cubicBezTo>
                  <a:pt x="7" y="17"/>
                  <a:pt x="0" y="24"/>
                  <a:pt x="0" y="33"/>
                </a:cubicBezTo>
                <a:cubicBezTo>
                  <a:pt x="0" y="37"/>
                  <a:pt x="1" y="45"/>
                  <a:pt x="4" y="48"/>
                </a:cubicBezTo>
                <a:cubicBezTo>
                  <a:pt x="4" y="48"/>
                  <a:pt x="5" y="48"/>
                  <a:pt x="5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8" y="49"/>
                  <a:pt x="18" y="49"/>
                  <a:pt x="18" y="50"/>
                </a:cubicBezTo>
                <a:cubicBezTo>
                  <a:pt x="18" y="53"/>
                  <a:pt x="20" y="59"/>
                  <a:pt x="22" y="61"/>
                </a:cubicBezTo>
                <a:cubicBezTo>
                  <a:pt x="22" y="61"/>
                  <a:pt x="22" y="62"/>
                  <a:pt x="23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8" y="62"/>
                  <a:pt x="78" y="61"/>
                  <a:pt x="78" y="61"/>
                </a:cubicBezTo>
                <a:cubicBezTo>
                  <a:pt x="80" y="58"/>
                  <a:pt x="81" y="52"/>
                  <a:pt x="81" y="49"/>
                </a:cubicBezTo>
                <a:cubicBezTo>
                  <a:pt x="81" y="47"/>
                  <a:pt x="81" y="44"/>
                  <a:pt x="80" y="42"/>
                </a:cubicBezTo>
                <a:cubicBezTo>
                  <a:pt x="80" y="42"/>
                  <a:pt x="80" y="42"/>
                  <a:pt x="80" y="42"/>
                </a:cubicBezTo>
                <a:close/>
                <a:moveTo>
                  <a:pt x="6" y="46"/>
                </a:moveTo>
                <a:cubicBezTo>
                  <a:pt x="3" y="43"/>
                  <a:pt x="2" y="37"/>
                  <a:pt x="2" y="33"/>
                </a:cubicBezTo>
                <a:cubicBezTo>
                  <a:pt x="2" y="25"/>
                  <a:pt x="8" y="19"/>
                  <a:pt x="16" y="19"/>
                </a:cubicBezTo>
                <a:cubicBezTo>
                  <a:pt x="16" y="19"/>
                  <a:pt x="17" y="19"/>
                  <a:pt x="18" y="19"/>
                </a:cubicBezTo>
                <a:cubicBezTo>
                  <a:pt x="18" y="19"/>
                  <a:pt x="19" y="19"/>
                  <a:pt x="19" y="18"/>
                </a:cubicBezTo>
                <a:cubicBezTo>
                  <a:pt x="21" y="9"/>
                  <a:pt x="29" y="3"/>
                  <a:pt x="38" y="3"/>
                </a:cubicBezTo>
                <a:cubicBezTo>
                  <a:pt x="45" y="3"/>
                  <a:pt x="51" y="7"/>
                  <a:pt x="54" y="13"/>
                </a:cubicBezTo>
                <a:cubicBezTo>
                  <a:pt x="55" y="14"/>
                  <a:pt x="55" y="14"/>
                  <a:pt x="56" y="14"/>
                </a:cubicBezTo>
                <a:cubicBezTo>
                  <a:pt x="57" y="13"/>
                  <a:pt x="59" y="13"/>
                  <a:pt x="60" y="13"/>
                </a:cubicBezTo>
                <a:cubicBezTo>
                  <a:pt x="71" y="13"/>
                  <a:pt x="79" y="22"/>
                  <a:pt x="79" y="32"/>
                </a:cubicBezTo>
                <a:cubicBezTo>
                  <a:pt x="79" y="34"/>
                  <a:pt x="79" y="37"/>
                  <a:pt x="78" y="39"/>
                </a:cubicBezTo>
                <a:cubicBezTo>
                  <a:pt x="75" y="35"/>
                  <a:pt x="70" y="32"/>
                  <a:pt x="65" y="32"/>
                </a:cubicBezTo>
                <a:cubicBezTo>
                  <a:pt x="64" y="32"/>
                  <a:pt x="63" y="33"/>
                  <a:pt x="62" y="33"/>
                </a:cubicBezTo>
                <a:cubicBezTo>
                  <a:pt x="59" y="28"/>
                  <a:pt x="53" y="24"/>
                  <a:pt x="48" y="24"/>
                </a:cubicBezTo>
                <a:cubicBezTo>
                  <a:pt x="40" y="24"/>
                  <a:pt x="34" y="30"/>
                  <a:pt x="32" y="37"/>
                </a:cubicBezTo>
                <a:cubicBezTo>
                  <a:pt x="31" y="37"/>
                  <a:pt x="31" y="37"/>
                  <a:pt x="31" y="37"/>
                </a:cubicBezTo>
                <a:cubicBezTo>
                  <a:pt x="25" y="37"/>
                  <a:pt x="20" y="41"/>
                  <a:pt x="19" y="46"/>
                </a:cubicBezTo>
                <a:lnTo>
                  <a:pt x="6" y="46"/>
                </a:lnTo>
                <a:close/>
                <a:moveTo>
                  <a:pt x="21" y="46"/>
                </a:moveTo>
                <a:cubicBezTo>
                  <a:pt x="22" y="42"/>
                  <a:pt x="26" y="39"/>
                  <a:pt x="31" y="39"/>
                </a:cubicBezTo>
                <a:cubicBezTo>
                  <a:pt x="31" y="39"/>
                  <a:pt x="32" y="39"/>
                  <a:pt x="32" y="39"/>
                </a:cubicBezTo>
                <a:cubicBezTo>
                  <a:pt x="33" y="39"/>
                  <a:pt x="34" y="39"/>
                  <a:pt x="34" y="38"/>
                </a:cubicBezTo>
                <a:cubicBezTo>
                  <a:pt x="35" y="32"/>
                  <a:pt x="41" y="27"/>
                  <a:pt x="48" y="27"/>
                </a:cubicBezTo>
                <a:cubicBezTo>
                  <a:pt x="53" y="27"/>
                  <a:pt x="58" y="30"/>
                  <a:pt x="60" y="35"/>
                </a:cubicBezTo>
                <a:cubicBezTo>
                  <a:pt x="60" y="35"/>
                  <a:pt x="61" y="35"/>
                  <a:pt x="61" y="35"/>
                </a:cubicBezTo>
                <a:cubicBezTo>
                  <a:pt x="63" y="35"/>
                  <a:pt x="64" y="35"/>
                  <a:pt x="65" y="35"/>
                </a:cubicBezTo>
                <a:cubicBezTo>
                  <a:pt x="73" y="35"/>
                  <a:pt x="79" y="41"/>
                  <a:pt x="79" y="49"/>
                </a:cubicBezTo>
                <a:cubicBezTo>
                  <a:pt x="79" y="52"/>
                  <a:pt x="78" y="57"/>
                  <a:pt x="77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22" y="57"/>
                  <a:pt x="21" y="53"/>
                  <a:pt x="21" y="50"/>
                </a:cubicBezTo>
                <a:cubicBezTo>
                  <a:pt x="21" y="49"/>
                  <a:pt x="21" y="49"/>
                  <a:pt x="21" y="48"/>
                </a:cubicBezTo>
                <a:cubicBezTo>
                  <a:pt x="21" y="47"/>
                  <a:pt x="21" y="46"/>
                  <a:pt x="21" y="46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100" name="그룹 2099"/>
          <p:cNvGrpSpPr/>
          <p:nvPr/>
        </p:nvGrpSpPr>
        <p:grpSpPr>
          <a:xfrm>
            <a:off x="9761652" y="6800951"/>
            <a:ext cx="252320" cy="255006"/>
            <a:chOff x="14831262" y="13876180"/>
            <a:chExt cx="282288" cy="285293"/>
          </a:xfrm>
          <a:solidFill>
            <a:srgbClr val="FE6500"/>
          </a:solidFill>
        </p:grpSpPr>
        <p:sp>
          <p:nvSpPr>
            <p:cNvPr id="2101" name="Freeform 1370"/>
            <p:cNvSpPr>
              <a:spLocks noEditPoints="1"/>
            </p:cNvSpPr>
            <p:nvPr/>
          </p:nvSpPr>
          <p:spPr bwMode="auto">
            <a:xfrm>
              <a:off x="14885317" y="13924231"/>
              <a:ext cx="174176" cy="180183"/>
            </a:xfrm>
            <a:custGeom>
              <a:avLst/>
              <a:gdLst>
                <a:gd name="T0" fmla="*/ 25 w 51"/>
                <a:gd name="T1" fmla="*/ 52 h 52"/>
                <a:gd name="T2" fmla="*/ 0 w 51"/>
                <a:gd name="T3" fmla="*/ 26 h 52"/>
                <a:gd name="T4" fmla="*/ 25 w 51"/>
                <a:gd name="T5" fmla="*/ 0 h 52"/>
                <a:gd name="T6" fmla="*/ 51 w 51"/>
                <a:gd name="T7" fmla="*/ 26 h 52"/>
                <a:gd name="T8" fmla="*/ 25 w 51"/>
                <a:gd name="T9" fmla="*/ 52 h 52"/>
                <a:gd name="T10" fmla="*/ 25 w 51"/>
                <a:gd name="T11" fmla="*/ 3 h 52"/>
                <a:gd name="T12" fmla="*/ 2 w 51"/>
                <a:gd name="T13" fmla="*/ 26 h 52"/>
                <a:gd name="T14" fmla="*/ 25 w 51"/>
                <a:gd name="T15" fmla="*/ 50 h 52"/>
                <a:gd name="T16" fmla="*/ 49 w 51"/>
                <a:gd name="T17" fmla="*/ 26 h 52"/>
                <a:gd name="T18" fmla="*/ 25 w 51"/>
                <a:gd name="T19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2">
                  <a:moveTo>
                    <a:pt x="25" y="52"/>
                  </a:moveTo>
                  <a:cubicBezTo>
                    <a:pt x="11" y="52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2"/>
                    <a:pt x="25" y="52"/>
                  </a:cubicBezTo>
                  <a:close/>
                  <a:moveTo>
                    <a:pt x="25" y="3"/>
                  </a:moveTo>
                  <a:cubicBezTo>
                    <a:pt x="12" y="3"/>
                    <a:pt x="2" y="13"/>
                    <a:pt x="2" y="26"/>
                  </a:cubicBezTo>
                  <a:cubicBezTo>
                    <a:pt x="2" y="39"/>
                    <a:pt x="12" y="50"/>
                    <a:pt x="25" y="50"/>
                  </a:cubicBezTo>
                  <a:cubicBezTo>
                    <a:pt x="38" y="50"/>
                    <a:pt x="49" y="39"/>
                    <a:pt x="49" y="26"/>
                  </a:cubicBezTo>
                  <a:cubicBezTo>
                    <a:pt x="49" y="13"/>
                    <a:pt x="38" y="3"/>
                    <a:pt x="25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02" name="Freeform 1371"/>
            <p:cNvSpPr>
              <a:spLocks/>
            </p:cNvSpPr>
            <p:nvPr/>
          </p:nvSpPr>
          <p:spPr bwMode="auto">
            <a:xfrm>
              <a:off x="14966401" y="13876180"/>
              <a:ext cx="12012" cy="39042"/>
            </a:xfrm>
            <a:custGeom>
              <a:avLst/>
              <a:gdLst>
                <a:gd name="T0" fmla="*/ 1 w 3"/>
                <a:gd name="T1" fmla="*/ 11 h 11"/>
                <a:gd name="T2" fmla="*/ 0 w 3"/>
                <a:gd name="T3" fmla="*/ 10 h 11"/>
                <a:gd name="T4" fmla="*/ 0 w 3"/>
                <a:gd name="T5" fmla="*/ 1 h 11"/>
                <a:gd name="T6" fmla="*/ 1 w 3"/>
                <a:gd name="T7" fmla="*/ 0 h 11"/>
                <a:gd name="T8" fmla="*/ 3 w 3"/>
                <a:gd name="T9" fmla="*/ 1 h 11"/>
                <a:gd name="T10" fmla="*/ 3 w 3"/>
                <a:gd name="T11" fmla="*/ 10 h 11"/>
                <a:gd name="T12" fmla="*/ 1 w 3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1">
                  <a:moveTo>
                    <a:pt x="1" y="11"/>
                  </a:moveTo>
                  <a:cubicBezTo>
                    <a:pt x="1" y="11"/>
                    <a:pt x="0" y="11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2" y="11"/>
                    <a:pt x="1" y="1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03" name="Freeform 1372"/>
            <p:cNvSpPr>
              <a:spLocks/>
            </p:cNvSpPr>
            <p:nvPr/>
          </p:nvSpPr>
          <p:spPr bwMode="auto">
            <a:xfrm>
              <a:off x="14966401" y="14119429"/>
              <a:ext cx="12012" cy="42044"/>
            </a:xfrm>
            <a:custGeom>
              <a:avLst/>
              <a:gdLst>
                <a:gd name="T0" fmla="*/ 1 w 3"/>
                <a:gd name="T1" fmla="*/ 12 h 12"/>
                <a:gd name="T2" fmla="*/ 0 w 3"/>
                <a:gd name="T3" fmla="*/ 10 h 12"/>
                <a:gd name="T4" fmla="*/ 0 w 3"/>
                <a:gd name="T5" fmla="*/ 1 h 12"/>
                <a:gd name="T6" fmla="*/ 1 w 3"/>
                <a:gd name="T7" fmla="*/ 0 h 12"/>
                <a:gd name="T8" fmla="*/ 3 w 3"/>
                <a:gd name="T9" fmla="*/ 1 h 12"/>
                <a:gd name="T10" fmla="*/ 3 w 3"/>
                <a:gd name="T11" fmla="*/ 10 h 12"/>
                <a:gd name="T12" fmla="*/ 1 w 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2">
                  <a:moveTo>
                    <a:pt x="1" y="12"/>
                  </a:moveTo>
                  <a:cubicBezTo>
                    <a:pt x="1" y="12"/>
                    <a:pt x="0" y="11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2" y="12"/>
                    <a:pt x="1" y="1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04" name="Freeform 1373"/>
            <p:cNvSpPr>
              <a:spLocks/>
            </p:cNvSpPr>
            <p:nvPr/>
          </p:nvSpPr>
          <p:spPr bwMode="auto">
            <a:xfrm>
              <a:off x="15044481" y="13915223"/>
              <a:ext cx="30031" cy="30031"/>
            </a:xfrm>
            <a:custGeom>
              <a:avLst/>
              <a:gdLst>
                <a:gd name="T0" fmla="*/ 1 w 9"/>
                <a:gd name="T1" fmla="*/ 9 h 9"/>
                <a:gd name="T2" fmla="*/ 0 w 9"/>
                <a:gd name="T3" fmla="*/ 9 h 9"/>
                <a:gd name="T4" fmla="*/ 0 w 9"/>
                <a:gd name="T5" fmla="*/ 7 h 9"/>
                <a:gd name="T6" fmla="*/ 7 w 9"/>
                <a:gd name="T7" fmla="*/ 1 h 9"/>
                <a:gd name="T8" fmla="*/ 8 w 9"/>
                <a:gd name="T9" fmla="*/ 1 h 9"/>
                <a:gd name="T10" fmla="*/ 8 w 9"/>
                <a:gd name="T11" fmla="*/ 2 h 9"/>
                <a:gd name="T12" fmla="*/ 2 w 9"/>
                <a:gd name="T13" fmla="*/ 9 h 9"/>
                <a:gd name="T14" fmla="*/ 1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1" y="9"/>
                  </a:moveTo>
                  <a:cubicBezTo>
                    <a:pt x="1" y="9"/>
                    <a:pt x="1" y="9"/>
                    <a:pt x="0" y="9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1"/>
                    <a:pt x="9" y="2"/>
                    <a:pt x="8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05" name="Freeform 1374"/>
            <p:cNvSpPr>
              <a:spLocks/>
            </p:cNvSpPr>
            <p:nvPr/>
          </p:nvSpPr>
          <p:spPr bwMode="auto">
            <a:xfrm>
              <a:off x="14870302" y="14089402"/>
              <a:ext cx="30031" cy="30031"/>
            </a:xfrm>
            <a:custGeom>
              <a:avLst/>
              <a:gdLst>
                <a:gd name="T0" fmla="*/ 1 w 9"/>
                <a:gd name="T1" fmla="*/ 9 h 9"/>
                <a:gd name="T2" fmla="*/ 1 w 9"/>
                <a:gd name="T3" fmla="*/ 9 h 9"/>
                <a:gd name="T4" fmla="*/ 1 w 9"/>
                <a:gd name="T5" fmla="*/ 7 h 9"/>
                <a:gd name="T6" fmla="*/ 7 w 9"/>
                <a:gd name="T7" fmla="*/ 1 h 9"/>
                <a:gd name="T8" fmla="*/ 8 w 9"/>
                <a:gd name="T9" fmla="*/ 1 h 9"/>
                <a:gd name="T10" fmla="*/ 8 w 9"/>
                <a:gd name="T11" fmla="*/ 2 h 9"/>
                <a:gd name="T12" fmla="*/ 2 w 9"/>
                <a:gd name="T13" fmla="*/ 9 h 9"/>
                <a:gd name="T14" fmla="*/ 1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1"/>
                    <a:pt x="9" y="2"/>
                    <a:pt x="8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1" y="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06" name="Freeform 1375"/>
            <p:cNvSpPr>
              <a:spLocks/>
            </p:cNvSpPr>
            <p:nvPr/>
          </p:nvSpPr>
          <p:spPr bwMode="auto">
            <a:xfrm>
              <a:off x="15074508" y="14014321"/>
              <a:ext cx="39042" cy="9009"/>
            </a:xfrm>
            <a:custGeom>
              <a:avLst/>
              <a:gdLst>
                <a:gd name="T0" fmla="*/ 10 w 11"/>
                <a:gd name="T1" fmla="*/ 2 h 2"/>
                <a:gd name="T2" fmla="*/ 1 w 11"/>
                <a:gd name="T3" fmla="*/ 2 h 2"/>
                <a:gd name="T4" fmla="*/ 0 w 11"/>
                <a:gd name="T5" fmla="*/ 1 h 2"/>
                <a:gd name="T6" fmla="*/ 1 w 11"/>
                <a:gd name="T7" fmla="*/ 0 h 2"/>
                <a:gd name="T8" fmla="*/ 10 w 11"/>
                <a:gd name="T9" fmla="*/ 0 h 2"/>
                <a:gd name="T10" fmla="*/ 11 w 11"/>
                <a:gd name="T11" fmla="*/ 1 h 2"/>
                <a:gd name="T12" fmla="*/ 10 w 1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1"/>
                    <a:pt x="11" y="2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07" name="Freeform 1376"/>
            <p:cNvSpPr>
              <a:spLocks/>
            </p:cNvSpPr>
            <p:nvPr/>
          </p:nvSpPr>
          <p:spPr bwMode="auto">
            <a:xfrm>
              <a:off x="14831262" y="14014321"/>
              <a:ext cx="39042" cy="9009"/>
            </a:xfrm>
            <a:custGeom>
              <a:avLst/>
              <a:gdLst>
                <a:gd name="T0" fmla="*/ 10 w 11"/>
                <a:gd name="T1" fmla="*/ 2 h 2"/>
                <a:gd name="T2" fmla="*/ 1 w 11"/>
                <a:gd name="T3" fmla="*/ 2 h 2"/>
                <a:gd name="T4" fmla="*/ 0 w 11"/>
                <a:gd name="T5" fmla="*/ 1 h 2"/>
                <a:gd name="T6" fmla="*/ 1 w 11"/>
                <a:gd name="T7" fmla="*/ 0 h 2"/>
                <a:gd name="T8" fmla="*/ 10 w 11"/>
                <a:gd name="T9" fmla="*/ 0 h 2"/>
                <a:gd name="T10" fmla="*/ 11 w 11"/>
                <a:gd name="T11" fmla="*/ 1 h 2"/>
                <a:gd name="T12" fmla="*/ 10 w 1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1" y="1"/>
                    <a:pt x="10" y="2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08" name="Freeform 1377"/>
            <p:cNvSpPr>
              <a:spLocks/>
            </p:cNvSpPr>
            <p:nvPr/>
          </p:nvSpPr>
          <p:spPr bwMode="auto">
            <a:xfrm>
              <a:off x="15044481" y="14089402"/>
              <a:ext cx="30031" cy="30031"/>
            </a:xfrm>
            <a:custGeom>
              <a:avLst/>
              <a:gdLst>
                <a:gd name="T0" fmla="*/ 7 w 9"/>
                <a:gd name="T1" fmla="*/ 9 h 9"/>
                <a:gd name="T2" fmla="*/ 7 w 9"/>
                <a:gd name="T3" fmla="*/ 9 h 9"/>
                <a:gd name="T4" fmla="*/ 0 w 9"/>
                <a:gd name="T5" fmla="*/ 2 h 9"/>
                <a:gd name="T6" fmla="*/ 0 w 9"/>
                <a:gd name="T7" fmla="*/ 1 h 9"/>
                <a:gd name="T8" fmla="*/ 2 w 9"/>
                <a:gd name="T9" fmla="*/ 1 h 9"/>
                <a:gd name="T10" fmla="*/ 8 w 9"/>
                <a:gd name="T11" fmla="*/ 7 h 9"/>
                <a:gd name="T12" fmla="*/ 8 w 9"/>
                <a:gd name="T13" fmla="*/ 9 h 9"/>
                <a:gd name="T14" fmla="*/ 7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8"/>
                    <a:pt x="8" y="9"/>
                  </a:cubicBezTo>
                  <a:cubicBezTo>
                    <a:pt x="8" y="9"/>
                    <a:pt x="8" y="9"/>
                    <a:pt x="7" y="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09" name="Freeform 1378"/>
            <p:cNvSpPr>
              <a:spLocks/>
            </p:cNvSpPr>
            <p:nvPr/>
          </p:nvSpPr>
          <p:spPr bwMode="auto">
            <a:xfrm>
              <a:off x="14870302" y="13915223"/>
              <a:ext cx="30031" cy="30031"/>
            </a:xfrm>
            <a:custGeom>
              <a:avLst/>
              <a:gdLst>
                <a:gd name="T0" fmla="*/ 8 w 9"/>
                <a:gd name="T1" fmla="*/ 9 h 9"/>
                <a:gd name="T2" fmla="*/ 7 w 9"/>
                <a:gd name="T3" fmla="*/ 9 h 9"/>
                <a:gd name="T4" fmla="*/ 1 w 9"/>
                <a:gd name="T5" fmla="*/ 2 h 9"/>
                <a:gd name="T6" fmla="*/ 1 w 9"/>
                <a:gd name="T7" fmla="*/ 1 h 9"/>
                <a:gd name="T8" fmla="*/ 2 w 9"/>
                <a:gd name="T9" fmla="*/ 1 h 9"/>
                <a:gd name="T10" fmla="*/ 8 w 9"/>
                <a:gd name="T11" fmla="*/ 7 h 9"/>
                <a:gd name="T12" fmla="*/ 8 w 9"/>
                <a:gd name="T13" fmla="*/ 9 h 9"/>
                <a:gd name="T14" fmla="*/ 8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8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8"/>
                    <a:pt x="9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110" name="Freeform 1109"/>
          <p:cNvSpPr>
            <a:spLocks noEditPoints="1"/>
          </p:cNvSpPr>
          <p:nvPr/>
        </p:nvSpPr>
        <p:spPr bwMode="auto">
          <a:xfrm>
            <a:off x="4155331" y="6155237"/>
            <a:ext cx="255006" cy="255006"/>
          </a:xfrm>
          <a:custGeom>
            <a:avLst/>
            <a:gdLst>
              <a:gd name="T0" fmla="*/ 81 w 83"/>
              <a:gd name="T1" fmla="*/ 66 h 83"/>
              <a:gd name="T2" fmla="*/ 69 w 83"/>
              <a:gd name="T3" fmla="*/ 66 h 83"/>
              <a:gd name="T4" fmla="*/ 69 w 83"/>
              <a:gd name="T5" fmla="*/ 16 h 83"/>
              <a:gd name="T6" fmla="*/ 67 w 83"/>
              <a:gd name="T7" fmla="*/ 15 h 83"/>
              <a:gd name="T8" fmla="*/ 18 w 83"/>
              <a:gd name="T9" fmla="*/ 15 h 83"/>
              <a:gd name="T10" fmla="*/ 18 w 83"/>
              <a:gd name="T11" fmla="*/ 1 h 83"/>
              <a:gd name="T12" fmla="*/ 17 w 83"/>
              <a:gd name="T13" fmla="*/ 0 h 83"/>
              <a:gd name="T14" fmla="*/ 15 w 83"/>
              <a:gd name="T15" fmla="*/ 1 h 83"/>
              <a:gd name="T16" fmla="*/ 15 w 83"/>
              <a:gd name="T17" fmla="*/ 15 h 83"/>
              <a:gd name="T18" fmla="*/ 1 w 83"/>
              <a:gd name="T19" fmla="*/ 15 h 83"/>
              <a:gd name="T20" fmla="*/ 0 w 83"/>
              <a:gd name="T21" fmla="*/ 16 h 83"/>
              <a:gd name="T22" fmla="*/ 1 w 83"/>
              <a:gd name="T23" fmla="*/ 17 h 83"/>
              <a:gd name="T24" fmla="*/ 15 w 83"/>
              <a:gd name="T25" fmla="*/ 17 h 83"/>
              <a:gd name="T26" fmla="*/ 15 w 83"/>
              <a:gd name="T27" fmla="*/ 67 h 83"/>
              <a:gd name="T28" fmla="*/ 17 w 83"/>
              <a:gd name="T29" fmla="*/ 68 h 83"/>
              <a:gd name="T30" fmla="*/ 66 w 83"/>
              <a:gd name="T31" fmla="*/ 68 h 83"/>
              <a:gd name="T32" fmla="*/ 66 w 83"/>
              <a:gd name="T33" fmla="*/ 81 h 83"/>
              <a:gd name="T34" fmla="*/ 67 w 83"/>
              <a:gd name="T35" fmla="*/ 83 h 83"/>
              <a:gd name="T36" fmla="*/ 69 w 83"/>
              <a:gd name="T37" fmla="*/ 81 h 83"/>
              <a:gd name="T38" fmla="*/ 69 w 83"/>
              <a:gd name="T39" fmla="*/ 68 h 83"/>
              <a:gd name="T40" fmla="*/ 81 w 83"/>
              <a:gd name="T41" fmla="*/ 68 h 83"/>
              <a:gd name="T42" fmla="*/ 83 w 83"/>
              <a:gd name="T43" fmla="*/ 67 h 83"/>
              <a:gd name="T44" fmla="*/ 81 w 83"/>
              <a:gd name="T45" fmla="*/ 66 h 83"/>
              <a:gd name="T46" fmla="*/ 18 w 83"/>
              <a:gd name="T47" fmla="*/ 66 h 83"/>
              <a:gd name="T48" fmla="*/ 18 w 83"/>
              <a:gd name="T49" fmla="*/ 17 h 83"/>
              <a:gd name="T50" fmla="*/ 66 w 83"/>
              <a:gd name="T51" fmla="*/ 17 h 83"/>
              <a:gd name="T52" fmla="*/ 66 w 83"/>
              <a:gd name="T53" fmla="*/ 66 h 83"/>
              <a:gd name="T54" fmla="*/ 18 w 83"/>
              <a:gd name="T55" fmla="*/ 6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3" h="83">
                <a:moveTo>
                  <a:pt x="81" y="66"/>
                </a:moveTo>
                <a:cubicBezTo>
                  <a:pt x="69" y="66"/>
                  <a:pt x="69" y="66"/>
                  <a:pt x="69" y="66"/>
                </a:cubicBezTo>
                <a:cubicBezTo>
                  <a:pt x="69" y="16"/>
                  <a:pt x="69" y="16"/>
                  <a:pt x="69" y="16"/>
                </a:cubicBezTo>
                <a:cubicBezTo>
                  <a:pt x="69" y="16"/>
                  <a:pt x="68" y="15"/>
                  <a:pt x="67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7" y="0"/>
                  <a:pt x="17" y="0"/>
                </a:cubicBezTo>
                <a:cubicBezTo>
                  <a:pt x="16" y="0"/>
                  <a:pt x="15" y="1"/>
                  <a:pt x="15" y="1"/>
                </a:cubicBezTo>
                <a:cubicBezTo>
                  <a:pt x="15" y="15"/>
                  <a:pt x="15" y="15"/>
                  <a:pt x="15" y="15"/>
                </a:cubicBezTo>
                <a:cubicBezTo>
                  <a:pt x="1" y="15"/>
                  <a:pt x="1" y="15"/>
                  <a:pt x="1" y="15"/>
                </a:cubicBezTo>
                <a:cubicBezTo>
                  <a:pt x="0" y="15"/>
                  <a:pt x="0" y="16"/>
                  <a:pt x="0" y="16"/>
                </a:cubicBezTo>
                <a:cubicBezTo>
                  <a:pt x="0" y="17"/>
                  <a:pt x="0" y="17"/>
                  <a:pt x="1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67"/>
                  <a:pt x="15" y="67"/>
                  <a:pt x="15" y="67"/>
                </a:cubicBezTo>
                <a:cubicBezTo>
                  <a:pt x="15" y="68"/>
                  <a:pt x="16" y="68"/>
                  <a:pt x="17" y="68"/>
                </a:cubicBezTo>
                <a:cubicBezTo>
                  <a:pt x="66" y="68"/>
                  <a:pt x="66" y="68"/>
                  <a:pt x="66" y="68"/>
                </a:cubicBezTo>
                <a:cubicBezTo>
                  <a:pt x="66" y="81"/>
                  <a:pt x="66" y="81"/>
                  <a:pt x="66" y="81"/>
                </a:cubicBezTo>
                <a:cubicBezTo>
                  <a:pt x="66" y="82"/>
                  <a:pt x="67" y="83"/>
                  <a:pt x="67" y="83"/>
                </a:cubicBezTo>
                <a:cubicBezTo>
                  <a:pt x="68" y="83"/>
                  <a:pt x="69" y="82"/>
                  <a:pt x="69" y="81"/>
                </a:cubicBezTo>
                <a:cubicBezTo>
                  <a:pt x="69" y="68"/>
                  <a:pt x="69" y="68"/>
                  <a:pt x="69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2" y="68"/>
                  <a:pt x="83" y="68"/>
                  <a:pt x="83" y="67"/>
                </a:cubicBezTo>
                <a:cubicBezTo>
                  <a:pt x="83" y="66"/>
                  <a:pt x="82" y="66"/>
                  <a:pt x="81" y="66"/>
                </a:cubicBezTo>
                <a:close/>
                <a:moveTo>
                  <a:pt x="18" y="66"/>
                </a:moveTo>
                <a:cubicBezTo>
                  <a:pt x="18" y="17"/>
                  <a:pt x="18" y="17"/>
                  <a:pt x="18" y="17"/>
                </a:cubicBezTo>
                <a:cubicBezTo>
                  <a:pt x="66" y="17"/>
                  <a:pt x="66" y="17"/>
                  <a:pt x="66" y="17"/>
                </a:cubicBezTo>
                <a:cubicBezTo>
                  <a:pt x="66" y="66"/>
                  <a:pt x="66" y="66"/>
                  <a:pt x="66" y="66"/>
                </a:cubicBezTo>
                <a:lnTo>
                  <a:pt x="18" y="66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111" name="그룹 2110"/>
          <p:cNvGrpSpPr/>
          <p:nvPr/>
        </p:nvGrpSpPr>
        <p:grpSpPr>
          <a:xfrm>
            <a:off x="4845435" y="6155239"/>
            <a:ext cx="252320" cy="255004"/>
            <a:chOff x="5581819" y="8804004"/>
            <a:chExt cx="282288" cy="285291"/>
          </a:xfrm>
          <a:solidFill>
            <a:srgbClr val="FE6500"/>
          </a:solidFill>
        </p:grpSpPr>
        <p:sp>
          <p:nvSpPr>
            <p:cNvPr id="2112" name="Freeform 447"/>
            <p:cNvSpPr>
              <a:spLocks noEditPoints="1"/>
            </p:cNvSpPr>
            <p:nvPr/>
          </p:nvSpPr>
          <p:spPr bwMode="auto">
            <a:xfrm>
              <a:off x="5602839" y="8879080"/>
              <a:ext cx="183186" cy="189192"/>
            </a:xfrm>
            <a:custGeom>
              <a:avLst/>
              <a:gdLst>
                <a:gd name="T0" fmla="*/ 49 w 53"/>
                <a:gd name="T1" fmla="*/ 0 h 54"/>
                <a:gd name="T2" fmla="*/ 3 w 53"/>
                <a:gd name="T3" fmla="*/ 0 h 54"/>
                <a:gd name="T4" fmla="*/ 0 w 53"/>
                <a:gd name="T5" fmla="*/ 3 h 54"/>
                <a:gd name="T6" fmla="*/ 0 w 53"/>
                <a:gd name="T7" fmla="*/ 51 h 54"/>
                <a:gd name="T8" fmla="*/ 3 w 53"/>
                <a:gd name="T9" fmla="*/ 54 h 54"/>
                <a:gd name="T10" fmla="*/ 49 w 53"/>
                <a:gd name="T11" fmla="*/ 54 h 54"/>
                <a:gd name="T12" fmla="*/ 53 w 53"/>
                <a:gd name="T13" fmla="*/ 51 h 54"/>
                <a:gd name="T14" fmla="*/ 53 w 53"/>
                <a:gd name="T15" fmla="*/ 3 h 54"/>
                <a:gd name="T16" fmla="*/ 49 w 53"/>
                <a:gd name="T17" fmla="*/ 0 h 54"/>
                <a:gd name="T18" fmla="*/ 50 w 53"/>
                <a:gd name="T19" fmla="*/ 52 h 54"/>
                <a:gd name="T20" fmla="*/ 2 w 53"/>
                <a:gd name="T21" fmla="*/ 52 h 54"/>
                <a:gd name="T22" fmla="*/ 2 w 53"/>
                <a:gd name="T23" fmla="*/ 2 h 54"/>
                <a:gd name="T24" fmla="*/ 50 w 53"/>
                <a:gd name="T25" fmla="*/ 2 h 54"/>
                <a:gd name="T26" fmla="*/ 50 w 53"/>
                <a:gd name="T27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4">
                  <a:moveTo>
                    <a:pt x="4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3"/>
                    <a:pt x="1" y="54"/>
                    <a:pt x="3" y="54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51" y="54"/>
                    <a:pt x="53" y="53"/>
                    <a:pt x="53" y="51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1"/>
                    <a:pt x="51" y="0"/>
                    <a:pt x="49" y="0"/>
                  </a:cubicBezTo>
                  <a:close/>
                  <a:moveTo>
                    <a:pt x="50" y="52"/>
                  </a:moveTo>
                  <a:cubicBezTo>
                    <a:pt x="2" y="52"/>
                    <a:pt x="2" y="52"/>
                    <a:pt x="2" y="5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50" y="2"/>
                    <a:pt x="50" y="2"/>
                    <a:pt x="50" y="2"/>
                  </a:cubicBezTo>
                  <a:lnTo>
                    <a:pt x="50" y="5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13" name="Freeform 448"/>
            <p:cNvSpPr>
              <a:spLocks/>
            </p:cNvSpPr>
            <p:nvPr/>
          </p:nvSpPr>
          <p:spPr bwMode="auto">
            <a:xfrm>
              <a:off x="5810054" y="8861061"/>
              <a:ext cx="54053" cy="228234"/>
            </a:xfrm>
            <a:custGeom>
              <a:avLst/>
              <a:gdLst>
                <a:gd name="T0" fmla="*/ 13 w 15"/>
                <a:gd name="T1" fmla="*/ 57 h 66"/>
                <a:gd name="T2" fmla="*/ 8 w 15"/>
                <a:gd name="T3" fmla="*/ 62 h 66"/>
                <a:gd name="T4" fmla="*/ 8 w 15"/>
                <a:gd name="T5" fmla="*/ 4 h 66"/>
                <a:gd name="T6" fmla="*/ 13 w 15"/>
                <a:gd name="T7" fmla="*/ 8 h 66"/>
                <a:gd name="T8" fmla="*/ 14 w 15"/>
                <a:gd name="T9" fmla="*/ 8 h 66"/>
                <a:gd name="T10" fmla="*/ 14 w 15"/>
                <a:gd name="T11" fmla="*/ 7 h 66"/>
                <a:gd name="T12" fmla="*/ 8 w 15"/>
                <a:gd name="T13" fmla="*/ 0 h 66"/>
                <a:gd name="T14" fmla="*/ 6 w 15"/>
                <a:gd name="T15" fmla="*/ 0 h 66"/>
                <a:gd name="T16" fmla="*/ 0 w 15"/>
                <a:gd name="T17" fmla="*/ 7 h 66"/>
                <a:gd name="T18" fmla="*/ 0 w 15"/>
                <a:gd name="T19" fmla="*/ 8 h 66"/>
                <a:gd name="T20" fmla="*/ 2 w 15"/>
                <a:gd name="T21" fmla="*/ 8 h 66"/>
                <a:gd name="T22" fmla="*/ 6 w 15"/>
                <a:gd name="T23" fmla="*/ 4 h 66"/>
                <a:gd name="T24" fmla="*/ 6 w 15"/>
                <a:gd name="T25" fmla="*/ 62 h 66"/>
                <a:gd name="T26" fmla="*/ 2 w 15"/>
                <a:gd name="T27" fmla="*/ 57 h 66"/>
                <a:gd name="T28" fmla="*/ 0 w 15"/>
                <a:gd name="T29" fmla="*/ 57 h 66"/>
                <a:gd name="T30" fmla="*/ 0 w 15"/>
                <a:gd name="T31" fmla="*/ 59 h 66"/>
                <a:gd name="T32" fmla="*/ 6 w 15"/>
                <a:gd name="T33" fmla="*/ 65 h 66"/>
                <a:gd name="T34" fmla="*/ 8 w 15"/>
                <a:gd name="T35" fmla="*/ 65 h 66"/>
                <a:gd name="T36" fmla="*/ 14 w 15"/>
                <a:gd name="T37" fmla="*/ 59 h 66"/>
                <a:gd name="T38" fmla="*/ 14 w 15"/>
                <a:gd name="T39" fmla="*/ 57 h 66"/>
                <a:gd name="T40" fmla="*/ 13 w 15"/>
                <a:gd name="T41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66">
                  <a:moveTo>
                    <a:pt x="13" y="57"/>
                  </a:moveTo>
                  <a:cubicBezTo>
                    <a:pt x="8" y="62"/>
                    <a:pt x="8" y="62"/>
                    <a:pt x="8" y="6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5" y="8"/>
                    <a:pt x="15" y="7"/>
                    <a:pt x="14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1" y="9"/>
                    <a:pt x="2" y="8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" y="57"/>
                    <a:pt x="0" y="57"/>
                    <a:pt x="0" y="57"/>
                  </a:cubicBezTo>
                  <a:cubicBezTo>
                    <a:pt x="0" y="58"/>
                    <a:pt x="0" y="58"/>
                    <a:pt x="0" y="59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7" y="66"/>
                    <a:pt x="8" y="66"/>
                    <a:pt x="8" y="65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4" y="57"/>
                  </a:cubicBezTo>
                  <a:cubicBezTo>
                    <a:pt x="14" y="57"/>
                    <a:pt x="13" y="57"/>
                    <a:pt x="13" y="5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14" name="Freeform 449"/>
            <p:cNvSpPr>
              <a:spLocks/>
            </p:cNvSpPr>
            <p:nvPr/>
          </p:nvSpPr>
          <p:spPr bwMode="auto">
            <a:xfrm>
              <a:off x="5581819" y="8804004"/>
              <a:ext cx="234240" cy="57061"/>
            </a:xfrm>
            <a:custGeom>
              <a:avLst/>
              <a:gdLst>
                <a:gd name="T0" fmla="*/ 66 w 67"/>
                <a:gd name="T1" fmla="*/ 7 h 16"/>
                <a:gd name="T2" fmla="*/ 60 w 67"/>
                <a:gd name="T3" fmla="*/ 1 h 16"/>
                <a:gd name="T4" fmla="*/ 58 w 67"/>
                <a:gd name="T5" fmla="*/ 1 h 16"/>
                <a:gd name="T6" fmla="*/ 58 w 67"/>
                <a:gd name="T7" fmla="*/ 2 h 16"/>
                <a:gd name="T8" fmla="*/ 63 w 67"/>
                <a:gd name="T9" fmla="*/ 7 h 16"/>
                <a:gd name="T10" fmla="*/ 4 w 67"/>
                <a:gd name="T11" fmla="*/ 7 h 16"/>
                <a:gd name="T12" fmla="*/ 8 w 67"/>
                <a:gd name="T13" fmla="*/ 2 h 16"/>
                <a:gd name="T14" fmla="*/ 8 w 67"/>
                <a:gd name="T15" fmla="*/ 1 h 16"/>
                <a:gd name="T16" fmla="*/ 6 w 67"/>
                <a:gd name="T17" fmla="*/ 1 h 16"/>
                <a:gd name="T18" fmla="*/ 0 w 67"/>
                <a:gd name="T19" fmla="*/ 7 h 16"/>
                <a:gd name="T20" fmla="*/ 0 w 67"/>
                <a:gd name="T21" fmla="*/ 9 h 16"/>
                <a:gd name="T22" fmla="*/ 6 w 67"/>
                <a:gd name="T23" fmla="*/ 15 h 16"/>
                <a:gd name="T24" fmla="*/ 8 w 67"/>
                <a:gd name="T25" fmla="*/ 15 h 16"/>
                <a:gd name="T26" fmla="*/ 8 w 67"/>
                <a:gd name="T27" fmla="*/ 13 h 16"/>
                <a:gd name="T28" fmla="*/ 4 w 67"/>
                <a:gd name="T29" fmla="*/ 9 h 16"/>
                <a:gd name="T30" fmla="*/ 63 w 67"/>
                <a:gd name="T31" fmla="*/ 9 h 16"/>
                <a:gd name="T32" fmla="*/ 58 w 67"/>
                <a:gd name="T33" fmla="*/ 13 h 16"/>
                <a:gd name="T34" fmla="*/ 58 w 67"/>
                <a:gd name="T35" fmla="*/ 15 h 16"/>
                <a:gd name="T36" fmla="*/ 60 w 67"/>
                <a:gd name="T37" fmla="*/ 15 h 16"/>
                <a:gd name="T38" fmla="*/ 66 w 67"/>
                <a:gd name="T39" fmla="*/ 9 h 16"/>
                <a:gd name="T40" fmla="*/ 66 w 67"/>
                <a:gd name="T4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" h="16">
                  <a:moveTo>
                    <a:pt x="66" y="7"/>
                  </a:moveTo>
                  <a:cubicBezTo>
                    <a:pt x="60" y="1"/>
                    <a:pt x="60" y="1"/>
                    <a:pt x="60" y="1"/>
                  </a:cubicBezTo>
                  <a:cubicBezTo>
                    <a:pt x="59" y="0"/>
                    <a:pt x="59" y="0"/>
                    <a:pt x="58" y="1"/>
                  </a:cubicBezTo>
                  <a:cubicBezTo>
                    <a:pt x="58" y="1"/>
                    <a:pt x="58" y="2"/>
                    <a:pt x="58" y="2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9" y="15"/>
                    <a:pt x="9" y="14"/>
                    <a:pt x="8" y="13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9" y="16"/>
                    <a:pt x="59" y="16"/>
                    <a:pt x="60" y="15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8"/>
                    <a:pt x="67" y="8"/>
                    <a:pt x="66" y="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115" name="Freeform 14"/>
          <p:cNvSpPr>
            <a:spLocks noEditPoints="1"/>
          </p:cNvSpPr>
          <p:nvPr/>
        </p:nvSpPr>
        <p:spPr bwMode="auto">
          <a:xfrm>
            <a:off x="640201" y="6166692"/>
            <a:ext cx="229702" cy="232096"/>
          </a:xfrm>
          <a:custGeom>
            <a:avLst/>
            <a:gdLst>
              <a:gd name="T0" fmla="*/ 82 w 83"/>
              <a:gd name="T1" fmla="*/ 0 h 84"/>
              <a:gd name="T2" fmla="*/ 1 w 83"/>
              <a:gd name="T3" fmla="*/ 0 h 84"/>
              <a:gd name="T4" fmla="*/ 0 w 83"/>
              <a:gd name="T5" fmla="*/ 1 h 84"/>
              <a:gd name="T6" fmla="*/ 0 w 83"/>
              <a:gd name="T7" fmla="*/ 83 h 84"/>
              <a:gd name="T8" fmla="*/ 1 w 83"/>
              <a:gd name="T9" fmla="*/ 84 h 84"/>
              <a:gd name="T10" fmla="*/ 82 w 83"/>
              <a:gd name="T11" fmla="*/ 84 h 84"/>
              <a:gd name="T12" fmla="*/ 83 w 83"/>
              <a:gd name="T13" fmla="*/ 83 h 84"/>
              <a:gd name="T14" fmla="*/ 83 w 83"/>
              <a:gd name="T15" fmla="*/ 1 h 84"/>
              <a:gd name="T16" fmla="*/ 82 w 83"/>
              <a:gd name="T17" fmla="*/ 0 h 84"/>
              <a:gd name="T18" fmla="*/ 81 w 83"/>
              <a:gd name="T19" fmla="*/ 82 h 84"/>
              <a:gd name="T20" fmla="*/ 2 w 83"/>
              <a:gd name="T21" fmla="*/ 82 h 84"/>
              <a:gd name="T22" fmla="*/ 2 w 83"/>
              <a:gd name="T23" fmla="*/ 58 h 84"/>
              <a:gd name="T24" fmla="*/ 2 w 83"/>
              <a:gd name="T25" fmla="*/ 58 h 84"/>
              <a:gd name="T26" fmla="*/ 81 w 83"/>
              <a:gd name="T27" fmla="*/ 58 h 84"/>
              <a:gd name="T28" fmla="*/ 81 w 83"/>
              <a:gd name="T29" fmla="*/ 82 h 84"/>
              <a:gd name="T30" fmla="*/ 81 w 83"/>
              <a:gd name="T31" fmla="*/ 30 h 84"/>
              <a:gd name="T32" fmla="*/ 81 w 83"/>
              <a:gd name="T33" fmla="*/ 56 h 84"/>
              <a:gd name="T34" fmla="*/ 2 w 83"/>
              <a:gd name="T35" fmla="*/ 56 h 84"/>
              <a:gd name="T36" fmla="*/ 2 w 83"/>
              <a:gd name="T37" fmla="*/ 56 h 84"/>
              <a:gd name="T38" fmla="*/ 2 w 83"/>
              <a:gd name="T39" fmla="*/ 30 h 84"/>
              <a:gd name="T40" fmla="*/ 81 w 83"/>
              <a:gd name="T41" fmla="*/ 30 h 84"/>
              <a:gd name="T42" fmla="*/ 81 w 83"/>
              <a:gd name="T43" fmla="*/ 30 h 84"/>
              <a:gd name="T44" fmla="*/ 82 w 83"/>
              <a:gd name="T45" fmla="*/ 29 h 84"/>
              <a:gd name="T46" fmla="*/ 81 w 83"/>
              <a:gd name="T47" fmla="*/ 28 h 84"/>
              <a:gd name="T48" fmla="*/ 81 w 83"/>
              <a:gd name="T49" fmla="*/ 28 h 84"/>
              <a:gd name="T50" fmla="*/ 2 w 83"/>
              <a:gd name="T51" fmla="*/ 28 h 84"/>
              <a:gd name="T52" fmla="*/ 2 w 83"/>
              <a:gd name="T53" fmla="*/ 2 h 84"/>
              <a:gd name="T54" fmla="*/ 81 w 83"/>
              <a:gd name="T55" fmla="*/ 2 h 84"/>
              <a:gd name="T56" fmla="*/ 81 w 83"/>
              <a:gd name="T57" fmla="*/ 28 h 84"/>
              <a:gd name="T58" fmla="*/ 82 w 83"/>
              <a:gd name="T59" fmla="*/ 29 h 84"/>
              <a:gd name="T60" fmla="*/ 81 w 83"/>
              <a:gd name="T61" fmla="*/ 3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3" h="84">
                <a:moveTo>
                  <a:pt x="82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0" y="84"/>
                  <a:pt x="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3" y="84"/>
                  <a:pt x="83" y="84"/>
                  <a:pt x="83" y="83"/>
                </a:cubicBezTo>
                <a:cubicBezTo>
                  <a:pt x="83" y="1"/>
                  <a:pt x="83" y="1"/>
                  <a:pt x="83" y="1"/>
                </a:cubicBezTo>
                <a:cubicBezTo>
                  <a:pt x="83" y="1"/>
                  <a:pt x="83" y="0"/>
                  <a:pt x="82" y="0"/>
                </a:cubicBezTo>
                <a:close/>
                <a:moveTo>
                  <a:pt x="81" y="82"/>
                </a:moveTo>
                <a:cubicBezTo>
                  <a:pt x="2" y="82"/>
                  <a:pt x="2" y="82"/>
                  <a:pt x="2" y="82"/>
                </a:cubicBezTo>
                <a:cubicBezTo>
                  <a:pt x="2" y="58"/>
                  <a:pt x="2" y="58"/>
                  <a:pt x="2" y="58"/>
                </a:cubicBezTo>
                <a:cubicBezTo>
                  <a:pt x="2" y="58"/>
                  <a:pt x="2" y="58"/>
                  <a:pt x="2" y="58"/>
                </a:cubicBezTo>
                <a:cubicBezTo>
                  <a:pt x="81" y="58"/>
                  <a:pt x="81" y="58"/>
                  <a:pt x="81" y="58"/>
                </a:cubicBezTo>
                <a:lnTo>
                  <a:pt x="81" y="82"/>
                </a:lnTo>
                <a:close/>
                <a:moveTo>
                  <a:pt x="81" y="30"/>
                </a:moveTo>
                <a:cubicBezTo>
                  <a:pt x="81" y="56"/>
                  <a:pt x="81" y="56"/>
                  <a:pt x="81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30"/>
                  <a:pt x="2" y="30"/>
                  <a:pt x="2" y="30"/>
                </a:cubicBezTo>
                <a:cubicBezTo>
                  <a:pt x="81" y="30"/>
                  <a:pt x="81" y="30"/>
                  <a:pt x="81" y="30"/>
                </a:cubicBezTo>
                <a:cubicBezTo>
                  <a:pt x="81" y="30"/>
                  <a:pt x="81" y="30"/>
                  <a:pt x="81" y="30"/>
                </a:cubicBezTo>
                <a:cubicBezTo>
                  <a:pt x="82" y="30"/>
                  <a:pt x="82" y="29"/>
                  <a:pt x="82" y="29"/>
                </a:cubicBezTo>
                <a:cubicBezTo>
                  <a:pt x="82" y="28"/>
                  <a:pt x="82" y="28"/>
                  <a:pt x="81" y="28"/>
                </a:cubicBezTo>
                <a:cubicBezTo>
                  <a:pt x="81" y="28"/>
                  <a:pt x="81" y="28"/>
                  <a:pt x="81" y="28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2"/>
                  <a:pt x="2" y="2"/>
                  <a:pt x="2" y="2"/>
                </a:cubicBezTo>
                <a:cubicBezTo>
                  <a:pt x="81" y="2"/>
                  <a:pt x="81" y="2"/>
                  <a:pt x="81" y="2"/>
                </a:cubicBezTo>
                <a:cubicBezTo>
                  <a:pt x="81" y="28"/>
                  <a:pt x="81" y="28"/>
                  <a:pt x="81" y="28"/>
                </a:cubicBezTo>
                <a:cubicBezTo>
                  <a:pt x="82" y="28"/>
                  <a:pt x="82" y="28"/>
                  <a:pt x="82" y="29"/>
                </a:cubicBezTo>
                <a:cubicBezTo>
                  <a:pt x="82" y="29"/>
                  <a:pt x="82" y="30"/>
                  <a:pt x="81" y="30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2116" name="Freeform 70"/>
          <p:cNvSpPr>
            <a:spLocks noEditPoints="1"/>
          </p:cNvSpPr>
          <p:nvPr/>
        </p:nvSpPr>
        <p:spPr bwMode="auto">
          <a:xfrm>
            <a:off x="1363809" y="6166692"/>
            <a:ext cx="232096" cy="232096"/>
          </a:xfrm>
          <a:custGeom>
            <a:avLst/>
            <a:gdLst>
              <a:gd name="T0" fmla="*/ 0 w 84"/>
              <a:gd name="T1" fmla="*/ 1 h 84"/>
              <a:gd name="T2" fmla="*/ 0 w 84"/>
              <a:gd name="T3" fmla="*/ 83 h 84"/>
              <a:gd name="T4" fmla="*/ 1 w 84"/>
              <a:gd name="T5" fmla="*/ 84 h 84"/>
              <a:gd name="T6" fmla="*/ 83 w 84"/>
              <a:gd name="T7" fmla="*/ 84 h 84"/>
              <a:gd name="T8" fmla="*/ 84 w 84"/>
              <a:gd name="T9" fmla="*/ 83 h 84"/>
              <a:gd name="T10" fmla="*/ 84 w 84"/>
              <a:gd name="T11" fmla="*/ 1 h 84"/>
              <a:gd name="T12" fmla="*/ 83 w 84"/>
              <a:gd name="T13" fmla="*/ 0 h 84"/>
              <a:gd name="T14" fmla="*/ 1 w 84"/>
              <a:gd name="T15" fmla="*/ 0 h 84"/>
              <a:gd name="T16" fmla="*/ 0 w 84"/>
              <a:gd name="T17" fmla="*/ 1 h 84"/>
              <a:gd name="T18" fmla="*/ 82 w 84"/>
              <a:gd name="T19" fmla="*/ 2 h 84"/>
              <a:gd name="T20" fmla="*/ 82 w 84"/>
              <a:gd name="T21" fmla="*/ 82 h 84"/>
              <a:gd name="T22" fmla="*/ 56 w 84"/>
              <a:gd name="T23" fmla="*/ 82 h 84"/>
              <a:gd name="T24" fmla="*/ 56 w 84"/>
              <a:gd name="T25" fmla="*/ 82 h 84"/>
              <a:gd name="T26" fmla="*/ 56 w 84"/>
              <a:gd name="T27" fmla="*/ 3 h 84"/>
              <a:gd name="T28" fmla="*/ 56 w 84"/>
              <a:gd name="T29" fmla="*/ 2 h 84"/>
              <a:gd name="T30" fmla="*/ 82 w 84"/>
              <a:gd name="T31" fmla="*/ 2 h 84"/>
              <a:gd name="T32" fmla="*/ 54 w 84"/>
              <a:gd name="T33" fmla="*/ 2 h 84"/>
              <a:gd name="T34" fmla="*/ 54 w 84"/>
              <a:gd name="T35" fmla="*/ 3 h 84"/>
              <a:gd name="T36" fmla="*/ 54 w 84"/>
              <a:gd name="T37" fmla="*/ 82 h 84"/>
              <a:gd name="T38" fmla="*/ 54 w 84"/>
              <a:gd name="T39" fmla="*/ 82 h 84"/>
              <a:gd name="T40" fmla="*/ 28 w 84"/>
              <a:gd name="T41" fmla="*/ 82 h 84"/>
              <a:gd name="T42" fmla="*/ 28 w 84"/>
              <a:gd name="T43" fmla="*/ 2 h 84"/>
              <a:gd name="T44" fmla="*/ 28 w 84"/>
              <a:gd name="T45" fmla="*/ 2 h 84"/>
              <a:gd name="T46" fmla="*/ 54 w 84"/>
              <a:gd name="T47" fmla="*/ 2 h 84"/>
              <a:gd name="T48" fmla="*/ 2 w 84"/>
              <a:gd name="T49" fmla="*/ 2 h 84"/>
              <a:gd name="T50" fmla="*/ 26 w 84"/>
              <a:gd name="T51" fmla="*/ 2 h 84"/>
              <a:gd name="T52" fmla="*/ 26 w 84"/>
              <a:gd name="T53" fmla="*/ 2 h 84"/>
              <a:gd name="T54" fmla="*/ 26 w 84"/>
              <a:gd name="T55" fmla="*/ 82 h 84"/>
              <a:gd name="T56" fmla="*/ 2 w 84"/>
              <a:gd name="T57" fmla="*/ 82 h 84"/>
              <a:gd name="T58" fmla="*/ 2 w 84"/>
              <a:gd name="T59" fmla="*/ 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4" h="84">
                <a:moveTo>
                  <a:pt x="0" y="1"/>
                </a:move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0" y="84"/>
                  <a:pt x="1" y="84"/>
                </a:cubicBezTo>
                <a:cubicBezTo>
                  <a:pt x="83" y="84"/>
                  <a:pt x="83" y="84"/>
                  <a:pt x="83" y="84"/>
                </a:cubicBezTo>
                <a:cubicBezTo>
                  <a:pt x="83" y="84"/>
                  <a:pt x="84" y="84"/>
                  <a:pt x="84" y="83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3" y="0"/>
                  <a:pt x="83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lose/>
                <a:moveTo>
                  <a:pt x="82" y="2"/>
                </a:moveTo>
                <a:cubicBezTo>
                  <a:pt x="82" y="82"/>
                  <a:pt x="82" y="82"/>
                  <a:pt x="82" y="82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3"/>
                  <a:pt x="56" y="3"/>
                  <a:pt x="56" y="2"/>
                </a:cubicBezTo>
                <a:lnTo>
                  <a:pt x="82" y="2"/>
                </a:lnTo>
                <a:close/>
                <a:moveTo>
                  <a:pt x="54" y="2"/>
                </a:moveTo>
                <a:cubicBezTo>
                  <a:pt x="54" y="3"/>
                  <a:pt x="54" y="3"/>
                  <a:pt x="54" y="3"/>
                </a:cubicBezTo>
                <a:cubicBezTo>
                  <a:pt x="54" y="82"/>
                  <a:pt x="54" y="82"/>
                  <a:pt x="54" y="82"/>
                </a:cubicBezTo>
                <a:cubicBezTo>
                  <a:pt x="54" y="82"/>
                  <a:pt x="54" y="82"/>
                  <a:pt x="54" y="82"/>
                </a:cubicBezTo>
                <a:cubicBezTo>
                  <a:pt x="28" y="82"/>
                  <a:pt x="28" y="82"/>
                  <a:pt x="28" y="82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2"/>
                  <a:pt x="28" y="2"/>
                  <a:pt x="28" y="2"/>
                </a:cubicBezTo>
                <a:lnTo>
                  <a:pt x="54" y="2"/>
                </a:lnTo>
                <a:close/>
                <a:moveTo>
                  <a:pt x="2" y="2"/>
                </a:moveTo>
                <a:cubicBezTo>
                  <a:pt x="26" y="2"/>
                  <a:pt x="26" y="2"/>
                  <a:pt x="26" y="2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82"/>
                  <a:pt x="26" y="82"/>
                  <a:pt x="26" y="82"/>
                </a:cubicBezTo>
                <a:cubicBezTo>
                  <a:pt x="2" y="82"/>
                  <a:pt x="2" y="82"/>
                  <a:pt x="2" y="82"/>
                </a:cubicBezTo>
                <a:lnTo>
                  <a:pt x="2" y="2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2117" name="Freeform 250"/>
          <p:cNvSpPr>
            <a:spLocks noEditPoints="1"/>
          </p:cNvSpPr>
          <p:nvPr/>
        </p:nvSpPr>
        <p:spPr bwMode="auto">
          <a:xfrm>
            <a:off x="3494991" y="6166692"/>
            <a:ext cx="232096" cy="232096"/>
          </a:xfrm>
          <a:custGeom>
            <a:avLst/>
            <a:gdLst>
              <a:gd name="T0" fmla="*/ 83 w 84"/>
              <a:gd name="T1" fmla="*/ 0 h 84"/>
              <a:gd name="T2" fmla="*/ 63 w 84"/>
              <a:gd name="T3" fmla="*/ 0 h 84"/>
              <a:gd name="T4" fmla="*/ 63 w 84"/>
              <a:gd name="T5" fmla="*/ 0 h 84"/>
              <a:gd name="T6" fmla="*/ 61 w 84"/>
              <a:gd name="T7" fmla="*/ 0 h 84"/>
              <a:gd name="T8" fmla="*/ 61 w 84"/>
              <a:gd name="T9" fmla="*/ 0 h 84"/>
              <a:gd name="T10" fmla="*/ 1 w 84"/>
              <a:gd name="T11" fmla="*/ 0 h 84"/>
              <a:gd name="T12" fmla="*/ 0 w 84"/>
              <a:gd name="T13" fmla="*/ 1 h 84"/>
              <a:gd name="T14" fmla="*/ 0 w 84"/>
              <a:gd name="T15" fmla="*/ 83 h 84"/>
              <a:gd name="T16" fmla="*/ 1 w 84"/>
              <a:gd name="T17" fmla="*/ 84 h 84"/>
              <a:gd name="T18" fmla="*/ 83 w 84"/>
              <a:gd name="T19" fmla="*/ 84 h 84"/>
              <a:gd name="T20" fmla="*/ 84 w 84"/>
              <a:gd name="T21" fmla="*/ 83 h 84"/>
              <a:gd name="T22" fmla="*/ 84 w 84"/>
              <a:gd name="T23" fmla="*/ 1 h 84"/>
              <a:gd name="T24" fmla="*/ 83 w 84"/>
              <a:gd name="T25" fmla="*/ 0 h 84"/>
              <a:gd name="T26" fmla="*/ 2 w 84"/>
              <a:gd name="T27" fmla="*/ 82 h 84"/>
              <a:gd name="T28" fmla="*/ 2 w 84"/>
              <a:gd name="T29" fmla="*/ 2 h 84"/>
              <a:gd name="T30" fmla="*/ 61 w 84"/>
              <a:gd name="T31" fmla="*/ 2 h 84"/>
              <a:gd name="T32" fmla="*/ 61 w 84"/>
              <a:gd name="T33" fmla="*/ 81 h 84"/>
              <a:gd name="T34" fmla="*/ 61 w 84"/>
              <a:gd name="T35" fmla="*/ 82 h 84"/>
              <a:gd name="T36" fmla="*/ 2 w 84"/>
              <a:gd name="T37" fmla="*/ 82 h 84"/>
              <a:gd name="T38" fmla="*/ 82 w 84"/>
              <a:gd name="T39" fmla="*/ 82 h 84"/>
              <a:gd name="T40" fmla="*/ 63 w 84"/>
              <a:gd name="T41" fmla="*/ 82 h 84"/>
              <a:gd name="T42" fmla="*/ 63 w 84"/>
              <a:gd name="T43" fmla="*/ 81 h 84"/>
              <a:gd name="T44" fmla="*/ 63 w 84"/>
              <a:gd name="T45" fmla="*/ 2 h 84"/>
              <a:gd name="T46" fmla="*/ 82 w 84"/>
              <a:gd name="T47" fmla="*/ 2 h 84"/>
              <a:gd name="T48" fmla="*/ 82 w 84"/>
              <a:gd name="T49" fmla="*/ 8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4" h="84">
                <a:moveTo>
                  <a:pt x="83" y="0"/>
                </a:moveTo>
                <a:cubicBezTo>
                  <a:pt x="63" y="0"/>
                  <a:pt x="63" y="0"/>
                  <a:pt x="63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1" y="84"/>
                  <a:pt x="1" y="84"/>
                </a:cubicBezTo>
                <a:cubicBezTo>
                  <a:pt x="83" y="84"/>
                  <a:pt x="83" y="84"/>
                  <a:pt x="83" y="84"/>
                </a:cubicBezTo>
                <a:cubicBezTo>
                  <a:pt x="84" y="84"/>
                  <a:pt x="84" y="84"/>
                  <a:pt x="84" y="83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4" y="0"/>
                  <a:pt x="83" y="0"/>
                </a:cubicBezTo>
                <a:close/>
                <a:moveTo>
                  <a:pt x="2" y="82"/>
                </a:moveTo>
                <a:cubicBezTo>
                  <a:pt x="2" y="2"/>
                  <a:pt x="2" y="2"/>
                  <a:pt x="2" y="2"/>
                </a:cubicBezTo>
                <a:cubicBezTo>
                  <a:pt x="61" y="2"/>
                  <a:pt x="61" y="2"/>
                  <a:pt x="61" y="2"/>
                </a:cubicBezTo>
                <a:cubicBezTo>
                  <a:pt x="61" y="81"/>
                  <a:pt x="61" y="81"/>
                  <a:pt x="61" y="81"/>
                </a:cubicBezTo>
                <a:cubicBezTo>
                  <a:pt x="61" y="81"/>
                  <a:pt x="61" y="82"/>
                  <a:pt x="61" y="82"/>
                </a:cubicBezTo>
                <a:lnTo>
                  <a:pt x="2" y="82"/>
                </a:lnTo>
                <a:close/>
                <a:moveTo>
                  <a:pt x="82" y="82"/>
                </a:moveTo>
                <a:cubicBezTo>
                  <a:pt x="63" y="82"/>
                  <a:pt x="63" y="82"/>
                  <a:pt x="63" y="82"/>
                </a:cubicBezTo>
                <a:cubicBezTo>
                  <a:pt x="63" y="82"/>
                  <a:pt x="63" y="81"/>
                  <a:pt x="63" y="81"/>
                </a:cubicBezTo>
                <a:cubicBezTo>
                  <a:pt x="63" y="2"/>
                  <a:pt x="63" y="2"/>
                  <a:pt x="63" y="2"/>
                </a:cubicBezTo>
                <a:cubicBezTo>
                  <a:pt x="82" y="2"/>
                  <a:pt x="82" y="2"/>
                  <a:pt x="82" y="2"/>
                </a:cubicBezTo>
                <a:lnTo>
                  <a:pt x="82" y="82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2118" name="Freeform 126"/>
          <p:cNvSpPr>
            <a:spLocks noEditPoints="1"/>
          </p:cNvSpPr>
          <p:nvPr/>
        </p:nvSpPr>
        <p:spPr bwMode="auto">
          <a:xfrm>
            <a:off x="2076450" y="6166692"/>
            <a:ext cx="232096" cy="232096"/>
          </a:xfrm>
          <a:custGeom>
            <a:avLst/>
            <a:gdLst>
              <a:gd name="T0" fmla="*/ 1 w 84"/>
              <a:gd name="T1" fmla="*/ 0 h 84"/>
              <a:gd name="T2" fmla="*/ 0 w 84"/>
              <a:gd name="T3" fmla="*/ 1 h 84"/>
              <a:gd name="T4" fmla="*/ 0 w 84"/>
              <a:gd name="T5" fmla="*/ 83 h 84"/>
              <a:gd name="T6" fmla="*/ 1 w 84"/>
              <a:gd name="T7" fmla="*/ 84 h 84"/>
              <a:gd name="T8" fmla="*/ 83 w 84"/>
              <a:gd name="T9" fmla="*/ 84 h 84"/>
              <a:gd name="T10" fmla="*/ 84 w 84"/>
              <a:gd name="T11" fmla="*/ 83 h 84"/>
              <a:gd name="T12" fmla="*/ 84 w 84"/>
              <a:gd name="T13" fmla="*/ 1 h 84"/>
              <a:gd name="T14" fmla="*/ 83 w 84"/>
              <a:gd name="T15" fmla="*/ 0 h 84"/>
              <a:gd name="T16" fmla="*/ 1 w 84"/>
              <a:gd name="T17" fmla="*/ 0 h 84"/>
              <a:gd name="T18" fmla="*/ 42 w 84"/>
              <a:gd name="T19" fmla="*/ 82 h 84"/>
              <a:gd name="T20" fmla="*/ 3 w 84"/>
              <a:gd name="T21" fmla="*/ 82 h 84"/>
              <a:gd name="T22" fmla="*/ 3 w 84"/>
              <a:gd name="T23" fmla="*/ 33 h 84"/>
              <a:gd name="T24" fmla="*/ 3 w 84"/>
              <a:gd name="T25" fmla="*/ 33 h 84"/>
              <a:gd name="T26" fmla="*/ 42 w 84"/>
              <a:gd name="T27" fmla="*/ 33 h 84"/>
              <a:gd name="T28" fmla="*/ 42 w 84"/>
              <a:gd name="T29" fmla="*/ 82 h 84"/>
              <a:gd name="T30" fmla="*/ 82 w 84"/>
              <a:gd name="T31" fmla="*/ 82 h 84"/>
              <a:gd name="T32" fmla="*/ 45 w 84"/>
              <a:gd name="T33" fmla="*/ 82 h 84"/>
              <a:gd name="T34" fmla="*/ 45 w 84"/>
              <a:gd name="T35" fmla="*/ 33 h 84"/>
              <a:gd name="T36" fmla="*/ 82 w 84"/>
              <a:gd name="T37" fmla="*/ 33 h 84"/>
              <a:gd name="T38" fmla="*/ 82 w 84"/>
              <a:gd name="T39" fmla="*/ 82 h 84"/>
              <a:gd name="T40" fmla="*/ 82 w 84"/>
              <a:gd name="T41" fmla="*/ 30 h 84"/>
              <a:gd name="T42" fmla="*/ 3 w 84"/>
              <a:gd name="T43" fmla="*/ 30 h 84"/>
              <a:gd name="T44" fmla="*/ 3 w 84"/>
              <a:gd name="T45" fmla="*/ 30 h 84"/>
              <a:gd name="T46" fmla="*/ 3 w 84"/>
              <a:gd name="T47" fmla="*/ 2 h 84"/>
              <a:gd name="T48" fmla="*/ 82 w 84"/>
              <a:gd name="T49" fmla="*/ 2 h 84"/>
              <a:gd name="T50" fmla="*/ 82 w 84"/>
              <a:gd name="T51" fmla="*/ 3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4" h="84">
                <a:moveTo>
                  <a:pt x="1" y="0"/>
                </a:moveTo>
                <a:cubicBezTo>
                  <a:pt x="1" y="0"/>
                  <a:pt x="0" y="1"/>
                  <a:pt x="0" y="1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1" y="84"/>
                  <a:pt x="1" y="84"/>
                </a:cubicBezTo>
                <a:cubicBezTo>
                  <a:pt x="83" y="84"/>
                  <a:pt x="83" y="84"/>
                  <a:pt x="83" y="84"/>
                </a:cubicBezTo>
                <a:cubicBezTo>
                  <a:pt x="84" y="84"/>
                  <a:pt x="84" y="84"/>
                  <a:pt x="84" y="83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4" y="0"/>
                  <a:pt x="83" y="0"/>
                </a:cubicBezTo>
                <a:lnTo>
                  <a:pt x="1" y="0"/>
                </a:lnTo>
                <a:close/>
                <a:moveTo>
                  <a:pt x="42" y="82"/>
                </a:moveTo>
                <a:cubicBezTo>
                  <a:pt x="3" y="82"/>
                  <a:pt x="3" y="82"/>
                  <a:pt x="3" y="8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42" y="33"/>
                  <a:pt x="42" y="33"/>
                  <a:pt x="42" y="33"/>
                </a:cubicBezTo>
                <a:lnTo>
                  <a:pt x="42" y="82"/>
                </a:lnTo>
                <a:close/>
                <a:moveTo>
                  <a:pt x="82" y="82"/>
                </a:moveTo>
                <a:cubicBezTo>
                  <a:pt x="45" y="82"/>
                  <a:pt x="45" y="82"/>
                  <a:pt x="45" y="82"/>
                </a:cubicBezTo>
                <a:cubicBezTo>
                  <a:pt x="45" y="33"/>
                  <a:pt x="45" y="33"/>
                  <a:pt x="45" y="33"/>
                </a:cubicBezTo>
                <a:cubicBezTo>
                  <a:pt x="82" y="33"/>
                  <a:pt x="82" y="33"/>
                  <a:pt x="82" y="33"/>
                </a:cubicBezTo>
                <a:lnTo>
                  <a:pt x="82" y="82"/>
                </a:lnTo>
                <a:close/>
                <a:moveTo>
                  <a:pt x="82" y="30"/>
                </a:moveTo>
                <a:cubicBezTo>
                  <a:pt x="3" y="30"/>
                  <a:pt x="3" y="30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2"/>
                  <a:pt x="3" y="2"/>
                  <a:pt x="3" y="2"/>
                </a:cubicBezTo>
                <a:cubicBezTo>
                  <a:pt x="82" y="2"/>
                  <a:pt x="82" y="2"/>
                  <a:pt x="82" y="2"/>
                </a:cubicBezTo>
                <a:lnTo>
                  <a:pt x="82" y="30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2119" name="Freeform 184"/>
          <p:cNvSpPr>
            <a:spLocks noEditPoints="1"/>
          </p:cNvSpPr>
          <p:nvPr/>
        </p:nvSpPr>
        <p:spPr bwMode="auto">
          <a:xfrm>
            <a:off x="2802874" y="6166692"/>
            <a:ext cx="232096" cy="232096"/>
          </a:xfrm>
          <a:custGeom>
            <a:avLst/>
            <a:gdLst>
              <a:gd name="T0" fmla="*/ 0 w 84"/>
              <a:gd name="T1" fmla="*/ 1 h 84"/>
              <a:gd name="T2" fmla="*/ 0 w 84"/>
              <a:gd name="T3" fmla="*/ 83 h 84"/>
              <a:gd name="T4" fmla="*/ 1 w 84"/>
              <a:gd name="T5" fmla="*/ 84 h 84"/>
              <a:gd name="T6" fmla="*/ 82 w 84"/>
              <a:gd name="T7" fmla="*/ 84 h 84"/>
              <a:gd name="T8" fmla="*/ 84 w 84"/>
              <a:gd name="T9" fmla="*/ 83 h 84"/>
              <a:gd name="T10" fmla="*/ 84 w 84"/>
              <a:gd name="T11" fmla="*/ 1 h 84"/>
              <a:gd name="T12" fmla="*/ 82 w 84"/>
              <a:gd name="T13" fmla="*/ 0 h 84"/>
              <a:gd name="T14" fmla="*/ 1 w 84"/>
              <a:gd name="T15" fmla="*/ 0 h 84"/>
              <a:gd name="T16" fmla="*/ 0 w 84"/>
              <a:gd name="T17" fmla="*/ 1 h 84"/>
              <a:gd name="T18" fmla="*/ 23 w 84"/>
              <a:gd name="T19" fmla="*/ 2 h 84"/>
              <a:gd name="T20" fmla="*/ 81 w 84"/>
              <a:gd name="T21" fmla="*/ 2 h 84"/>
              <a:gd name="T22" fmla="*/ 81 w 84"/>
              <a:gd name="T23" fmla="*/ 82 h 84"/>
              <a:gd name="T24" fmla="*/ 23 w 84"/>
              <a:gd name="T25" fmla="*/ 82 h 84"/>
              <a:gd name="T26" fmla="*/ 23 w 84"/>
              <a:gd name="T27" fmla="*/ 81 h 84"/>
              <a:gd name="T28" fmla="*/ 23 w 84"/>
              <a:gd name="T29" fmla="*/ 3 h 84"/>
              <a:gd name="T30" fmla="*/ 23 w 84"/>
              <a:gd name="T31" fmla="*/ 2 h 84"/>
              <a:gd name="T32" fmla="*/ 2 w 84"/>
              <a:gd name="T33" fmla="*/ 2 h 84"/>
              <a:gd name="T34" fmla="*/ 21 w 84"/>
              <a:gd name="T35" fmla="*/ 2 h 84"/>
              <a:gd name="T36" fmla="*/ 21 w 84"/>
              <a:gd name="T37" fmla="*/ 3 h 84"/>
              <a:gd name="T38" fmla="*/ 21 w 84"/>
              <a:gd name="T39" fmla="*/ 81 h 84"/>
              <a:gd name="T40" fmla="*/ 21 w 84"/>
              <a:gd name="T41" fmla="*/ 82 h 84"/>
              <a:gd name="T42" fmla="*/ 2 w 84"/>
              <a:gd name="T43" fmla="*/ 82 h 84"/>
              <a:gd name="T44" fmla="*/ 2 w 84"/>
              <a:gd name="T45" fmla="*/ 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4" h="84">
                <a:moveTo>
                  <a:pt x="0" y="1"/>
                </a:move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0" y="84"/>
                  <a:pt x="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3" y="84"/>
                  <a:pt x="84" y="84"/>
                  <a:pt x="84" y="83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3" y="0"/>
                  <a:pt x="8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lose/>
                <a:moveTo>
                  <a:pt x="23" y="2"/>
                </a:moveTo>
                <a:cubicBezTo>
                  <a:pt x="81" y="2"/>
                  <a:pt x="81" y="2"/>
                  <a:pt x="81" y="2"/>
                </a:cubicBezTo>
                <a:cubicBezTo>
                  <a:pt x="81" y="82"/>
                  <a:pt x="81" y="82"/>
                  <a:pt x="81" y="82"/>
                </a:cubicBezTo>
                <a:cubicBezTo>
                  <a:pt x="23" y="82"/>
                  <a:pt x="23" y="82"/>
                  <a:pt x="23" y="82"/>
                </a:cubicBezTo>
                <a:cubicBezTo>
                  <a:pt x="23" y="82"/>
                  <a:pt x="23" y="81"/>
                  <a:pt x="23" y="81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3"/>
                  <a:pt x="23" y="3"/>
                  <a:pt x="23" y="2"/>
                </a:cubicBezTo>
                <a:close/>
                <a:moveTo>
                  <a:pt x="2" y="2"/>
                </a:moveTo>
                <a:cubicBezTo>
                  <a:pt x="21" y="2"/>
                  <a:pt x="21" y="2"/>
                  <a:pt x="21" y="2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81"/>
                  <a:pt x="21" y="81"/>
                  <a:pt x="21" y="81"/>
                </a:cubicBezTo>
                <a:cubicBezTo>
                  <a:pt x="21" y="81"/>
                  <a:pt x="21" y="82"/>
                  <a:pt x="21" y="82"/>
                </a:cubicBezTo>
                <a:cubicBezTo>
                  <a:pt x="2" y="82"/>
                  <a:pt x="2" y="82"/>
                  <a:pt x="2" y="82"/>
                </a:cubicBezTo>
                <a:lnTo>
                  <a:pt x="2" y="2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120" name="그룹 2119"/>
          <p:cNvGrpSpPr/>
          <p:nvPr/>
        </p:nvGrpSpPr>
        <p:grpSpPr>
          <a:xfrm>
            <a:off x="5535860" y="6155237"/>
            <a:ext cx="255004" cy="255008"/>
            <a:chOff x="3446638" y="12608887"/>
            <a:chExt cx="285291" cy="285295"/>
          </a:xfrm>
          <a:solidFill>
            <a:srgbClr val="FE6500"/>
          </a:solidFill>
        </p:grpSpPr>
        <p:sp>
          <p:nvSpPr>
            <p:cNvPr id="2121" name="Freeform 289"/>
            <p:cNvSpPr>
              <a:spLocks/>
            </p:cNvSpPr>
            <p:nvPr/>
          </p:nvSpPr>
          <p:spPr bwMode="auto">
            <a:xfrm>
              <a:off x="3497689" y="12608887"/>
              <a:ext cx="231239" cy="234240"/>
            </a:xfrm>
            <a:custGeom>
              <a:avLst/>
              <a:gdLst>
                <a:gd name="T0" fmla="*/ 66 w 67"/>
                <a:gd name="T1" fmla="*/ 68 h 68"/>
                <a:gd name="T2" fmla="*/ 1 w 67"/>
                <a:gd name="T3" fmla="*/ 68 h 68"/>
                <a:gd name="T4" fmla="*/ 0 w 67"/>
                <a:gd name="T5" fmla="*/ 67 h 68"/>
                <a:gd name="T6" fmla="*/ 0 w 67"/>
                <a:gd name="T7" fmla="*/ 1 h 68"/>
                <a:gd name="T8" fmla="*/ 1 w 67"/>
                <a:gd name="T9" fmla="*/ 0 h 68"/>
                <a:gd name="T10" fmla="*/ 3 w 67"/>
                <a:gd name="T11" fmla="*/ 1 h 68"/>
                <a:gd name="T12" fmla="*/ 3 w 67"/>
                <a:gd name="T13" fmla="*/ 66 h 68"/>
                <a:gd name="T14" fmla="*/ 66 w 67"/>
                <a:gd name="T15" fmla="*/ 66 h 68"/>
                <a:gd name="T16" fmla="*/ 67 w 67"/>
                <a:gd name="T17" fmla="*/ 67 h 68"/>
                <a:gd name="T18" fmla="*/ 66 w 67"/>
                <a:gd name="T1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8">
                  <a:moveTo>
                    <a:pt x="66" y="68"/>
                  </a:move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7" y="66"/>
                    <a:pt x="67" y="66"/>
                    <a:pt x="67" y="67"/>
                  </a:cubicBezTo>
                  <a:cubicBezTo>
                    <a:pt x="67" y="68"/>
                    <a:pt x="67" y="68"/>
                    <a:pt x="66" y="6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22" name="Freeform 290"/>
            <p:cNvSpPr>
              <a:spLocks/>
            </p:cNvSpPr>
            <p:nvPr/>
          </p:nvSpPr>
          <p:spPr bwMode="auto">
            <a:xfrm>
              <a:off x="3446638" y="12659942"/>
              <a:ext cx="234240" cy="234240"/>
            </a:xfrm>
            <a:custGeom>
              <a:avLst/>
              <a:gdLst>
                <a:gd name="T0" fmla="*/ 67 w 68"/>
                <a:gd name="T1" fmla="*/ 67 h 67"/>
                <a:gd name="T2" fmla="*/ 66 w 68"/>
                <a:gd name="T3" fmla="*/ 66 h 67"/>
                <a:gd name="T4" fmla="*/ 66 w 68"/>
                <a:gd name="T5" fmla="*/ 2 h 67"/>
                <a:gd name="T6" fmla="*/ 1 w 68"/>
                <a:gd name="T7" fmla="*/ 2 h 67"/>
                <a:gd name="T8" fmla="*/ 0 w 68"/>
                <a:gd name="T9" fmla="*/ 1 h 67"/>
                <a:gd name="T10" fmla="*/ 1 w 68"/>
                <a:gd name="T11" fmla="*/ 0 h 67"/>
                <a:gd name="T12" fmla="*/ 67 w 68"/>
                <a:gd name="T13" fmla="*/ 0 h 67"/>
                <a:gd name="T14" fmla="*/ 68 w 68"/>
                <a:gd name="T15" fmla="*/ 1 h 67"/>
                <a:gd name="T16" fmla="*/ 68 w 68"/>
                <a:gd name="T17" fmla="*/ 66 h 67"/>
                <a:gd name="T18" fmla="*/ 67 w 68"/>
                <a:gd name="T1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7">
                  <a:moveTo>
                    <a:pt x="67" y="67"/>
                  </a:moveTo>
                  <a:cubicBezTo>
                    <a:pt x="67" y="67"/>
                    <a:pt x="66" y="67"/>
                    <a:pt x="66" y="66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1"/>
                    <a:pt x="68" y="1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7"/>
                    <a:pt x="68" y="67"/>
                    <a:pt x="67" y="6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23" name="Freeform 291"/>
            <p:cNvSpPr>
              <a:spLocks/>
            </p:cNvSpPr>
            <p:nvPr/>
          </p:nvSpPr>
          <p:spPr bwMode="auto">
            <a:xfrm>
              <a:off x="3497689" y="12608887"/>
              <a:ext cx="234240" cy="234240"/>
            </a:xfrm>
            <a:custGeom>
              <a:avLst/>
              <a:gdLst>
                <a:gd name="T0" fmla="*/ 1 w 68"/>
                <a:gd name="T1" fmla="*/ 68 h 68"/>
                <a:gd name="T2" fmla="*/ 1 w 68"/>
                <a:gd name="T3" fmla="*/ 68 h 68"/>
                <a:gd name="T4" fmla="*/ 1 w 68"/>
                <a:gd name="T5" fmla="*/ 66 h 68"/>
                <a:gd name="T6" fmla="*/ 66 w 68"/>
                <a:gd name="T7" fmla="*/ 0 h 68"/>
                <a:gd name="T8" fmla="*/ 67 w 68"/>
                <a:gd name="T9" fmla="*/ 0 h 68"/>
                <a:gd name="T10" fmla="*/ 67 w 68"/>
                <a:gd name="T11" fmla="*/ 2 h 68"/>
                <a:gd name="T12" fmla="*/ 2 w 68"/>
                <a:gd name="T13" fmla="*/ 68 h 68"/>
                <a:gd name="T14" fmla="*/ 1 w 68"/>
                <a:gd name="T1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68">
                  <a:moveTo>
                    <a:pt x="1" y="68"/>
                  </a:moveTo>
                  <a:cubicBezTo>
                    <a:pt x="1" y="68"/>
                    <a:pt x="1" y="68"/>
                    <a:pt x="1" y="68"/>
                  </a:cubicBezTo>
                  <a:cubicBezTo>
                    <a:pt x="0" y="67"/>
                    <a:pt x="0" y="67"/>
                    <a:pt x="1" y="66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7" y="0"/>
                    <a:pt x="67" y="0"/>
                  </a:cubicBezTo>
                  <a:cubicBezTo>
                    <a:pt x="68" y="1"/>
                    <a:pt x="68" y="2"/>
                    <a:pt x="67" y="2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1" y="6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24" name="그룹 2123"/>
          <p:cNvGrpSpPr/>
          <p:nvPr/>
        </p:nvGrpSpPr>
        <p:grpSpPr>
          <a:xfrm>
            <a:off x="6247976" y="6155236"/>
            <a:ext cx="249638" cy="255008"/>
            <a:chOff x="11275629" y="11347599"/>
            <a:chExt cx="279288" cy="285296"/>
          </a:xfrm>
          <a:solidFill>
            <a:srgbClr val="FE6500"/>
          </a:solidFill>
        </p:grpSpPr>
        <p:sp>
          <p:nvSpPr>
            <p:cNvPr id="2125" name="Freeform 1025"/>
            <p:cNvSpPr>
              <a:spLocks/>
            </p:cNvSpPr>
            <p:nvPr/>
          </p:nvSpPr>
          <p:spPr bwMode="auto">
            <a:xfrm>
              <a:off x="11275629" y="11383639"/>
              <a:ext cx="249256" cy="249256"/>
            </a:xfrm>
            <a:custGeom>
              <a:avLst/>
              <a:gdLst>
                <a:gd name="T0" fmla="*/ 71 w 72"/>
                <a:gd name="T1" fmla="*/ 72 h 72"/>
                <a:gd name="T2" fmla="*/ 1 w 72"/>
                <a:gd name="T3" fmla="*/ 72 h 72"/>
                <a:gd name="T4" fmla="*/ 0 w 72"/>
                <a:gd name="T5" fmla="*/ 71 h 72"/>
                <a:gd name="T6" fmla="*/ 0 w 72"/>
                <a:gd name="T7" fmla="*/ 1 h 72"/>
                <a:gd name="T8" fmla="*/ 1 w 72"/>
                <a:gd name="T9" fmla="*/ 0 h 72"/>
                <a:gd name="T10" fmla="*/ 40 w 72"/>
                <a:gd name="T11" fmla="*/ 0 h 72"/>
                <a:gd name="T12" fmla="*/ 41 w 72"/>
                <a:gd name="T13" fmla="*/ 1 h 72"/>
                <a:gd name="T14" fmla="*/ 40 w 72"/>
                <a:gd name="T15" fmla="*/ 2 h 72"/>
                <a:gd name="T16" fmla="*/ 2 w 72"/>
                <a:gd name="T17" fmla="*/ 2 h 72"/>
                <a:gd name="T18" fmla="*/ 2 w 72"/>
                <a:gd name="T19" fmla="*/ 70 h 72"/>
                <a:gd name="T20" fmla="*/ 70 w 72"/>
                <a:gd name="T21" fmla="*/ 70 h 72"/>
                <a:gd name="T22" fmla="*/ 70 w 72"/>
                <a:gd name="T23" fmla="*/ 31 h 72"/>
                <a:gd name="T24" fmla="*/ 71 w 72"/>
                <a:gd name="T25" fmla="*/ 30 h 72"/>
                <a:gd name="T26" fmla="*/ 72 w 72"/>
                <a:gd name="T27" fmla="*/ 31 h 72"/>
                <a:gd name="T28" fmla="*/ 72 w 72"/>
                <a:gd name="T29" fmla="*/ 71 h 72"/>
                <a:gd name="T30" fmla="*/ 71 w 72"/>
                <a:gd name="T3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72">
                  <a:moveTo>
                    <a:pt x="71" y="72"/>
                  </a:moveTo>
                  <a:cubicBezTo>
                    <a:pt x="1" y="72"/>
                    <a:pt x="1" y="72"/>
                    <a:pt x="1" y="72"/>
                  </a:cubicBezTo>
                  <a:cubicBezTo>
                    <a:pt x="0" y="72"/>
                    <a:pt x="0" y="72"/>
                    <a:pt x="0" y="7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1" y="0"/>
                    <a:pt x="41" y="1"/>
                  </a:cubicBezTo>
                  <a:cubicBezTo>
                    <a:pt x="41" y="2"/>
                    <a:pt x="41" y="2"/>
                    <a:pt x="4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0"/>
                    <a:pt x="70" y="30"/>
                    <a:pt x="71" y="30"/>
                  </a:cubicBezTo>
                  <a:cubicBezTo>
                    <a:pt x="71" y="30"/>
                    <a:pt x="72" y="30"/>
                    <a:pt x="72" y="31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2" y="72"/>
                    <a:pt x="71" y="72"/>
                    <a:pt x="71" y="7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26" name="Freeform 1026"/>
            <p:cNvSpPr>
              <a:spLocks noEditPoints="1"/>
            </p:cNvSpPr>
            <p:nvPr/>
          </p:nvSpPr>
          <p:spPr bwMode="auto">
            <a:xfrm>
              <a:off x="11410767" y="11347599"/>
              <a:ext cx="144150" cy="144150"/>
            </a:xfrm>
            <a:custGeom>
              <a:avLst/>
              <a:gdLst>
                <a:gd name="T0" fmla="*/ 41 w 42"/>
                <a:gd name="T1" fmla="*/ 42 h 42"/>
                <a:gd name="T2" fmla="*/ 1 w 42"/>
                <a:gd name="T3" fmla="*/ 42 h 42"/>
                <a:gd name="T4" fmla="*/ 0 w 42"/>
                <a:gd name="T5" fmla="*/ 41 h 42"/>
                <a:gd name="T6" fmla="*/ 0 w 42"/>
                <a:gd name="T7" fmla="*/ 1 h 42"/>
                <a:gd name="T8" fmla="*/ 1 w 42"/>
                <a:gd name="T9" fmla="*/ 0 h 42"/>
                <a:gd name="T10" fmla="*/ 41 w 42"/>
                <a:gd name="T11" fmla="*/ 0 h 42"/>
                <a:gd name="T12" fmla="*/ 42 w 42"/>
                <a:gd name="T13" fmla="*/ 1 h 42"/>
                <a:gd name="T14" fmla="*/ 42 w 42"/>
                <a:gd name="T15" fmla="*/ 41 h 42"/>
                <a:gd name="T16" fmla="*/ 41 w 42"/>
                <a:gd name="T17" fmla="*/ 42 h 42"/>
                <a:gd name="T18" fmla="*/ 2 w 42"/>
                <a:gd name="T19" fmla="*/ 40 h 42"/>
                <a:gd name="T20" fmla="*/ 40 w 42"/>
                <a:gd name="T21" fmla="*/ 40 h 42"/>
                <a:gd name="T22" fmla="*/ 40 w 42"/>
                <a:gd name="T23" fmla="*/ 2 h 42"/>
                <a:gd name="T24" fmla="*/ 2 w 42"/>
                <a:gd name="T25" fmla="*/ 2 h 42"/>
                <a:gd name="T26" fmla="*/ 2 w 42"/>
                <a:gd name="T27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42">
                  <a:moveTo>
                    <a:pt x="41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0" y="42"/>
                    <a:pt x="0" y="4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2" y="1"/>
                    <a:pt x="42" y="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2" y="42"/>
                    <a:pt x="41" y="42"/>
                  </a:cubicBezTo>
                  <a:close/>
                  <a:moveTo>
                    <a:pt x="2" y="40"/>
                  </a:moveTo>
                  <a:cubicBezTo>
                    <a:pt x="40" y="40"/>
                    <a:pt x="40" y="40"/>
                    <a:pt x="40" y="40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4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27" name="그룹 2126"/>
          <p:cNvGrpSpPr/>
          <p:nvPr/>
        </p:nvGrpSpPr>
        <p:grpSpPr>
          <a:xfrm>
            <a:off x="6925750" y="6156581"/>
            <a:ext cx="255004" cy="252320"/>
            <a:chOff x="11984357" y="11350602"/>
            <a:chExt cx="285290" cy="282289"/>
          </a:xfrm>
          <a:solidFill>
            <a:srgbClr val="FE6500"/>
          </a:solidFill>
        </p:grpSpPr>
        <p:sp>
          <p:nvSpPr>
            <p:cNvPr id="2128" name="Freeform 1078"/>
            <p:cNvSpPr>
              <a:spLocks noEditPoints="1"/>
            </p:cNvSpPr>
            <p:nvPr/>
          </p:nvSpPr>
          <p:spPr bwMode="auto">
            <a:xfrm>
              <a:off x="11984357" y="11350602"/>
              <a:ext cx="75079" cy="78080"/>
            </a:xfrm>
            <a:custGeom>
              <a:avLst/>
              <a:gdLst>
                <a:gd name="T0" fmla="*/ 21 w 22"/>
                <a:gd name="T1" fmla="*/ 22 h 22"/>
                <a:gd name="T2" fmla="*/ 1 w 22"/>
                <a:gd name="T3" fmla="*/ 22 h 22"/>
                <a:gd name="T4" fmla="*/ 0 w 22"/>
                <a:gd name="T5" fmla="*/ 21 h 22"/>
                <a:gd name="T6" fmla="*/ 0 w 22"/>
                <a:gd name="T7" fmla="*/ 1 h 22"/>
                <a:gd name="T8" fmla="*/ 1 w 22"/>
                <a:gd name="T9" fmla="*/ 0 h 22"/>
                <a:gd name="T10" fmla="*/ 21 w 22"/>
                <a:gd name="T11" fmla="*/ 0 h 22"/>
                <a:gd name="T12" fmla="*/ 22 w 22"/>
                <a:gd name="T13" fmla="*/ 1 h 22"/>
                <a:gd name="T14" fmla="*/ 22 w 22"/>
                <a:gd name="T15" fmla="*/ 21 h 22"/>
                <a:gd name="T16" fmla="*/ 21 w 22"/>
                <a:gd name="T17" fmla="*/ 22 h 22"/>
                <a:gd name="T18" fmla="*/ 2 w 22"/>
                <a:gd name="T19" fmla="*/ 20 h 22"/>
                <a:gd name="T20" fmla="*/ 20 w 22"/>
                <a:gd name="T21" fmla="*/ 20 h 22"/>
                <a:gd name="T22" fmla="*/ 20 w 22"/>
                <a:gd name="T23" fmla="*/ 2 h 22"/>
                <a:gd name="T24" fmla="*/ 2 w 22"/>
                <a:gd name="T25" fmla="*/ 2 h 22"/>
                <a:gd name="T26" fmla="*/ 2 w 22"/>
                <a:gd name="T2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2">
                  <a:moveTo>
                    <a:pt x="21" y="22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1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2" y="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2"/>
                    <a:pt x="21" y="22"/>
                  </a:cubicBezTo>
                  <a:close/>
                  <a:moveTo>
                    <a:pt x="2" y="20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2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29" name="Freeform 1079"/>
            <p:cNvSpPr>
              <a:spLocks noEditPoints="1"/>
            </p:cNvSpPr>
            <p:nvPr/>
          </p:nvSpPr>
          <p:spPr bwMode="auto">
            <a:xfrm>
              <a:off x="12191567" y="11350602"/>
              <a:ext cx="78080" cy="78080"/>
            </a:xfrm>
            <a:custGeom>
              <a:avLst/>
              <a:gdLst>
                <a:gd name="T0" fmla="*/ 21 w 22"/>
                <a:gd name="T1" fmla="*/ 22 h 22"/>
                <a:gd name="T2" fmla="*/ 1 w 22"/>
                <a:gd name="T3" fmla="*/ 22 h 22"/>
                <a:gd name="T4" fmla="*/ 0 w 22"/>
                <a:gd name="T5" fmla="*/ 21 h 22"/>
                <a:gd name="T6" fmla="*/ 0 w 22"/>
                <a:gd name="T7" fmla="*/ 1 h 22"/>
                <a:gd name="T8" fmla="*/ 1 w 22"/>
                <a:gd name="T9" fmla="*/ 0 h 22"/>
                <a:gd name="T10" fmla="*/ 21 w 22"/>
                <a:gd name="T11" fmla="*/ 0 h 22"/>
                <a:gd name="T12" fmla="*/ 22 w 22"/>
                <a:gd name="T13" fmla="*/ 1 h 22"/>
                <a:gd name="T14" fmla="*/ 22 w 22"/>
                <a:gd name="T15" fmla="*/ 21 h 22"/>
                <a:gd name="T16" fmla="*/ 21 w 22"/>
                <a:gd name="T17" fmla="*/ 22 h 22"/>
                <a:gd name="T18" fmla="*/ 2 w 22"/>
                <a:gd name="T19" fmla="*/ 20 h 22"/>
                <a:gd name="T20" fmla="*/ 20 w 22"/>
                <a:gd name="T21" fmla="*/ 20 h 22"/>
                <a:gd name="T22" fmla="*/ 20 w 22"/>
                <a:gd name="T23" fmla="*/ 2 h 22"/>
                <a:gd name="T24" fmla="*/ 2 w 22"/>
                <a:gd name="T25" fmla="*/ 2 h 22"/>
                <a:gd name="T26" fmla="*/ 2 w 22"/>
                <a:gd name="T2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2">
                  <a:moveTo>
                    <a:pt x="21" y="22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1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1" y="22"/>
                    <a:pt x="21" y="22"/>
                  </a:cubicBezTo>
                  <a:close/>
                  <a:moveTo>
                    <a:pt x="2" y="20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2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30" name="Freeform 1080"/>
            <p:cNvSpPr>
              <a:spLocks noEditPoints="1"/>
            </p:cNvSpPr>
            <p:nvPr/>
          </p:nvSpPr>
          <p:spPr bwMode="auto">
            <a:xfrm>
              <a:off x="11984357" y="11554811"/>
              <a:ext cx="75079" cy="78080"/>
            </a:xfrm>
            <a:custGeom>
              <a:avLst/>
              <a:gdLst>
                <a:gd name="T0" fmla="*/ 21 w 22"/>
                <a:gd name="T1" fmla="*/ 22 h 22"/>
                <a:gd name="T2" fmla="*/ 1 w 22"/>
                <a:gd name="T3" fmla="*/ 22 h 22"/>
                <a:gd name="T4" fmla="*/ 0 w 22"/>
                <a:gd name="T5" fmla="*/ 21 h 22"/>
                <a:gd name="T6" fmla="*/ 0 w 22"/>
                <a:gd name="T7" fmla="*/ 1 h 22"/>
                <a:gd name="T8" fmla="*/ 1 w 22"/>
                <a:gd name="T9" fmla="*/ 0 h 22"/>
                <a:gd name="T10" fmla="*/ 21 w 22"/>
                <a:gd name="T11" fmla="*/ 0 h 22"/>
                <a:gd name="T12" fmla="*/ 22 w 22"/>
                <a:gd name="T13" fmla="*/ 1 h 22"/>
                <a:gd name="T14" fmla="*/ 22 w 22"/>
                <a:gd name="T15" fmla="*/ 21 h 22"/>
                <a:gd name="T16" fmla="*/ 21 w 22"/>
                <a:gd name="T17" fmla="*/ 22 h 22"/>
                <a:gd name="T18" fmla="*/ 2 w 22"/>
                <a:gd name="T19" fmla="*/ 20 h 22"/>
                <a:gd name="T20" fmla="*/ 20 w 22"/>
                <a:gd name="T21" fmla="*/ 20 h 22"/>
                <a:gd name="T22" fmla="*/ 20 w 22"/>
                <a:gd name="T23" fmla="*/ 2 h 22"/>
                <a:gd name="T24" fmla="*/ 2 w 22"/>
                <a:gd name="T25" fmla="*/ 2 h 22"/>
                <a:gd name="T26" fmla="*/ 2 w 22"/>
                <a:gd name="T2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2">
                  <a:moveTo>
                    <a:pt x="21" y="22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2" y="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1" y="22"/>
                  </a:cubicBezTo>
                  <a:close/>
                  <a:moveTo>
                    <a:pt x="2" y="20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2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31" name="Freeform 1081"/>
            <p:cNvSpPr>
              <a:spLocks noEditPoints="1"/>
            </p:cNvSpPr>
            <p:nvPr/>
          </p:nvSpPr>
          <p:spPr bwMode="auto">
            <a:xfrm>
              <a:off x="12191567" y="11554811"/>
              <a:ext cx="78080" cy="78080"/>
            </a:xfrm>
            <a:custGeom>
              <a:avLst/>
              <a:gdLst>
                <a:gd name="T0" fmla="*/ 21 w 22"/>
                <a:gd name="T1" fmla="*/ 22 h 22"/>
                <a:gd name="T2" fmla="*/ 1 w 22"/>
                <a:gd name="T3" fmla="*/ 22 h 22"/>
                <a:gd name="T4" fmla="*/ 0 w 22"/>
                <a:gd name="T5" fmla="*/ 21 h 22"/>
                <a:gd name="T6" fmla="*/ 0 w 22"/>
                <a:gd name="T7" fmla="*/ 1 h 22"/>
                <a:gd name="T8" fmla="*/ 1 w 22"/>
                <a:gd name="T9" fmla="*/ 0 h 22"/>
                <a:gd name="T10" fmla="*/ 21 w 22"/>
                <a:gd name="T11" fmla="*/ 0 h 22"/>
                <a:gd name="T12" fmla="*/ 22 w 22"/>
                <a:gd name="T13" fmla="*/ 1 h 22"/>
                <a:gd name="T14" fmla="*/ 22 w 22"/>
                <a:gd name="T15" fmla="*/ 21 h 22"/>
                <a:gd name="T16" fmla="*/ 21 w 22"/>
                <a:gd name="T17" fmla="*/ 22 h 22"/>
                <a:gd name="T18" fmla="*/ 2 w 22"/>
                <a:gd name="T19" fmla="*/ 20 h 22"/>
                <a:gd name="T20" fmla="*/ 20 w 22"/>
                <a:gd name="T21" fmla="*/ 20 h 22"/>
                <a:gd name="T22" fmla="*/ 20 w 22"/>
                <a:gd name="T23" fmla="*/ 2 h 22"/>
                <a:gd name="T24" fmla="*/ 2 w 22"/>
                <a:gd name="T25" fmla="*/ 2 h 22"/>
                <a:gd name="T26" fmla="*/ 2 w 22"/>
                <a:gd name="T2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2">
                  <a:moveTo>
                    <a:pt x="21" y="22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1" y="22"/>
                    <a:pt x="21" y="22"/>
                  </a:cubicBezTo>
                  <a:close/>
                  <a:moveTo>
                    <a:pt x="2" y="20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2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32" name="Freeform 1082"/>
            <p:cNvSpPr>
              <a:spLocks/>
            </p:cNvSpPr>
            <p:nvPr/>
          </p:nvSpPr>
          <p:spPr bwMode="auto">
            <a:xfrm>
              <a:off x="12020394" y="11419673"/>
              <a:ext cx="6006" cy="144150"/>
            </a:xfrm>
            <a:custGeom>
              <a:avLst/>
              <a:gdLst>
                <a:gd name="T0" fmla="*/ 1 w 2"/>
                <a:gd name="T1" fmla="*/ 41 h 41"/>
                <a:gd name="T2" fmla="*/ 0 w 2"/>
                <a:gd name="T3" fmla="*/ 40 h 41"/>
                <a:gd name="T4" fmla="*/ 0 w 2"/>
                <a:gd name="T5" fmla="*/ 1 h 41"/>
                <a:gd name="T6" fmla="*/ 1 w 2"/>
                <a:gd name="T7" fmla="*/ 0 h 41"/>
                <a:gd name="T8" fmla="*/ 2 w 2"/>
                <a:gd name="T9" fmla="*/ 1 h 41"/>
                <a:gd name="T10" fmla="*/ 2 w 2"/>
                <a:gd name="T11" fmla="*/ 40 h 41"/>
                <a:gd name="T12" fmla="*/ 1 w 2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1">
                  <a:moveTo>
                    <a:pt x="1" y="41"/>
                  </a:moveTo>
                  <a:cubicBezTo>
                    <a:pt x="0" y="41"/>
                    <a:pt x="0" y="41"/>
                    <a:pt x="0" y="4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1"/>
                    <a:pt x="1" y="41"/>
                    <a:pt x="1" y="4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33" name="Freeform 1083"/>
            <p:cNvSpPr>
              <a:spLocks/>
            </p:cNvSpPr>
            <p:nvPr/>
          </p:nvSpPr>
          <p:spPr bwMode="auto">
            <a:xfrm>
              <a:off x="12053426" y="11590849"/>
              <a:ext cx="147153" cy="9009"/>
            </a:xfrm>
            <a:custGeom>
              <a:avLst/>
              <a:gdLst>
                <a:gd name="T0" fmla="*/ 41 w 42"/>
                <a:gd name="T1" fmla="*/ 3 h 3"/>
                <a:gd name="T2" fmla="*/ 1 w 42"/>
                <a:gd name="T3" fmla="*/ 3 h 3"/>
                <a:gd name="T4" fmla="*/ 0 w 42"/>
                <a:gd name="T5" fmla="*/ 2 h 3"/>
                <a:gd name="T6" fmla="*/ 1 w 42"/>
                <a:gd name="T7" fmla="*/ 0 h 3"/>
                <a:gd name="T8" fmla="*/ 41 w 42"/>
                <a:gd name="T9" fmla="*/ 0 h 3"/>
                <a:gd name="T10" fmla="*/ 42 w 42"/>
                <a:gd name="T11" fmla="*/ 2 h 3"/>
                <a:gd name="T12" fmla="*/ 41 w 4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">
                  <a:moveTo>
                    <a:pt x="4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2" y="1"/>
                    <a:pt x="42" y="2"/>
                  </a:cubicBezTo>
                  <a:cubicBezTo>
                    <a:pt x="42" y="2"/>
                    <a:pt x="41" y="3"/>
                    <a:pt x="4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34" name="Freeform 1084"/>
            <p:cNvSpPr>
              <a:spLocks/>
            </p:cNvSpPr>
            <p:nvPr/>
          </p:nvSpPr>
          <p:spPr bwMode="auto">
            <a:xfrm>
              <a:off x="12227603" y="11419673"/>
              <a:ext cx="6006" cy="144150"/>
            </a:xfrm>
            <a:custGeom>
              <a:avLst/>
              <a:gdLst>
                <a:gd name="T0" fmla="*/ 1 w 2"/>
                <a:gd name="T1" fmla="*/ 41 h 41"/>
                <a:gd name="T2" fmla="*/ 0 w 2"/>
                <a:gd name="T3" fmla="*/ 40 h 41"/>
                <a:gd name="T4" fmla="*/ 0 w 2"/>
                <a:gd name="T5" fmla="*/ 1 h 41"/>
                <a:gd name="T6" fmla="*/ 1 w 2"/>
                <a:gd name="T7" fmla="*/ 0 h 41"/>
                <a:gd name="T8" fmla="*/ 2 w 2"/>
                <a:gd name="T9" fmla="*/ 1 h 41"/>
                <a:gd name="T10" fmla="*/ 2 w 2"/>
                <a:gd name="T11" fmla="*/ 40 h 41"/>
                <a:gd name="T12" fmla="*/ 1 w 2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1">
                  <a:moveTo>
                    <a:pt x="1" y="41"/>
                  </a:moveTo>
                  <a:cubicBezTo>
                    <a:pt x="0" y="41"/>
                    <a:pt x="0" y="41"/>
                    <a:pt x="0" y="4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1"/>
                    <a:pt x="2" y="41"/>
                    <a:pt x="1" y="4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35" name="Freeform 1085"/>
            <p:cNvSpPr>
              <a:spLocks/>
            </p:cNvSpPr>
            <p:nvPr/>
          </p:nvSpPr>
          <p:spPr bwMode="auto">
            <a:xfrm>
              <a:off x="12053426" y="11383639"/>
              <a:ext cx="147153" cy="6006"/>
            </a:xfrm>
            <a:custGeom>
              <a:avLst/>
              <a:gdLst>
                <a:gd name="T0" fmla="*/ 41 w 42"/>
                <a:gd name="T1" fmla="*/ 2 h 2"/>
                <a:gd name="T2" fmla="*/ 1 w 42"/>
                <a:gd name="T3" fmla="*/ 2 h 2"/>
                <a:gd name="T4" fmla="*/ 0 w 42"/>
                <a:gd name="T5" fmla="*/ 1 h 2"/>
                <a:gd name="T6" fmla="*/ 1 w 42"/>
                <a:gd name="T7" fmla="*/ 0 h 2"/>
                <a:gd name="T8" fmla="*/ 41 w 42"/>
                <a:gd name="T9" fmla="*/ 0 h 2"/>
                <a:gd name="T10" fmla="*/ 42 w 42"/>
                <a:gd name="T11" fmla="*/ 1 h 2"/>
                <a:gd name="T12" fmla="*/ 41 w 4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">
                  <a:moveTo>
                    <a:pt x="4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2" y="1"/>
                    <a:pt x="42" y="1"/>
                  </a:cubicBezTo>
                  <a:cubicBezTo>
                    <a:pt x="42" y="2"/>
                    <a:pt x="41" y="2"/>
                    <a:pt x="4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36" name="그룹 2135"/>
          <p:cNvGrpSpPr/>
          <p:nvPr/>
        </p:nvGrpSpPr>
        <p:grpSpPr>
          <a:xfrm>
            <a:off x="8319068" y="6155237"/>
            <a:ext cx="260374" cy="255006"/>
            <a:chOff x="10557900" y="13239534"/>
            <a:chExt cx="291298" cy="285292"/>
          </a:xfrm>
          <a:solidFill>
            <a:srgbClr val="FE6500"/>
          </a:solidFill>
        </p:grpSpPr>
        <p:sp>
          <p:nvSpPr>
            <p:cNvPr id="2137" name="Freeform 970"/>
            <p:cNvSpPr>
              <a:spLocks noEditPoints="1"/>
            </p:cNvSpPr>
            <p:nvPr/>
          </p:nvSpPr>
          <p:spPr bwMode="auto">
            <a:xfrm>
              <a:off x="10557900" y="13239534"/>
              <a:ext cx="291298" cy="285292"/>
            </a:xfrm>
            <a:custGeom>
              <a:avLst/>
              <a:gdLst>
                <a:gd name="T0" fmla="*/ 83 w 84"/>
                <a:gd name="T1" fmla="*/ 82 h 82"/>
                <a:gd name="T2" fmla="*/ 2 w 84"/>
                <a:gd name="T3" fmla="*/ 82 h 82"/>
                <a:gd name="T4" fmla="*/ 0 w 84"/>
                <a:gd name="T5" fmla="*/ 81 h 82"/>
                <a:gd name="T6" fmla="*/ 0 w 84"/>
                <a:gd name="T7" fmla="*/ 1 h 82"/>
                <a:gd name="T8" fmla="*/ 2 w 84"/>
                <a:gd name="T9" fmla="*/ 0 h 82"/>
                <a:gd name="T10" fmla="*/ 83 w 84"/>
                <a:gd name="T11" fmla="*/ 0 h 82"/>
                <a:gd name="T12" fmla="*/ 84 w 84"/>
                <a:gd name="T13" fmla="*/ 1 h 82"/>
                <a:gd name="T14" fmla="*/ 84 w 84"/>
                <a:gd name="T15" fmla="*/ 81 h 82"/>
                <a:gd name="T16" fmla="*/ 83 w 84"/>
                <a:gd name="T17" fmla="*/ 82 h 82"/>
                <a:gd name="T18" fmla="*/ 3 w 84"/>
                <a:gd name="T19" fmla="*/ 80 h 82"/>
                <a:gd name="T20" fmla="*/ 81 w 84"/>
                <a:gd name="T21" fmla="*/ 80 h 82"/>
                <a:gd name="T22" fmla="*/ 81 w 84"/>
                <a:gd name="T23" fmla="*/ 2 h 82"/>
                <a:gd name="T24" fmla="*/ 3 w 84"/>
                <a:gd name="T25" fmla="*/ 2 h 82"/>
                <a:gd name="T26" fmla="*/ 3 w 84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82">
                  <a:moveTo>
                    <a:pt x="83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1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4" y="1"/>
                    <a:pt x="84" y="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3" y="82"/>
                    <a:pt x="83" y="82"/>
                  </a:cubicBezTo>
                  <a:close/>
                  <a:moveTo>
                    <a:pt x="3" y="8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38" name="Freeform 971"/>
            <p:cNvSpPr>
              <a:spLocks/>
            </p:cNvSpPr>
            <p:nvPr/>
          </p:nvSpPr>
          <p:spPr bwMode="auto">
            <a:xfrm>
              <a:off x="10611953" y="13293587"/>
              <a:ext cx="180185" cy="30031"/>
            </a:xfrm>
            <a:custGeom>
              <a:avLst/>
              <a:gdLst>
                <a:gd name="T0" fmla="*/ 51 w 52"/>
                <a:gd name="T1" fmla="*/ 8 h 8"/>
                <a:gd name="T2" fmla="*/ 50 w 52"/>
                <a:gd name="T3" fmla="*/ 7 h 8"/>
                <a:gd name="T4" fmla="*/ 50 w 52"/>
                <a:gd name="T5" fmla="*/ 3 h 8"/>
                <a:gd name="T6" fmla="*/ 2 w 52"/>
                <a:gd name="T7" fmla="*/ 3 h 8"/>
                <a:gd name="T8" fmla="*/ 2 w 52"/>
                <a:gd name="T9" fmla="*/ 7 h 8"/>
                <a:gd name="T10" fmla="*/ 1 w 52"/>
                <a:gd name="T11" fmla="*/ 8 h 8"/>
                <a:gd name="T12" fmla="*/ 0 w 52"/>
                <a:gd name="T13" fmla="*/ 7 h 8"/>
                <a:gd name="T14" fmla="*/ 0 w 52"/>
                <a:gd name="T15" fmla="*/ 2 h 8"/>
                <a:gd name="T16" fmla="*/ 1 w 52"/>
                <a:gd name="T17" fmla="*/ 0 h 8"/>
                <a:gd name="T18" fmla="*/ 51 w 52"/>
                <a:gd name="T19" fmla="*/ 0 h 8"/>
                <a:gd name="T20" fmla="*/ 52 w 52"/>
                <a:gd name="T21" fmla="*/ 2 h 8"/>
                <a:gd name="T22" fmla="*/ 52 w 52"/>
                <a:gd name="T23" fmla="*/ 7 h 8"/>
                <a:gd name="T24" fmla="*/ 51 w 52"/>
                <a:gd name="T2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">
                  <a:moveTo>
                    <a:pt x="51" y="8"/>
                  </a:moveTo>
                  <a:cubicBezTo>
                    <a:pt x="51" y="8"/>
                    <a:pt x="50" y="8"/>
                    <a:pt x="50" y="7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2" y="1"/>
                    <a:pt x="52" y="2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8"/>
                    <a:pt x="52" y="8"/>
                    <a:pt x="51" y="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39" name="Freeform 972"/>
            <p:cNvSpPr>
              <a:spLocks/>
            </p:cNvSpPr>
            <p:nvPr/>
          </p:nvSpPr>
          <p:spPr bwMode="auto">
            <a:xfrm>
              <a:off x="10699043" y="13293587"/>
              <a:ext cx="6006" cy="186190"/>
            </a:xfrm>
            <a:custGeom>
              <a:avLst/>
              <a:gdLst>
                <a:gd name="T0" fmla="*/ 1 w 2"/>
                <a:gd name="T1" fmla="*/ 53 h 53"/>
                <a:gd name="T2" fmla="*/ 0 w 2"/>
                <a:gd name="T3" fmla="*/ 52 h 53"/>
                <a:gd name="T4" fmla="*/ 0 w 2"/>
                <a:gd name="T5" fmla="*/ 2 h 53"/>
                <a:gd name="T6" fmla="*/ 1 w 2"/>
                <a:gd name="T7" fmla="*/ 0 h 53"/>
                <a:gd name="T8" fmla="*/ 2 w 2"/>
                <a:gd name="T9" fmla="*/ 2 h 53"/>
                <a:gd name="T10" fmla="*/ 2 w 2"/>
                <a:gd name="T11" fmla="*/ 52 h 53"/>
                <a:gd name="T12" fmla="*/ 1 w 2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3">
                  <a:moveTo>
                    <a:pt x="1" y="53"/>
                  </a:moveTo>
                  <a:cubicBezTo>
                    <a:pt x="0" y="53"/>
                    <a:pt x="0" y="53"/>
                    <a:pt x="0" y="5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3"/>
                    <a:pt x="2" y="53"/>
                    <a:pt x="1" y="5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40" name="Freeform 973"/>
            <p:cNvSpPr>
              <a:spLocks/>
            </p:cNvSpPr>
            <p:nvPr/>
          </p:nvSpPr>
          <p:spPr bwMode="auto">
            <a:xfrm>
              <a:off x="10675017" y="13470769"/>
              <a:ext cx="54053" cy="9009"/>
            </a:xfrm>
            <a:custGeom>
              <a:avLst/>
              <a:gdLst>
                <a:gd name="T0" fmla="*/ 15 w 16"/>
                <a:gd name="T1" fmla="*/ 2 h 2"/>
                <a:gd name="T2" fmla="*/ 1 w 16"/>
                <a:gd name="T3" fmla="*/ 2 h 2"/>
                <a:gd name="T4" fmla="*/ 0 w 16"/>
                <a:gd name="T5" fmla="*/ 1 h 2"/>
                <a:gd name="T6" fmla="*/ 1 w 16"/>
                <a:gd name="T7" fmla="*/ 0 h 2"/>
                <a:gd name="T8" fmla="*/ 15 w 16"/>
                <a:gd name="T9" fmla="*/ 0 h 2"/>
                <a:gd name="T10" fmla="*/ 16 w 16"/>
                <a:gd name="T11" fmla="*/ 1 h 2"/>
                <a:gd name="T12" fmla="*/ 15 w 1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">
                  <a:moveTo>
                    <a:pt x="15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2"/>
                    <a:pt x="16" y="2"/>
                    <a:pt x="15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41" name="그룹 2140"/>
          <p:cNvGrpSpPr/>
          <p:nvPr/>
        </p:nvGrpSpPr>
        <p:grpSpPr>
          <a:xfrm>
            <a:off x="9035951" y="6155237"/>
            <a:ext cx="255006" cy="255006"/>
            <a:chOff x="14828258" y="11984252"/>
            <a:chExt cx="285292" cy="285292"/>
          </a:xfrm>
          <a:solidFill>
            <a:srgbClr val="FE6500"/>
          </a:solidFill>
        </p:grpSpPr>
        <p:sp>
          <p:nvSpPr>
            <p:cNvPr id="2142" name="Freeform 1360"/>
            <p:cNvSpPr>
              <a:spLocks noEditPoints="1"/>
            </p:cNvSpPr>
            <p:nvPr/>
          </p:nvSpPr>
          <p:spPr bwMode="auto">
            <a:xfrm>
              <a:off x="14828258" y="11984252"/>
              <a:ext cx="285292" cy="285292"/>
            </a:xfrm>
            <a:custGeom>
              <a:avLst/>
              <a:gdLst>
                <a:gd name="T0" fmla="*/ 81 w 82"/>
                <a:gd name="T1" fmla="*/ 82 h 82"/>
                <a:gd name="T2" fmla="*/ 2 w 82"/>
                <a:gd name="T3" fmla="*/ 82 h 82"/>
                <a:gd name="T4" fmla="*/ 0 w 82"/>
                <a:gd name="T5" fmla="*/ 80 h 82"/>
                <a:gd name="T6" fmla="*/ 0 w 82"/>
                <a:gd name="T7" fmla="*/ 1 h 82"/>
                <a:gd name="T8" fmla="*/ 2 w 82"/>
                <a:gd name="T9" fmla="*/ 0 h 82"/>
                <a:gd name="T10" fmla="*/ 81 w 82"/>
                <a:gd name="T11" fmla="*/ 0 h 82"/>
                <a:gd name="T12" fmla="*/ 82 w 82"/>
                <a:gd name="T13" fmla="*/ 1 h 82"/>
                <a:gd name="T14" fmla="*/ 82 w 82"/>
                <a:gd name="T15" fmla="*/ 80 h 82"/>
                <a:gd name="T16" fmla="*/ 81 w 82"/>
                <a:gd name="T17" fmla="*/ 82 h 82"/>
                <a:gd name="T18" fmla="*/ 3 w 82"/>
                <a:gd name="T19" fmla="*/ 79 h 82"/>
                <a:gd name="T20" fmla="*/ 80 w 82"/>
                <a:gd name="T21" fmla="*/ 79 h 82"/>
                <a:gd name="T22" fmla="*/ 80 w 82"/>
                <a:gd name="T23" fmla="*/ 2 h 82"/>
                <a:gd name="T24" fmla="*/ 3 w 82"/>
                <a:gd name="T25" fmla="*/ 2 h 82"/>
                <a:gd name="T26" fmla="*/ 3 w 82"/>
                <a:gd name="T27" fmla="*/ 7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82">
                  <a:moveTo>
                    <a:pt x="81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1" y="82"/>
                    <a:pt x="0" y="81"/>
                    <a:pt x="0" y="8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2" y="0"/>
                    <a:pt x="82" y="0"/>
                    <a:pt x="82" y="1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2" y="81"/>
                    <a:pt x="82" y="82"/>
                    <a:pt x="81" y="82"/>
                  </a:cubicBezTo>
                  <a:close/>
                  <a:moveTo>
                    <a:pt x="3" y="79"/>
                  </a:moveTo>
                  <a:cubicBezTo>
                    <a:pt x="80" y="79"/>
                    <a:pt x="80" y="79"/>
                    <a:pt x="80" y="79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7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43" name="Freeform 1361"/>
            <p:cNvSpPr>
              <a:spLocks noEditPoints="1"/>
            </p:cNvSpPr>
            <p:nvPr/>
          </p:nvSpPr>
          <p:spPr bwMode="auto">
            <a:xfrm>
              <a:off x="14867295" y="12026293"/>
              <a:ext cx="51053" cy="57061"/>
            </a:xfrm>
            <a:custGeom>
              <a:avLst/>
              <a:gdLst>
                <a:gd name="T0" fmla="*/ 8 w 15"/>
                <a:gd name="T1" fmla="*/ 16 h 16"/>
                <a:gd name="T2" fmla="*/ 0 w 15"/>
                <a:gd name="T3" fmla="*/ 8 h 16"/>
                <a:gd name="T4" fmla="*/ 8 w 15"/>
                <a:gd name="T5" fmla="*/ 0 h 16"/>
                <a:gd name="T6" fmla="*/ 15 w 15"/>
                <a:gd name="T7" fmla="*/ 8 h 16"/>
                <a:gd name="T8" fmla="*/ 8 w 15"/>
                <a:gd name="T9" fmla="*/ 16 h 16"/>
                <a:gd name="T10" fmla="*/ 8 w 15"/>
                <a:gd name="T11" fmla="*/ 3 h 16"/>
                <a:gd name="T12" fmla="*/ 3 w 15"/>
                <a:gd name="T13" fmla="*/ 8 h 16"/>
                <a:gd name="T14" fmla="*/ 8 w 15"/>
                <a:gd name="T15" fmla="*/ 13 h 16"/>
                <a:gd name="T16" fmla="*/ 13 w 15"/>
                <a:gd name="T17" fmla="*/ 8 h 16"/>
                <a:gd name="T18" fmla="*/ 8 w 15"/>
                <a:gd name="T1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5" y="4"/>
                    <a:pt x="15" y="8"/>
                  </a:cubicBezTo>
                  <a:cubicBezTo>
                    <a:pt x="15" y="12"/>
                    <a:pt x="12" y="16"/>
                    <a:pt x="8" y="16"/>
                  </a:cubicBezTo>
                  <a:close/>
                  <a:moveTo>
                    <a:pt x="8" y="3"/>
                  </a:moveTo>
                  <a:cubicBezTo>
                    <a:pt x="5" y="3"/>
                    <a:pt x="3" y="5"/>
                    <a:pt x="3" y="8"/>
                  </a:cubicBezTo>
                  <a:cubicBezTo>
                    <a:pt x="3" y="11"/>
                    <a:pt x="5" y="13"/>
                    <a:pt x="8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5"/>
                    <a:pt x="11" y="3"/>
                    <a:pt x="8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44" name="Freeform 1362"/>
            <p:cNvSpPr>
              <a:spLocks/>
            </p:cNvSpPr>
            <p:nvPr/>
          </p:nvSpPr>
          <p:spPr bwMode="auto">
            <a:xfrm>
              <a:off x="14828258" y="12050315"/>
              <a:ext cx="282288" cy="135139"/>
            </a:xfrm>
            <a:custGeom>
              <a:avLst/>
              <a:gdLst>
                <a:gd name="T0" fmla="*/ 2 w 81"/>
                <a:gd name="T1" fmla="*/ 39 h 39"/>
                <a:gd name="T2" fmla="*/ 1 w 81"/>
                <a:gd name="T3" fmla="*/ 38 h 39"/>
                <a:gd name="T4" fmla="*/ 1 w 81"/>
                <a:gd name="T5" fmla="*/ 37 h 39"/>
                <a:gd name="T6" fmla="*/ 30 w 81"/>
                <a:gd name="T7" fmla="*/ 15 h 39"/>
                <a:gd name="T8" fmla="*/ 31 w 81"/>
                <a:gd name="T9" fmla="*/ 15 h 39"/>
                <a:gd name="T10" fmla="*/ 51 w 81"/>
                <a:gd name="T11" fmla="*/ 30 h 39"/>
                <a:gd name="T12" fmla="*/ 79 w 81"/>
                <a:gd name="T13" fmla="*/ 0 h 39"/>
                <a:gd name="T14" fmla="*/ 81 w 81"/>
                <a:gd name="T15" fmla="*/ 0 h 39"/>
                <a:gd name="T16" fmla="*/ 81 w 81"/>
                <a:gd name="T17" fmla="*/ 2 h 39"/>
                <a:gd name="T18" fmla="*/ 52 w 81"/>
                <a:gd name="T19" fmla="*/ 32 h 39"/>
                <a:gd name="T20" fmla="*/ 50 w 81"/>
                <a:gd name="T21" fmla="*/ 32 h 39"/>
                <a:gd name="T22" fmla="*/ 31 w 81"/>
                <a:gd name="T23" fmla="*/ 17 h 39"/>
                <a:gd name="T24" fmla="*/ 2 w 81"/>
                <a:gd name="T25" fmla="*/ 39 h 39"/>
                <a:gd name="T26" fmla="*/ 2 w 81"/>
                <a:gd name="T2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9">
                  <a:moveTo>
                    <a:pt x="2" y="39"/>
                  </a:moveTo>
                  <a:cubicBezTo>
                    <a:pt x="1" y="39"/>
                    <a:pt x="1" y="39"/>
                    <a:pt x="1" y="38"/>
                  </a:cubicBezTo>
                  <a:cubicBezTo>
                    <a:pt x="0" y="38"/>
                    <a:pt x="0" y="37"/>
                    <a:pt x="1" y="3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0" y="0"/>
                    <a:pt x="81" y="0"/>
                  </a:cubicBezTo>
                  <a:cubicBezTo>
                    <a:pt x="81" y="1"/>
                    <a:pt x="81" y="1"/>
                    <a:pt x="81" y="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1" y="33"/>
                    <a:pt x="50" y="32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39"/>
                    <a:pt x="2" y="3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45" name="그룹 2144"/>
          <p:cNvGrpSpPr/>
          <p:nvPr/>
        </p:nvGrpSpPr>
        <p:grpSpPr>
          <a:xfrm>
            <a:off x="9736455" y="6116248"/>
            <a:ext cx="302714" cy="332986"/>
            <a:chOff x="6499849" y="8666095"/>
            <a:chExt cx="361870" cy="398059"/>
          </a:xfrm>
          <a:solidFill>
            <a:srgbClr val="FE6500"/>
          </a:solidFill>
        </p:grpSpPr>
        <p:sp>
          <p:nvSpPr>
            <p:cNvPr id="2146" name="Freeform 910"/>
            <p:cNvSpPr>
              <a:spLocks noEditPoints="1"/>
            </p:cNvSpPr>
            <p:nvPr/>
          </p:nvSpPr>
          <p:spPr bwMode="auto">
            <a:xfrm>
              <a:off x="6499849" y="8666095"/>
              <a:ext cx="361870" cy="398059"/>
            </a:xfrm>
            <a:custGeom>
              <a:avLst/>
              <a:gdLst>
                <a:gd name="T0" fmla="*/ 2 w 106"/>
                <a:gd name="T1" fmla="*/ 0 h 116"/>
                <a:gd name="T2" fmla="*/ 2 w 106"/>
                <a:gd name="T3" fmla="*/ 0 h 116"/>
                <a:gd name="T4" fmla="*/ 1 w 106"/>
                <a:gd name="T5" fmla="*/ 0 h 116"/>
                <a:gd name="T6" fmla="*/ 0 w 106"/>
                <a:gd name="T7" fmla="*/ 2 h 116"/>
                <a:gd name="T8" fmla="*/ 0 w 106"/>
                <a:gd name="T9" fmla="*/ 114 h 116"/>
                <a:gd name="T10" fmla="*/ 2 w 106"/>
                <a:gd name="T11" fmla="*/ 116 h 116"/>
                <a:gd name="T12" fmla="*/ 104 w 106"/>
                <a:gd name="T13" fmla="*/ 116 h 116"/>
                <a:gd name="T14" fmla="*/ 104 w 106"/>
                <a:gd name="T15" fmla="*/ 116 h 116"/>
                <a:gd name="T16" fmla="*/ 105 w 106"/>
                <a:gd name="T17" fmla="*/ 116 h 116"/>
                <a:gd name="T18" fmla="*/ 106 w 106"/>
                <a:gd name="T19" fmla="*/ 114 h 116"/>
                <a:gd name="T20" fmla="*/ 106 w 106"/>
                <a:gd name="T21" fmla="*/ 2 h 116"/>
                <a:gd name="T22" fmla="*/ 104 w 106"/>
                <a:gd name="T23" fmla="*/ 0 h 116"/>
                <a:gd name="T24" fmla="*/ 2 w 106"/>
                <a:gd name="T25" fmla="*/ 0 h 116"/>
                <a:gd name="T26" fmla="*/ 102 w 106"/>
                <a:gd name="T27" fmla="*/ 112 h 116"/>
                <a:gd name="T28" fmla="*/ 4 w 106"/>
                <a:gd name="T29" fmla="*/ 112 h 116"/>
                <a:gd name="T30" fmla="*/ 4 w 106"/>
                <a:gd name="T31" fmla="*/ 4 h 116"/>
                <a:gd name="T32" fmla="*/ 102 w 106"/>
                <a:gd name="T33" fmla="*/ 4 h 116"/>
                <a:gd name="T34" fmla="*/ 102 w 106"/>
                <a:gd name="T35" fmla="*/ 11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6" h="116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1" y="116"/>
                    <a:pt x="2" y="116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4" y="116"/>
                    <a:pt x="105" y="116"/>
                    <a:pt x="105" y="116"/>
                  </a:cubicBezTo>
                  <a:cubicBezTo>
                    <a:pt x="106" y="115"/>
                    <a:pt x="106" y="115"/>
                    <a:pt x="106" y="114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1"/>
                    <a:pt x="105" y="0"/>
                    <a:pt x="104" y="0"/>
                  </a:cubicBezTo>
                  <a:lnTo>
                    <a:pt x="2" y="0"/>
                  </a:lnTo>
                  <a:close/>
                  <a:moveTo>
                    <a:pt x="102" y="112"/>
                  </a:moveTo>
                  <a:cubicBezTo>
                    <a:pt x="4" y="112"/>
                    <a:pt x="4" y="112"/>
                    <a:pt x="4" y="11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02" y="4"/>
                    <a:pt x="102" y="4"/>
                    <a:pt x="102" y="4"/>
                  </a:cubicBezTo>
                  <a:lnTo>
                    <a:pt x="102" y="112"/>
                  </a:ln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47" name="Freeform 911"/>
            <p:cNvSpPr>
              <a:spLocks noEditPoints="1"/>
            </p:cNvSpPr>
            <p:nvPr/>
          </p:nvSpPr>
          <p:spPr bwMode="auto">
            <a:xfrm>
              <a:off x="6578254" y="8738469"/>
              <a:ext cx="69361" cy="69361"/>
            </a:xfrm>
            <a:custGeom>
              <a:avLst/>
              <a:gdLst>
                <a:gd name="T0" fmla="*/ 10 w 20"/>
                <a:gd name="T1" fmla="*/ 20 h 20"/>
                <a:gd name="T2" fmla="*/ 17 w 20"/>
                <a:gd name="T3" fmla="*/ 17 h 20"/>
                <a:gd name="T4" fmla="*/ 20 w 20"/>
                <a:gd name="T5" fmla="*/ 10 h 20"/>
                <a:gd name="T6" fmla="*/ 17 w 20"/>
                <a:gd name="T7" fmla="*/ 3 h 20"/>
                <a:gd name="T8" fmla="*/ 10 w 20"/>
                <a:gd name="T9" fmla="*/ 0 h 20"/>
                <a:gd name="T10" fmla="*/ 10 w 20"/>
                <a:gd name="T11" fmla="*/ 0 h 20"/>
                <a:gd name="T12" fmla="*/ 0 w 20"/>
                <a:gd name="T13" fmla="*/ 10 h 20"/>
                <a:gd name="T14" fmla="*/ 3 w 20"/>
                <a:gd name="T15" fmla="*/ 17 h 20"/>
                <a:gd name="T16" fmla="*/ 10 w 20"/>
                <a:gd name="T17" fmla="*/ 20 h 20"/>
                <a:gd name="T18" fmla="*/ 10 w 20"/>
                <a:gd name="T19" fmla="*/ 20 h 20"/>
                <a:gd name="T20" fmla="*/ 4 w 20"/>
                <a:gd name="T21" fmla="*/ 10 h 20"/>
                <a:gd name="T22" fmla="*/ 10 w 20"/>
                <a:gd name="T23" fmla="*/ 4 h 20"/>
                <a:gd name="T24" fmla="*/ 10 w 20"/>
                <a:gd name="T25" fmla="*/ 4 h 20"/>
                <a:gd name="T26" fmla="*/ 10 w 20"/>
                <a:gd name="T27" fmla="*/ 4 h 20"/>
                <a:gd name="T28" fmla="*/ 14 w 20"/>
                <a:gd name="T29" fmla="*/ 6 h 20"/>
                <a:gd name="T30" fmla="*/ 16 w 20"/>
                <a:gd name="T31" fmla="*/ 10 h 20"/>
                <a:gd name="T32" fmla="*/ 14 w 20"/>
                <a:gd name="T33" fmla="*/ 14 h 20"/>
                <a:gd name="T34" fmla="*/ 10 w 20"/>
                <a:gd name="T35" fmla="*/ 16 h 20"/>
                <a:gd name="T36" fmla="*/ 10 w 20"/>
                <a:gd name="T37" fmla="*/ 16 h 20"/>
                <a:gd name="T38" fmla="*/ 6 w 20"/>
                <a:gd name="T39" fmla="*/ 14 h 20"/>
                <a:gd name="T40" fmla="*/ 4 w 20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3" y="20"/>
                    <a:pt x="15" y="19"/>
                    <a:pt x="17" y="17"/>
                  </a:cubicBezTo>
                  <a:cubicBezTo>
                    <a:pt x="19" y="15"/>
                    <a:pt x="20" y="13"/>
                    <a:pt x="20" y="10"/>
                  </a:cubicBezTo>
                  <a:cubicBezTo>
                    <a:pt x="20" y="8"/>
                    <a:pt x="19" y="5"/>
                    <a:pt x="17" y="3"/>
                  </a:cubicBezTo>
                  <a:cubicBezTo>
                    <a:pt x="15" y="1"/>
                    <a:pt x="13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3"/>
                    <a:pt x="1" y="15"/>
                    <a:pt x="3" y="17"/>
                  </a:cubicBezTo>
                  <a:cubicBezTo>
                    <a:pt x="5" y="19"/>
                    <a:pt x="7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lose/>
                  <a:moveTo>
                    <a:pt x="4" y="10"/>
                  </a:moveTo>
                  <a:cubicBezTo>
                    <a:pt x="4" y="7"/>
                    <a:pt x="7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3" y="5"/>
                    <a:pt x="14" y="6"/>
                  </a:cubicBezTo>
                  <a:cubicBezTo>
                    <a:pt x="15" y="7"/>
                    <a:pt x="16" y="9"/>
                    <a:pt x="16" y="10"/>
                  </a:cubicBezTo>
                  <a:cubicBezTo>
                    <a:pt x="16" y="12"/>
                    <a:pt x="15" y="13"/>
                    <a:pt x="14" y="14"/>
                  </a:cubicBezTo>
                  <a:cubicBezTo>
                    <a:pt x="13" y="15"/>
                    <a:pt x="11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8" y="16"/>
                    <a:pt x="7" y="15"/>
                    <a:pt x="6" y="14"/>
                  </a:cubicBezTo>
                  <a:cubicBezTo>
                    <a:pt x="5" y="13"/>
                    <a:pt x="4" y="12"/>
                    <a:pt x="4" y="10"/>
                  </a:cubicBez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48" name="Freeform 912"/>
            <p:cNvSpPr>
              <a:spLocks noEditPoints="1"/>
            </p:cNvSpPr>
            <p:nvPr/>
          </p:nvSpPr>
          <p:spPr bwMode="auto">
            <a:xfrm>
              <a:off x="6536037" y="8702280"/>
              <a:ext cx="289497" cy="262359"/>
            </a:xfrm>
            <a:custGeom>
              <a:avLst/>
              <a:gdLst>
                <a:gd name="T0" fmla="*/ 2 w 84"/>
                <a:gd name="T1" fmla="*/ 76 h 76"/>
                <a:gd name="T2" fmla="*/ 82 w 84"/>
                <a:gd name="T3" fmla="*/ 76 h 76"/>
                <a:gd name="T4" fmla="*/ 84 w 84"/>
                <a:gd name="T5" fmla="*/ 74 h 76"/>
                <a:gd name="T6" fmla="*/ 84 w 84"/>
                <a:gd name="T7" fmla="*/ 74 h 76"/>
                <a:gd name="T8" fmla="*/ 84 w 84"/>
                <a:gd name="T9" fmla="*/ 51 h 76"/>
                <a:gd name="T10" fmla="*/ 84 w 84"/>
                <a:gd name="T11" fmla="*/ 2 h 76"/>
                <a:gd name="T12" fmla="*/ 82 w 84"/>
                <a:gd name="T13" fmla="*/ 0 h 76"/>
                <a:gd name="T14" fmla="*/ 2 w 84"/>
                <a:gd name="T15" fmla="*/ 0 h 76"/>
                <a:gd name="T16" fmla="*/ 0 w 84"/>
                <a:gd name="T17" fmla="*/ 2 h 76"/>
                <a:gd name="T18" fmla="*/ 0 w 84"/>
                <a:gd name="T19" fmla="*/ 74 h 76"/>
                <a:gd name="T20" fmla="*/ 0 w 84"/>
                <a:gd name="T21" fmla="*/ 75 h 76"/>
                <a:gd name="T22" fmla="*/ 2 w 84"/>
                <a:gd name="T23" fmla="*/ 76 h 76"/>
                <a:gd name="T24" fmla="*/ 80 w 84"/>
                <a:gd name="T25" fmla="*/ 72 h 76"/>
                <a:gd name="T26" fmla="*/ 80 w 84"/>
                <a:gd name="T27" fmla="*/ 72 h 76"/>
                <a:gd name="T28" fmla="*/ 4 w 84"/>
                <a:gd name="T29" fmla="*/ 72 h 76"/>
                <a:gd name="T30" fmla="*/ 4 w 84"/>
                <a:gd name="T31" fmla="*/ 59 h 76"/>
                <a:gd name="T32" fmla="*/ 17 w 84"/>
                <a:gd name="T33" fmla="*/ 43 h 76"/>
                <a:gd name="T34" fmla="*/ 32 w 84"/>
                <a:gd name="T35" fmla="*/ 56 h 76"/>
                <a:gd name="T36" fmla="*/ 34 w 84"/>
                <a:gd name="T37" fmla="*/ 57 h 76"/>
                <a:gd name="T38" fmla="*/ 35 w 84"/>
                <a:gd name="T39" fmla="*/ 56 h 76"/>
                <a:gd name="T40" fmla="*/ 56 w 84"/>
                <a:gd name="T41" fmla="*/ 29 h 76"/>
                <a:gd name="T42" fmla="*/ 80 w 84"/>
                <a:gd name="T43" fmla="*/ 52 h 76"/>
                <a:gd name="T44" fmla="*/ 80 w 84"/>
                <a:gd name="T45" fmla="*/ 72 h 76"/>
                <a:gd name="T46" fmla="*/ 4 w 84"/>
                <a:gd name="T47" fmla="*/ 4 h 76"/>
                <a:gd name="T48" fmla="*/ 80 w 84"/>
                <a:gd name="T49" fmla="*/ 4 h 76"/>
                <a:gd name="T50" fmla="*/ 80 w 84"/>
                <a:gd name="T51" fmla="*/ 46 h 76"/>
                <a:gd name="T52" fmla="*/ 57 w 84"/>
                <a:gd name="T53" fmla="*/ 24 h 76"/>
                <a:gd name="T54" fmla="*/ 56 w 84"/>
                <a:gd name="T55" fmla="*/ 24 h 76"/>
                <a:gd name="T56" fmla="*/ 54 w 84"/>
                <a:gd name="T57" fmla="*/ 24 h 76"/>
                <a:gd name="T58" fmla="*/ 33 w 84"/>
                <a:gd name="T59" fmla="*/ 52 h 76"/>
                <a:gd name="T60" fmla="*/ 18 w 84"/>
                <a:gd name="T61" fmla="*/ 39 h 76"/>
                <a:gd name="T62" fmla="*/ 16 w 84"/>
                <a:gd name="T63" fmla="*/ 38 h 76"/>
                <a:gd name="T64" fmla="*/ 15 w 84"/>
                <a:gd name="T65" fmla="*/ 39 h 76"/>
                <a:gd name="T66" fmla="*/ 4 w 84"/>
                <a:gd name="T67" fmla="*/ 53 h 76"/>
                <a:gd name="T68" fmla="*/ 4 w 84"/>
                <a:gd name="T69" fmla="*/ 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76">
                  <a:moveTo>
                    <a:pt x="2" y="76"/>
                  </a:moveTo>
                  <a:cubicBezTo>
                    <a:pt x="82" y="76"/>
                    <a:pt x="82" y="76"/>
                    <a:pt x="82" y="76"/>
                  </a:cubicBezTo>
                  <a:cubicBezTo>
                    <a:pt x="83" y="76"/>
                    <a:pt x="84" y="75"/>
                    <a:pt x="8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5"/>
                  </a:cubicBezTo>
                  <a:cubicBezTo>
                    <a:pt x="0" y="76"/>
                    <a:pt x="1" y="76"/>
                    <a:pt x="2" y="76"/>
                  </a:cubicBezTo>
                  <a:close/>
                  <a:moveTo>
                    <a:pt x="80" y="72"/>
                  </a:moveTo>
                  <a:cubicBezTo>
                    <a:pt x="80" y="72"/>
                    <a:pt x="80" y="72"/>
                    <a:pt x="80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7"/>
                    <a:pt x="33" y="57"/>
                    <a:pt x="34" y="57"/>
                  </a:cubicBezTo>
                  <a:cubicBezTo>
                    <a:pt x="34" y="57"/>
                    <a:pt x="35" y="56"/>
                    <a:pt x="35" y="56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80" y="52"/>
                    <a:pt x="80" y="52"/>
                    <a:pt x="80" y="52"/>
                  </a:cubicBezTo>
                  <a:lnTo>
                    <a:pt x="80" y="72"/>
                  </a:lnTo>
                  <a:close/>
                  <a:moveTo>
                    <a:pt x="4" y="4"/>
                  </a:moveTo>
                  <a:cubicBezTo>
                    <a:pt x="80" y="4"/>
                    <a:pt x="80" y="4"/>
                    <a:pt x="80" y="4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6" y="24"/>
                    <a:pt x="56" y="24"/>
                  </a:cubicBezTo>
                  <a:cubicBezTo>
                    <a:pt x="55" y="24"/>
                    <a:pt x="54" y="24"/>
                    <a:pt x="54" y="2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7" y="38"/>
                    <a:pt x="16" y="38"/>
                  </a:cubicBezTo>
                  <a:cubicBezTo>
                    <a:pt x="16" y="38"/>
                    <a:pt x="15" y="39"/>
                    <a:pt x="15" y="39"/>
                  </a:cubicBezTo>
                  <a:cubicBezTo>
                    <a:pt x="4" y="53"/>
                    <a:pt x="4" y="53"/>
                    <a:pt x="4" y="53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49" name="그룹 2148"/>
          <p:cNvGrpSpPr/>
          <p:nvPr/>
        </p:nvGrpSpPr>
        <p:grpSpPr>
          <a:xfrm>
            <a:off x="4151307" y="5552690"/>
            <a:ext cx="263054" cy="228164"/>
            <a:chOff x="4152360" y="8819017"/>
            <a:chExt cx="294296" cy="255263"/>
          </a:xfrm>
          <a:solidFill>
            <a:srgbClr val="FE6500"/>
          </a:solidFill>
        </p:grpSpPr>
        <p:sp>
          <p:nvSpPr>
            <p:cNvPr id="2150" name="Freeform 335"/>
            <p:cNvSpPr>
              <a:spLocks noEditPoints="1"/>
            </p:cNvSpPr>
            <p:nvPr/>
          </p:nvSpPr>
          <p:spPr bwMode="auto">
            <a:xfrm>
              <a:off x="4152360" y="8819017"/>
              <a:ext cx="291298" cy="255262"/>
            </a:xfrm>
            <a:custGeom>
              <a:avLst/>
              <a:gdLst>
                <a:gd name="T0" fmla="*/ 32 w 84"/>
                <a:gd name="T1" fmla="*/ 73 h 74"/>
                <a:gd name="T2" fmla="*/ 63 w 84"/>
                <a:gd name="T3" fmla="*/ 74 h 74"/>
                <a:gd name="T4" fmla="*/ 63 w 84"/>
                <a:gd name="T5" fmla="*/ 72 h 74"/>
                <a:gd name="T6" fmla="*/ 34 w 84"/>
                <a:gd name="T7" fmla="*/ 52 h 74"/>
                <a:gd name="T8" fmla="*/ 65 w 84"/>
                <a:gd name="T9" fmla="*/ 52 h 74"/>
                <a:gd name="T10" fmla="*/ 84 w 84"/>
                <a:gd name="T11" fmla="*/ 22 h 74"/>
                <a:gd name="T12" fmla="*/ 83 w 84"/>
                <a:gd name="T13" fmla="*/ 21 h 74"/>
                <a:gd name="T14" fmla="*/ 24 w 84"/>
                <a:gd name="T15" fmla="*/ 1 h 74"/>
                <a:gd name="T16" fmla="*/ 1 w 84"/>
                <a:gd name="T17" fmla="*/ 0 h 74"/>
                <a:gd name="T18" fmla="*/ 1 w 84"/>
                <a:gd name="T19" fmla="*/ 2 h 74"/>
                <a:gd name="T20" fmla="*/ 32 w 84"/>
                <a:gd name="T21" fmla="*/ 51 h 74"/>
                <a:gd name="T22" fmla="*/ 81 w 84"/>
                <a:gd name="T23" fmla="*/ 23 h 74"/>
                <a:gd name="T24" fmla="*/ 77 w 84"/>
                <a:gd name="T25" fmla="*/ 30 h 74"/>
                <a:gd name="T26" fmla="*/ 66 w 84"/>
                <a:gd name="T27" fmla="*/ 23 h 74"/>
                <a:gd name="T28" fmla="*/ 75 w 84"/>
                <a:gd name="T29" fmla="*/ 32 h 74"/>
                <a:gd name="T30" fmla="*/ 66 w 84"/>
                <a:gd name="T31" fmla="*/ 41 h 74"/>
                <a:gd name="T32" fmla="*/ 66 w 84"/>
                <a:gd name="T33" fmla="*/ 44 h 74"/>
                <a:gd name="T34" fmla="*/ 66 w 84"/>
                <a:gd name="T35" fmla="*/ 48 h 74"/>
                <a:gd name="T36" fmla="*/ 32 w 84"/>
                <a:gd name="T37" fmla="*/ 42 h 74"/>
                <a:gd name="T38" fmla="*/ 46 w 84"/>
                <a:gd name="T39" fmla="*/ 32 h 74"/>
                <a:gd name="T40" fmla="*/ 33 w 84"/>
                <a:gd name="T41" fmla="*/ 41 h 74"/>
                <a:gd name="T42" fmla="*/ 48 w 84"/>
                <a:gd name="T43" fmla="*/ 23 h 74"/>
                <a:gd name="T44" fmla="*/ 63 w 84"/>
                <a:gd name="T45" fmla="*/ 30 h 74"/>
                <a:gd name="T46" fmla="*/ 48 w 84"/>
                <a:gd name="T47" fmla="*/ 23 h 74"/>
                <a:gd name="T48" fmla="*/ 63 w 84"/>
                <a:gd name="T49" fmla="*/ 32 h 74"/>
                <a:gd name="T50" fmla="*/ 48 w 84"/>
                <a:gd name="T51" fmla="*/ 41 h 74"/>
                <a:gd name="T52" fmla="*/ 48 w 84"/>
                <a:gd name="T53" fmla="*/ 50 h 74"/>
                <a:gd name="T54" fmla="*/ 63 w 84"/>
                <a:gd name="T55" fmla="*/ 44 h 74"/>
                <a:gd name="T56" fmla="*/ 48 w 84"/>
                <a:gd name="T57" fmla="*/ 50 h 74"/>
                <a:gd name="T58" fmla="*/ 34 w 84"/>
                <a:gd name="T59" fmla="*/ 50 h 74"/>
                <a:gd name="T60" fmla="*/ 33 w 84"/>
                <a:gd name="T61" fmla="*/ 44 h 74"/>
                <a:gd name="T62" fmla="*/ 46 w 84"/>
                <a:gd name="T63" fmla="*/ 50 h 74"/>
                <a:gd name="T64" fmla="*/ 34 w 84"/>
                <a:gd name="T65" fmla="*/ 50 h 74"/>
                <a:gd name="T66" fmla="*/ 46 w 84"/>
                <a:gd name="T67" fmla="*/ 30 h 74"/>
                <a:gd name="T68" fmla="*/ 28 w 84"/>
                <a:gd name="T69" fmla="*/ 2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74">
                  <a:moveTo>
                    <a:pt x="32" y="51"/>
                  </a:moveTo>
                  <a:cubicBezTo>
                    <a:pt x="32" y="73"/>
                    <a:pt x="32" y="73"/>
                    <a:pt x="32" y="73"/>
                  </a:cubicBezTo>
                  <a:cubicBezTo>
                    <a:pt x="32" y="74"/>
                    <a:pt x="32" y="74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4" y="74"/>
                    <a:pt x="64" y="73"/>
                  </a:cubicBezTo>
                  <a:cubicBezTo>
                    <a:pt x="64" y="72"/>
                    <a:pt x="63" y="72"/>
                    <a:pt x="63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6" y="52"/>
                    <a:pt x="66" y="5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1"/>
                  </a:cubicBezTo>
                  <a:cubicBezTo>
                    <a:pt x="84" y="21"/>
                    <a:pt x="84" y="21"/>
                    <a:pt x="83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lnTo>
                    <a:pt x="32" y="51"/>
                  </a:lnTo>
                  <a:close/>
                  <a:moveTo>
                    <a:pt x="66" y="23"/>
                  </a:moveTo>
                  <a:cubicBezTo>
                    <a:pt x="81" y="23"/>
                    <a:pt x="81" y="23"/>
                    <a:pt x="81" y="23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66" y="30"/>
                    <a:pt x="66" y="30"/>
                    <a:pt x="66" y="30"/>
                  </a:cubicBezTo>
                  <a:lnTo>
                    <a:pt x="66" y="23"/>
                  </a:lnTo>
                  <a:close/>
                  <a:moveTo>
                    <a:pt x="66" y="32"/>
                  </a:moveTo>
                  <a:cubicBezTo>
                    <a:pt x="75" y="32"/>
                    <a:pt x="75" y="32"/>
                    <a:pt x="75" y="32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32"/>
                  </a:lnTo>
                  <a:close/>
                  <a:moveTo>
                    <a:pt x="66" y="44"/>
                  </a:moveTo>
                  <a:cubicBezTo>
                    <a:pt x="68" y="44"/>
                    <a:pt x="68" y="44"/>
                    <a:pt x="68" y="44"/>
                  </a:cubicBezTo>
                  <a:cubicBezTo>
                    <a:pt x="66" y="48"/>
                    <a:pt x="66" y="48"/>
                    <a:pt x="66" y="48"/>
                  </a:cubicBezTo>
                  <a:lnTo>
                    <a:pt x="66" y="44"/>
                  </a:lnTo>
                  <a:close/>
                  <a:moveTo>
                    <a:pt x="32" y="42"/>
                  </a:moveTo>
                  <a:cubicBezTo>
                    <a:pt x="30" y="32"/>
                    <a:pt x="30" y="32"/>
                    <a:pt x="30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2"/>
                    <a:pt x="32" y="42"/>
                  </a:cubicBezTo>
                  <a:close/>
                  <a:moveTo>
                    <a:pt x="48" y="23"/>
                  </a:moveTo>
                  <a:cubicBezTo>
                    <a:pt x="63" y="23"/>
                    <a:pt x="63" y="23"/>
                    <a:pt x="63" y="23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48" y="30"/>
                    <a:pt x="48" y="30"/>
                    <a:pt x="48" y="30"/>
                  </a:cubicBezTo>
                  <a:lnTo>
                    <a:pt x="48" y="23"/>
                  </a:lnTo>
                  <a:close/>
                  <a:moveTo>
                    <a:pt x="48" y="32"/>
                  </a:moveTo>
                  <a:cubicBezTo>
                    <a:pt x="63" y="32"/>
                    <a:pt x="63" y="32"/>
                    <a:pt x="63" y="3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32"/>
                  </a:lnTo>
                  <a:close/>
                  <a:moveTo>
                    <a:pt x="48" y="50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48" y="50"/>
                    <a:pt x="48" y="50"/>
                  </a:cubicBezTo>
                  <a:close/>
                  <a:moveTo>
                    <a:pt x="34" y="50"/>
                  </a:move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3" y="44"/>
                    <a:pt x="33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lnTo>
                    <a:pt x="34" y="50"/>
                  </a:lnTo>
                  <a:close/>
                  <a:moveTo>
                    <a:pt x="46" y="23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8" y="23"/>
                    <a:pt x="28" y="23"/>
                    <a:pt x="28" y="23"/>
                  </a:cubicBezTo>
                  <a:lnTo>
                    <a:pt x="46" y="2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51" name="Freeform 336"/>
            <p:cNvSpPr>
              <a:spLocks/>
            </p:cNvSpPr>
            <p:nvPr/>
          </p:nvSpPr>
          <p:spPr bwMode="auto">
            <a:xfrm>
              <a:off x="4380591" y="9002207"/>
              <a:ext cx="66065" cy="72073"/>
            </a:xfrm>
            <a:custGeom>
              <a:avLst/>
              <a:gdLst>
                <a:gd name="T0" fmla="*/ 18 w 19"/>
                <a:gd name="T1" fmla="*/ 1 h 21"/>
                <a:gd name="T2" fmla="*/ 17 w 19"/>
                <a:gd name="T3" fmla="*/ 1 h 21"/>
                <a:gd name="T4" fmla="*/ 8 w 19"/>
                <a:gd name="T5" fmla="*/ 18 h 21"/>
                <a:gd name="T6" fmla="*/ 2 w 19"/>
                <a:gd name="T7" fmla="*/ 13 h 21"/>
                <a:gd name="T8" fmla="*/ 1 w 19"/>
                <a:gd name="T9" fmla="*/ 13 h 21"/>
                <a:gd name="T10" fmla="*/ 1 w 19"/>
                <a:gd name="T11" fmla="*/ 14 h 21"/>
                <a:gd name="T12" fmla="*/ 7 w 19"/>
                <a:gd name="T13" fmla="*/ 21 h 21"/>
                <a:gd name="T14" fmla="*/ 8 w 19"/>
                <a:gd name="T15" fmla="*/ 21 h 21"/>
                <a:gd name="T16" fmla="*/ 8 w 19"/>
                <a:gd name="T17" fmla="*/ 21 h 21"/>
                <a:gd name="T18" fmla="*/ 9 w 19"/>
                <a:gd name="T19" fmla="*/ 20 h 21"/>
                <a:gd name="T20" fmla="*/ 19 w 19"/>
                <a:gd name="T21" fmla="*/ 2 h 21"/>
                <a:gd name="T22" fmla="*/ 18 w 19"/>
                <a:gd name="T2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21">
                  <a:moveTo>
                    <a:pt x="18" y="1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1" y="12"/>
                    <a:pt x="1" y="13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1"/>
                    <a:pt x="9" y="21"/>
                    <a:pt x="9" y="2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1"/>
                    <a:pt x="18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52" name="그룹 2151"/>
          <p:cNvGrpSpPr/>
          <p:nvPr/>
        </p:nvGrpSpPr>
        <p:grpSpPr>
          <a:xfrm>
            <a:off x="4842750" y="5551348"/>
            <a:ext cx="257690" cy="230846"/>
            <a:chOff x="4867089" y="8816016"/>
            <a:chExt cx="288296" cy="258264"/>
          </a:xfrm>
          <a:solidFill>
            <a:srgbClr val="FE6500"/>
          </a:solidFill>
        </p:grpSpPr>
        <p:sp>
          <p:nvSpPr>
            <p:cNvPr id="2153" name="Freeform 403"/>
            <p:cNvSpPr>
              <a:spLocks noEditPoints="1"/>
            </p:cNvSpPr>
            <p:nvPr/>
          </p:nvSpPr>
          <p:spPr bwMode="auto">
            <a:xfrm>
              <a:off x="4867089" y="8816016"/>
              <a:ext cx="288294" cy="258262"/>
            </a:xfrm>
            <a:custGeom>
              <a:avLst/>
              <a:gdLst>
                <a:gd name="T0" fmla="*/ 31 w 84"/>
                <a:gd name="T1" fmla="*/ 74 h 75"/>
                <a:gd name="T2" fmla="*/ 62 w 84"/>
                <a:gd name="T3" fmla="*/ 75 h 75"/>
                <a:gd name="T4" fmla="*/ 62 w 84"/>
                <a:gd name="T5" fmla="*/ 72 h 75"/>
                <a:gd name="T6" fmla="*/ 34 w 84"/>
                <a:gd name="T7" fmla="*/ 53 h 75"/>
                <a:gd name="T8" fmla="*/ 65 w 84"/>
                <a:gd name="T9" fmla="*/ 53 h 75"/>
                <a:gd name="T10" fmla="*/ 84 w 84"/>
                <a:gd name="T11" fmla="*/ 23 h 75"/>
                <a:gd name="T12" fmla="*/ 83 w 84"/>
                <a:gd name="T13" fmla="*/ 21 h 75"/>
                <a:gd name="T14" fmla="*/ 23 w 84"/>
                <a:gd name="T15" fmla="*/ 1 h 75"/>
                <a:gd name="T16" fmla="*/ 1 w 84"/>
                <a:gd name="T17" fmla="*/ 0 h 75"/>
                <a:gd name="T18" fmla="*/ 1 w 84"/>
                <a:gd name="T19" fmla="*/ 3 h 75"/>
                <a:gd name="T20" fmla="*/ 31 w 84"/>
                <a:gd name="T21" fmla="*/ 52 h 75"/>
                <a:gd name="T22" fmla="*/ 81 w 84"/>
                <a:gd name="T23" fmla="*/ 24 h 75"/>
                <a:gd name="T24" fmla="*/ 76 w 84"/>
                <a:gd name="T25" fmla="*/ 31 h 75"/>
                <a:gd name="T26" fmla="*/ 65 w 84"/>
                <a:gd name="T27" fmla="*/ 24 h 75"/>
                <a:gd name="T28" fmla="*/ 75 w 84"/>
                <a:gd name="T29" fmla="*/ 33 h 75"/>
                <a:gd name="T30" fmla="*/ 65 w 84"/>
                <a:gd name="T31" fmla="*/ 42 h 75"/>
                <a:gd name="T32" fmla="*/ 65 w 84"/>
                <a:gd name="T33" fmla="*/ 44 h 75"/>
                <a:gd name="T34" fmla="*/ 65 w 84"/>
                <a:gd name="T35" fmla="*/ 49 h 75"/>
                <a:gd name="T36" fmla="*/ 32 w 84"/>
                <a:gd name="T37" fmla="*/ 42 h 75"/>
                <a:gd name="T38" fmla="*/ 46 w 84"/>
                <a:gd name="T39" fmla="*/ 33 h 75"/>
                <a:gd name="T40" fmla="*/ 32 w 84"/>
                <a:gd name="T41" fmla="*/ 42 h 75"/>
                <a:gd name="T42" fmla="*/ 48 w 84"/>
                <a:gd name="T43" fmla="*/ 24 h 75"/>
                <a:gd name="T44" fmla="*/ 63 w 84"/>
                <a:gd name="T45" fmla="*/ 31 h 75"/>
                <a:gd name="T46" fmla="*/ 48 w 84"/>
                <a:gd name="T47" fmla="*/ 24 h 75"/>
                <a:gd name="T48" fmla="*/ 63 w 84"/>
                <a:gd name="T49" fmla="*/ 33 h 75"/>
                <a:gd name="T50" fmla="*/ 48 w 84"/>
                <a:gd name="T51" fmla="*/ 42 h 75"/>
                <a:gd name="T52" fmla="*/ 48 w 84"/>
                <a:gd name="T53" fmla="*/ 51 h 75"/>
                <a:gd name="T54" fmla="*/ 63 w 84"/>
                <a:gd name="T55" fmla="*/ 44 h 75"/>
                <a:gd name="T56" fmla="*/ 48 w 84"/>
                <a:gd name="T57" fmla="*/ 51 h 75"/>
                <a:gd name="T58" fmla="*/ 33 w 84"/>
                <a:gd name="T59" fmla="*/ 51 h 75"/>
                <a:gd name="T60" fmla="*/ 32 w 84"/>
                <a:gd name="T61" fmla="*/ 44 h 75"/>
                <a:gd name="T62" fmla="*/ 46 w 84"/>
                <a:gd name="T63" fmla="*/ 51 h 75"/>
                <a:gd name="T64" fmla="*/ 33 w 84"/>
                <a:gd name="T65" fmla="*/ 51 h 75"/>
                <a:gd name="T66" fmla="*/ 46 w 84"/>
                <a:gd name="T67" fmla="*/ 31 h 75"/>
                <a:gd name="T68" fmla="*/ 28 w 84"/>
                <a:gd name="T69" fmla="*/ 2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75">
                  <a:moveTo>
                    <a:pt x="31" y="52"/>
                  </a:moveTo>
                  <a:cubicBezTo>
                    <a:pt x="31" y="74"/>
                    <a:pt x="31" y="74"/>
                    <a:pt x="31" y="74"/>
                  </a:cubicBezTo>
                  <a:cubicBezTo>
                    <a:pt x="31" y="74"/>
                    <a:pt x="32" y="75"/>
                    <a:pt x="33" y="75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3" y="75"/>
                    <a:pt x="63" y="74"/>
                    <a:pt x="63" y="74"/>
                  </a:cubicBezTo>
                  <a:cubicBezTo>
                    <a:pt x="63" y="73"/>
                    <a:pt x="63" y="72"/>
                    <a:pt x="62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5" y="53"/>
                    <a:pt x="65" y="53"/>
                    <a:pt x="66" y="5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2"/>
                    <a:pt x="84" y="22"/>
                  </a:cubicBezTo>
                  <a:cubicBezTo>
                    <a:pt x="84" y="22"/>
                    <a:pt x="83" y="21"/>
                    <a:pt x="83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1" y="3"/>
                    <a:pt x="21" y="3"/>
                    <a:pt x="21" y="3"/>
                  </a:cubicBezTo>
                  <a:lnTo>
                    <a:pt x="31" y="52"/>
                  </a:lnTo>
                  <a:close/>
                  <a:moveTo>
                    <a:pt x="65" y="24"/>
                  </a:moveTo>
                  <a:cubicBezTo>
                    <a:pt x="81" y="24"/>
                    <a:pt x="81" y="24"/>
                    <a:pt x="81" y="24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65" y="31"/>
                    <a:pt x="65" y="31"/>
                    <a:pt x="65" y="31"/>
                  </a:cubicBezTo>
                  <a:lnTo>
                    <a:pt x="65" y="24"/>
                  </a:lnTo>
                  <a:close/>
                  <a:moveTo>
                    <a:pt x="65" y="33"/>
                  </a:moveTo>
                  <a:cubicBezTo>
                    <a:pt x="75" y="33"/>
                    <a:pt x="75" y="33"/>
                    <a:pt x="75" y="33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5" y="42"/>
                    <a:pt x="65" y="42"/>
                    <a:pt x="65" y="42"/>
                  </a:cubicBezTo>
                  <a:lnTo>
                    <a:pt x="65" y="33"/>
                  </a:lnTo>
                  <a:close/>
                  <a:moveTo>
                    <a:pt x="65" y="44"/>
                  </a:moveTo>
                  <a:cubicBezTo>
                    <a:pt x="68" y="44"/>
                    <a:pt x="68" y="44"/>
                    <a:pt x="68" y="44"/>
                  </a:cubicBezTo>
                  <a:cubicBezTo>
                    <a:pt x="65" y="49"/>
                    <a:pt x="65" y="49"/>
                    <a:pt x="65" y="49"/>
                  </a:cubicBezTo>
                  <a:lnTo>
                    <a:pt x="65" y="44"/>
                  </a:lnTo>
                  <a:close/>
                  <a:moveTo>
                    <a:pt x="32" y="42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lose/>
                  <a:moveTo>
                    <a:pt x="48" y="24"/>
                  </a:moveTo>
                  <a:cubicBezTo>
                    <a:pt x="63" y="24"/>
                    <a:pt x="63" y="24"/>
                    <a:pt x="63" y="24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4"/>
                  </a:lnTo>
                  <a:close/>
                  <a:moveTo>
                    <a:pt x="48" y="33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33"/>
                  </a:lnTo>
                  <a:close/>
                  <a:moveTo>
                    <a:pt x="48" y="51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lose/>
                  <a:moveTo>
                    <a:pt x="33" y="51"/>
                  </a:move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lnTo>
                    <a:pt x="33" y="51"/>
                  </a:lnTo>
                  <a:close/>
                  <a:moveTo>
                    <a:pt x="46" y="24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24"/>
                    <a:pt x="28" y="24"/>
                    <a:pt x="28" y="24"/>
                  </a:cubicBezTo>
                  <a:lnTo>
                    <a:pt x="46" y="2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54" name="Freeform 404"/>
            <p:cNvSpPr>
              <a:spLocks/>
            </p:cNvSpPr>
            <p:nvPr/>
          </p:nvSpPr>
          <p:spPr bwMode="auto">
            <a:xfrm>
              <a:off x="5098324" y="9014220"/>
              <a:ext cx="57061" cy="60060"/>
            </a:xfrm>
            <a:custGeom>
              <a:avLst/>
              <a:gdLst>
                <a:gd name="T0" fmla="*/ 1 w 17"/>
                <a:gd name="T1" fmla="*/ 2 h 17"/>
                <a:gd name="T2" fmla="*/ 7 w 17"/>
                <a:gd name="T3" fmla="*/ 9 h 17"/>
                <a:gd name="T4" fmla="*/ 1 w 17"/>
                <a:gd name="T5" fmla="*/ 15 h 17"/>
                <a:gd name="T6" fmla="*/ 1 w 17"/>
                <a:gd name="T7" fmla="*/ 17 h 17"/>
                <a:gd name="T8" fmla="*/ 2 w 17"/>
                <a:gd name="T9" fmla="*/ 17 h 17"/>
                <a:gd name="T10" fmla="*/ 9 w 17"/>
                <a:gd name="T11" fmla="*/ 10 h 17"/>
                <a:gd name="T12" fmla="*/ 15 w 17"/>
                <a:gd name="T13" fmla="*/ 17 h 17"/>
                <a:gd name="T14" fmla="*/ 17 w 17"/>
                <a:gd name="T15" fmla="*/ 17 h 17"/>
                <a:gd name="T16" fmla="*/ 17 w 17"/>
                <a:gd name="T17" fmla="*/ 15 h 17"/>
                <a:gd name="T18" fmla="*/ 10 w 17"/>
                <a:gd name="T19" fmla="*/ 9 h 17"/>
                <a:gd name="T20" fmla="*/ 17 w 17"/>
                <a:gd name="T21" fmla="*/ 3 h 17"/>
                <a:gd name="T22" fmla="*/ 17 w 17"/>
                <a:gd name="T23" fmla="*/ 1 h 17"/>
                <a:gd name="T24" fmla="*/ 15 w 17"/>
                <a:gd name="T25" fmla="*/ 1 h 17"/>
                <a:gd name="T26" fmla="*/ 9 w 17"/>
                <a:gd name="T27" fmla="*/ 7 h 17"/>
                <a:gd name="T28" fmla="*/ 2 w 17"/>
                <a:gd name="T29" fmla="*/ 1 h 17"/>
                <a:gd name="T30" fmla="*/ 1 w 17"/>
                <a:gd name="T31" fmla="*/ 1 h 17"/>
                <a:gd name="T32" fmla="*/ 1 w 17"/>
                <a:gd name="T3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7">
                  <a:moveTo>
                    <a:pt x="1" y="2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1" y="17"/>
                    <a:pt x="2" y="17"/>
                    <a:pt x="2" y="1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155" name="Freeform 899"/>
          <p:cNvSpPr>
            <a:spLocks noEditPoints="1"/>
          </p:cNvSpPr>
          <p:nvPr/>
        </p:nvSpPr>
        <p:spPr bwMode="auto">
          <a:xfrm>
            <a:off x="615861" y="5561661"/>
            <a:ext cx="278384" cy="278384"/>
          </a:xfrm>
          <a:custGeom>
            <a:avLst/>
            <a:gdLst>
              <a:gd name="T0" fmla="*/ 62 w 120"/>
              <a:gd name="T1" fmla="*/ 119 h 119"/>
              <a:gd name="T2" fmla="*/ 62 w 120"/>
              <a:gd name="T3" fmla="*/ 0 h 119"/>
              <a:gd name="T4" fmla="*/ 57 w 120"/>
              <a:gd name="T5" fmla="*/ 0 h 119"/>
              <a:gd name="T6" fmla="*/ 57 w 120"/>
              <a:gd name="T7" fmla="*/ 119 h 119"/>
              <a:gd name="T8" fmla="*/ 33 w 120"/>
              <a:gd name="T9" fmla="*/ 91 h 119"/>
              <a:gd name="T10" fmla="*/ 21 w 120"/>
              <a:gd name="T11" fmla="*/ 98 h 119"/>
              <a:gd name="T12" fmla="*/ 37 w 120"/>
              <a:gd name="T13" fmla="*/ 89 h 119"/>
              <a:gd name="T14" fmla="*/ 58 w 120"/>
              <a:gd name="T15" fmla="*/ 114 h 119"/>
              <a:gd name="T16" fmla="*/ 35 w 120"/>
              <a:gd name="T17" fmla="*/ 85 h 119"/>
              <a:gd name="T18" fmla="*/ 58 w 120"/>
              <a:gd name="T19" fmla="*/ 64 h 119"/>
              <a:gd name="T20" fmla="*/ 58 w 120"/>
              <a:gd name="T21" fmla="*/ 59 h 119"/>
              <a:gd name="T22" fmla="*/ 34 w 120"/>
              <a:gd name="T23" fmla="*/ 37 h 119"/>
              <a:gd name="T24" fmla="*/ 58 w 120"/>
              <a:gd name="T25" fmla="*/ 59 h 119"/>
              <a:gd name="T26" fmla="*/ 87 w 120"/>
              <a:gd name="T27" fmla="*/ 90 h 119"/>
              <a:gd name="T28" fmla="*/ 69 w 120"/>
              <a:gd name="T29" fmla="*/ 114 h 119"/>
              <a:gd name="T30" fmla="*/ 89 w 120"/>
              <a:gd name="T31" fmla="*/ 86 h 119"/>
              <a:gd name="T32" fmla="*/ 115 w 120"/>
              <a:gd name="T33" fmla="*/ 64 h 119"/>
              <a:gd name="T34" fmla="*/ 105 w 120"/>
              <a:gd name="T35" fmla="*/ 27 h 119"/>
              <a:gd name="T36" fmla="*/ 93 w 120"/>
              <a:gd name="T37" fmla="*/ 59 h 119"/>
              <a:gd name="T38" fmla="*/ 105 w 120"/>
              <a:gd name="T39" fmla="*/ 27 h 119"/>
              <a:gd name="T40" fmla="*/ 88 w 120"/>
              <a:gd name="T41" fmla="*/ 32 h 119"/>
              <a:gd name="T42" fmla="*/ 102 w 120"/>
              <a:gd name="T43" fmla="*/ 24 h 119"/>
              <a:gd name="T44" fmla="*/ 84 w 120"/>
              <a:gd name="T45" fmla="*/ 34 h 119"/>
              <a:gd name="T46" fmla="*/ 62 w 120"/>
              <a:gd name="T47" fmla="*/ 5 h 119"/>
              <a:gd name="T48" fmla="*/ 85 w 120"/>
              <a:gd name="T49" fmla="*/ 38 h 119"/>
              <a:gd name="T50" fmla="*/ 62 w 120"/>
              <a:gd name="T51" fmla="*/ 59 h 119"/>
              <a:gd name="T52" fmla="*/ 62 w 120"/>
              <a:gd name="T53" fmla="*/ 64 h 119"/>
              <a:gd name="T54" fmla="*/ 84 w 120"/>
              <a:gd name="T55" fmla="*/ 84 h 119"/>
              <a:gd name="T56" fmla="*/ 62 w 120"/>
              <a:gd name="T57" fmla="*/ 64 h 119"/>
              <a:gd name="T58" fmla="*/ 82 w 120"/>
              <a:gd name="T59" fmla="*/ 89 h 119"/>
              <a:gd name="T60" fmla="*/ 62 w 120"/>
              <a:gd name="T61" fmla="*/ 85 h 119"/>
              <a:gd name="T62" fmla="*/ 58 w 120"/>
              <a:gd name="T63" fmla="*/ 37 h 119"/>
              <a:gd name="T64" fmla="*/ 58 w 120"/>
              <a:gd name="T65" fmla="*/ 5 h 119"/>
              <a:gd name="T66" fmla="*/ 32 w 120"/>
              <a:gd name="T67" fmla="*/ 31 h 119"/>
              <a:gd name="T68" fmla="*/ 50 w 120"/>
              <a:gd name="T69" fmla="*/ 5 h 119"/>
              <a:gd name="T70" fmla="*/ 30 w 120"/>
              <a:gd name="T71" fmla="*/ 35 h 119"/>
              <a:gd name="T72" fmla="*/ 5 w 120"/>
              <a:gd name="T73" fmla="*/ 59 h 119"/>
              <a:gd name="T74" fmla="*/ 5 w 120"/>
              <a:gd name="T75" fmla="*/ 64 h 119"/>
              <a:gd name="T76" fmla="*/ 31 w 120"/>
              <a:gd name="T77" fmla="*/ 87 h 119"/>
              <a:gd name="T78" fmla="*/ 5 w 120"/>
              <a:gd name="T79" fmla="*/ 64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0" h="119">
                <a:moveTo>
                  <a:pt x="57" y="119"/>
                </a:moveTo>
                <a:cubicBezTo>
                  <a:pt x="62" y="119"/>
                  <a:pt x="62" y="119"/>
                  <a:pt x="62" y="119"/>
                </a:cubicBezTo>
                <a:cubicBezTo>
                  <a:pt x="95" y="118"/>
                  <a:pt x="120" y="92"/>
                  <a:pt x="120" y="59"/>
                </a:cubicBezTo>
                <a:cubicBezTo>
                  <a:pt x="120" y="27"/>
                  <a:pt x="95" y="1"/>
                  <a:pt x="62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25" y="2"/>
                  <a:pt x="0" y="28"/>
                  <a:pt x="0" y="59"/>
                </a:cubicBezTo>
                <a:cubicBezTo>
                  <a:pt x="0" y="91"/>
                  <a:pt x="25" y="117"/>
                  <a:pt x="57" y="119"/>
                </a:cubicBezTo>
                <a:close/>
                <a:moveTo>
                  <a:pt x="21" y="98"/>
                </a:moveTo>
                <a:cubicBezTo>
                  <a:pt x="24" y="95"/>
                  <a:pt x="29" y="93"/>
                  <a:pt x="33" y="91"/>
                </a:cubicBezTo>
                <a:cubicBezTo>
                  <a:pt x="37" y="100"/>
                  <a:pt x="43" y="107"/>
                  <a:pt x="50" y="114"/>
                </a:cubicBezTo>
                <a:cubicBezTo>
                  <a:pt x="39" y="112"/>
                  <a:pt x="29" y="106"/>
                  <a:pt x="21" y="98"/>
                </a:cubicBezTo>
                <a:close/>
                <a:moveTo>
                  <a:pt x="58" y="114"/>
                </a:moveTo>
                <a:cubicBezTo>
                  <a:pt x="49" y="107"/>
                  <a:pt x="42" y="99"/>
                  <a:pt x="37" y="89"/>
                </a:cubicBezTo>
                <a:cubicBezTo>
                  <a:pt x="44" y="87"/>
                  <a:pt x="51" y="86"/>
                  <a:pt x="58" y="85"/>
                </a:cubicBezTo>
                <a:lnTo>
                  <a:pt x="58" y="114"/>
                </a:lnTo>
                <a:close/>
                <a:moveTo>
                  <a:pt x="58" y="81"/>
                </a:moveTo>
                <a:cubicBezTo>
                  <a:pt x="50" y="81"/>
                  <a:pt x="42" y="82"/>
                  <a:pt x="35" y="85"/>
                </a:cubicBezTo>
                <a:cubicBezTo>
                  <a:pt x="33" y="78"/>
                  <a:pt x="31" y="71"/>
                  <a:pt x="31" y="64"/>
                </a:cubicBezTo>
                <a:cubicBezTo>
                  <a:pt x="58" y="64"/>
                  <a:pt x="58" y="64"/>
                  <a:pt x="58" y="64"/>
                </a:cubicBezTo>
                <a:lnTo>
                  <a:pt x="58" y="81"/>
                </a:lnTo>
                <a:close/>
                <a:moveTo>
                  <a:pt x="58" y="59"/>
                </a:moveTo>
                <a:cubicBezTo>
                  <a:pt x="30" y="59"/>
                  <a:pt x="30" y="59"/>
                  <a:pt x="30" y="59"/>
                </a:cubicBezTo>
                <a:cubicBezTo>
                  <a:pt x="30" y="52"/>
                  <a:pt x="32" y="44"/>
                  <a:pt x="34" y="37"/>
                </a:cubicBezTo>
                <a:cubicBezTo>
                  <a:pt x="42" y="40"/>
                  <a:pt x="50" y="42"/>
                  <a:pt x="58" y="42"/>
                </a:cubicBezTo>
                <a:lnTo>
                  <a:pt x="58" y="59"/>
                </a:lnTo>
                <a:close/>
                <a:moveTo>
                  <a:pt x="69" y="114"/>
                </a:moveTo>
                <a:cubicBezTo>
                  <a:pt x="77" y="107"/>
                  <a:pt x="83" y="99"/>
                  <a:pt x="87" y="90"/>
                </a:cubicBezTo>
                <a:cubicBezTo>
                  <a:pt x="91" y="92"/>
                  <a:pt x="96" y="94"/>
                  <a:pt x="100" y="97"/>
                </a:cubicBezTo>
                <a:cubicBezTo>
                  <a:pt x="92" y="106"/>
                  <a:pt x="81" y="112"/>
                  <a:pt x="69" y="114"/>
                </a:cubicBezTo>
                <a:close/>
                <a:moveTo>
                  <a:pt x="103" y="94"/>
                </a:moveTo>
                <a:cubicBezTo>
                  <a:pt x="98" y="91"/>
                  <a:pt x="94" y="88"/>
                  <a:pt x="89" y="86"/>
                </a:cubicBezTo>
                <a:cubicBezTo>
                  <a:pt x="91" y="79"/>
                  <a:pt x="93" y="71"/>
                  <a:pt x="93" y="64"/>
                </a:cubicBezTo>
                <a:cubicBezTo>
                  <a:pt x="115" y="64"/>
                  <a:pt x="115" y="64"/>
                  <a:pt x="115" y="64"/>
                </a:cubicBezTo>
                <a:cubicBezTo>
                  <a:pt x="114" y="75"/>
                  <a:pt x="110" y="85"/>
                  <a:pt x="103" y="94"/>
                </a:cubicBezTo>
                <a:close/>
                <a:moveTo>
                  <a:pt x="105" y="27"/>
                </a:moveTo>
                <a:cubicBezTo>
                  <a:pt x="111" y="37"/>
                  <a:pt x="115" y="48"/>
                  <a:pt x="115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1"/>
                  <a:pt x="92" y="44"/>
                  <a:pt x="90" y="36"/>
                </a:cubicBezTo>
                <a:cubicBezTo>
                  <a:pt x="95" y="34"/>
                  <a:pt x="100" y="31"/>
                  <a:pt x="105" y="27"/>
                </a:cubicBezTo>
                <a:close/>
                <a:moveTo>
                  <a:pt x="102" y="24"/>
                </a:moveTo>
                <a:cubicBezTo>
                  <a:pt x="98" y="27"/>
                  <a:pt x="93" y="30"/>
                  <a:pt x="88" y="32"/>
                </a:cubicBezTo>
                <a:cubicBezTo>
                  <a:pt x="84" y="22"/>
                  <a:pt x="77" y="13"/>
                  <a:pt x="69" y="5"/>
                </a:cubicBezTo>
                <a:cubicBezTo>
                  <a:pt x="82" y="7"/>
                  <a:pt x="93" y="14"/>
                  <a:pt x="102" y="24"/>
                </a:cubicBezTo>
                <a:close/>
                <a:moveTo>
                  <a:pt x="62" y="5"/>
                </a:moveTo>
                <a:cubicBezTo>
                  <a:pt x="72" y="13"/>
                  <a:pt x="79" y="23"/>
                  <a:pt x="84" y="34"/>
                </a:cubicBezTo>
                <a:cubicBezTo>
                  <a:pt x="77" y="36"/>
                  <a:pt x="70" y="37"/>
                  <a:pt x="62" y="37"/>
                </a:cubicBezTo>
                <a:lnTo>
                  <a:pt x="62" y="5"/>
                </a:lnTo>
                <a:close/>
                <a:moveTo>
                  <a:pt x="62" y="42"/>
                </a:moveTo>
                <a:cubicBezTo>
                  <a:pt x="70" y="42"/>
                  <a:pt x="78" y="41"/>
                  <a:pt x="85" y="38"/>
                </a:cubicBezTo>
                <a:cubicBezTo>
                  <a:pt x="88" y="45"/>
                  <a:pt x="89" y="52"/>
                  <a:pt x="89" y="59"/>
                </a:cubicBezTo>
                <a:cubicBezTo>
                  <a:pt x="62" y="59"/>
                  <a:pt x="62" y="59"/>
                  <a:pt x="62" y="59"/>
                </a:cubicBezTo>
                <a:lnTo>
                  <a:pt x="62" y="42"/>
                </a:lnTo>
                <a:close/>
                <a:moveTo>
                  <a:pt x="62" y="64"/>
                </a:moveTo>
                <a:cubicBezTo>
                  <a:pt x="89" y="64"/>
                  <a:pt x="89" y="64"/>
                  <a:pt x="89" y="64"/>
                </a:cubicBezTo>
                <a:cubicBezTo>
                  <a:pt x="88" y="71"/>
                  <a:pt x="87" y="78"/>
                  <a:pt x="84" y="84"/>
                </a:cubicBezTo>
                <a:cubicBezTo>
                  <a:pt x="77" y="82"/>
                  <a:pt x="70" y="81"/>
                  <a:pt x="62" y="81"/>
                </a:cubicBezTo>
                <a:lnTo>
                  <a:pt x="62" y="64"/>
                </a:lnTo>
                <a:close/>
                <a:moveTo>
                  <a:pt x="62" y="85"/>
                </a:moveTo>
                <a:cubicBezTo>
                  <a:pt x="69" y="85"/>
                  <a:pt x="76" y="86"/>
                  <a:pt x="82" y="89"/>
                </a:cubicBezTo>
                <a:cubicBezTo>
                  <a:pt x="78" y="98"/>
                  <a:pt x="71" y="107"/>
                  <a:pt x="62" y="113"/>
                </a:cubicBezTo>
                <a:lnTo>
                  <a:pt x="62" y="85"/>
                </a:lnTo>
                <a:close/>
                <a:moveTo>
                  <a:pt x="58" y="5"/>
                </a:moveTo>
                <a:cubicBezTo>
                  <a:pt x="58" y="37"/>
                  <a:pt x="58" y="37"/>
                  <a:pt x="58" y="37"/>
                </a:cubicBezTo>
                <a:cubicBezTo>
                  <a:pt x="50" y="37"/>
                  <a:pt x="43" y="36"/>
                  <a:pt x="36" y="33"/>
                </a:cubicBezTo>
                <a:cubicBezTo>
                  <a:pt x="40" y="22"/>
                  <a:pt x="48" y="12"/>
                  <a:pt x="58" y="5"/>
                </a:cubicBezTo>
                <a:close/>
                <a:moveTo>
                  <a:pt x="50" y="5"/>
                </a:moveTo>
                <a:cubicBezTo>
                  <a:pt x="42" y="12"/>
                  <a:pt x="36" y="21"/>
                  <a:pt x="32" y="31"/>
                </a:cubicBezTo>
                <a:cubicBezTo>
                  <a:pt x="27" y="29"/>
                  <a:pt x="23" y="26"/>
                  <a:pt x="19" y="23"/>
                </a:cubicBezTo>
                <a:cubicBezTo>
                  <a:pt x="27" y="14"/>
                  <a:pt x="38" y="8"/>
                  <a:pt x="50" y="5"/>
                </a:cubicBezTo>
                <a:close/>
                <a:moveTo>
                  <a:pt x="16" y="27"/>
                </a:moveTo>
                <a:cubicBezTo>
                  <a:pt x="20" y="30"/>
                  <a:pt x="25" y="33"/>
                  <a:pt x="30" y="35"/>
                </a:cubicBezTo>
                <a:cubicBezTo>
                  <a:pt x="27" y="43"/>
                  <a:pt x="26" y="51"/>
                  <a:pt x="26" y="59"/>
                </a:cubicBezTo>
                <a:cubicBezTo>
                  <a:pt x="5" y="59"/>
                  <a:pt x="5" y="59"/>
                  <a:pt x="5" y="59"/>
                </a:cubicBezTo>
                <a:cubicBezTo>
                  <a:pt x="5" y="47"/>
                  <a:pt x="9" y="36"/>
                  <a:pt x="16" y="27"/>
                </a:cubicBezTo>
                <a:close/>
                <a:moveTo>
                  <a:pt x="5" y="64"/>
                </a:moveTo>
                <a:cubicBezTo>
                  <a:pt x="26" y="64"/>
                  <a:pt x="26" y="64"/>
                  <a:pt x="26" y="64"/>
                </a:cubicBezTo>
                <a:cubicBezTo>
                  <a:pt x="26" y="72"/>
                  <a:pt x="28" y="79"/>
                  <a:pt x="31" y="87"/>
                </a:cubicBezTo>
                <a:cubicBezTo>
                  <a:pt x="26" y="89"/>
                  <a:pt x="22" y="92"/>
                  <a:pt x="18" y="95"/>
                </a:cubicBezTo>
                <a:cubicBezTo>
                  <a:pt x="10" y="86"/>
                  <a:pt x="6" y="75"/>
                  <a:pt x="5" y="64"/>
                </a:cubicBezTo>
                <a:close/>
              </a:path>
            </a:pathLst>
          </a:custGeom>
          <a:solidFill>
            <a:srgbClr val="FE6500"/>
          </a:solidFill>
          <a:ln w="3175"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156" name="그룹 2155"/>
          <p:cNvGrpSpPr/>
          <p:nvPr/>
        </p:nvGrpSpPr>
        <p:grpSpPr>
          <a:xfrm>
            <a:off x="1333500" y="5549377"/>
            <a:ext cx="292714" cy="290668"/>
            <a:chOff x="5765006" y="3817937"/>
            <a:chExt cx="227013" cy="225425"/>
          </a:xfrm>
          <a:solidFill>
            <a:srgbClr val="FE6500"/>
          </a:solidFill>
        </p:grpSpPr>
        <p:sp>
          <p:nvSpPr>
            <p:cNvPr id="2157" name="Freeform 1162"/>
            <p:cNvSpPr>
              <a:spLocks noEditPoints="1"/>
            </p:cNvSpPr>
            <p:nvPr/>
          </p:nvSpPr>
          <p:spPr bwMode="auto">
            <a:xfrm>
              <a:off x="5765006" y="3817937"/>
              <a:ext cx="227013" cy="225425"/>
            </a:xfrm>
            <a:custGeom>
              <a:avLst/>
              <a:gdLst>
                <a:gd name="T0" fmla="*/ 42 w 126"/>
                <a:gd name="T1" fmla="*/ 3 h 125"/>
                <a:gd name="T2" fmla="*/ 0 w 126"/>
                <a:gd name="T3" fmla="*/ 63 h 125"/>
                <a:gd name="T4" fmla="*/ 81 w 126"/>
                <a:gd name="T5" fmla="*/ 123 h 125"/>
                <a:gd name="T6" fmla="*/ 111 w 126"/>
                <a:gd name="T7" fmla="*/ 104 h 125"/>
                <a:gd name="T8" fmla="*/ 108 w 126"/>
                <a:gd name="T9" fmla="*/ 19 h 125"/>
                <a:gd name="T10" fmla="*/ 99 w 126"/>
                <a:gd name="T11" fmla="*/ 19 h 125"/>
                <a:gd name="T12" fmla="*/ 70 w 126"/>
                <a:gd name="T13" fmla="*/ 18 h 125"/>
                <a:gd name="T14" fmla="*/ 52 w 126"/>
                <a:gd name="T15" fmla="*/ 11 h 125"/>
                <a:gd name="T16" fmla="*/ 36 w 126"/>
                <a:gd name="T17" fmla="*/ 114 h 125"/>
                <a:gd name="T18" fmla="*/ 34 w 126"/>
                <a:gd name="T19" fmla="*/ 21 h 125"/>
                <a:gd name="T20" fmla="*/ 39 w 126"/>
                <a:gd name="T21" fmla="*/ 37 h 125"/>
                <a:gd name="T22" fmla="*/ 15 w 126"/>
                <a:gd name="T23" fmla="*/ 51 h 125"/>
                <a:gd name="T24" fmla="*/ 25 w 126"/>
                <a:gd name="T25" fmla="*/ 97 h 125"/>
                <a:gd name="T26" fmla="*/ 36 w 126"/>
                <a:gd name="T27" fmla="*/ 114 h 125"/>
                <a:gd name="T28" fmla="*/ 61 w 126"/>
                <a:gd name="T29" fmla="*/ 101 h 125"/>
                <a:gd name="T30" fmla="*/ 42 w 126"/>
                <a:gd name="T31" fmla="*/ 87 h 125"/>
                <a:gd name="T32" fmla="*/ 59 w 126"/>
                <a:gd name="T33" fmla="*/ 66 h 125"/>
                <a:gd name="T34" fmla="*/ 80 w 126"/>
                <a:gd name="T35" fmla="*/ 43 h 125"/>
                <a:gd name="T36" fmla="*/ 97 w 126"/>
                <a:gd name="T37" fmla="*/ 35 h 125"/>
                <a:gd name="T38" fmla="*/ 107 w 126"/>
                <a:gd name="T39" fmla="*/ 50 h 125"/>
                <a:gd name="T40" fmla="*/ 106 w 126"/>
                <a:gd name="T41" fmla="*/ 77 h 125"/>
                <a:gd name="T42" fmla="*/ 107 w 126"/>
                <a:gd name="T43" fmla="*/ 101 h 125"/>
                <a:gd name="T44" fmla="*/ 111 w 126"/>
                <a:gd name="T45" fmla="*/ 79 h 125"/>
                <a:gd name="T46" fmla="*/ 110 w 126"/>
                <a:gd name="T47" fmla="*/ 54 h 125"/>
                <a:gd name="T48" fmla="*/ 113 w 126"/>
                <a:gd name="T49" fmla="*/ 51 h 125"/>
                <a:gd name="T50" fmla="*/ 96 w 126"/>
                <a:gd name="T51" fmla="*/ 30 h 125"/>
                <a:gd name="T52" fmla="*/ 77 w 126"/>
                <a:gd name="T53" fmla="*/ 39 h 125"/>
                <a:gd name="T54" fmla="*/ 59 w 126"/>
                <a:gd name="T55" fmla="*/ 61 h 125"/>
                <a:gd name="T56" fmla="*/ 40 w 126"/>
                <a:gd name="T57" fmla="*/ 92 h 125"/>
                <a:gd name="T58" fmla="*/ 51 w 126"/>
                <a:gd name="T59" fmla="*/ 99 h 125"/>
                <a:gd name="T60" fmla="*/ 78 w 126"/>
                <a:gd name="T61" fmla="*/ 119 h 125"/>
                <a:gd name="T62" fmla="*/ 41 w 126"/>
                <a:gd name="T63" fmla="*/ 114 h 125"/>
                <a:gd name="T64" fmla="*/ 41 w 126"/>
                <a:gd name="T65" fmla="*/ 111 h 125"/>
                <a:gd name="T66" fmla="*/ 40 w 126"/>
                <a:gd name="T67" fmla="*/ 107 h 125"/>
                <a:gd name="T68" fmla="*/ 32 w 126"/>
                <a:gd name="T69" fmla="*/ 95 h 125"/>
                <a:gd name="T70" fmla="*/ 23 w 126"/>
                <a:gd name="T71" fmla="*/ 60 h 125"/>
                <a:gd name="T72" fmla="*/ 22 w 126"/>
                <a:gd name="T73" fmla="*/ 50 h 125"/>
                <a:gd name="T74" fmla="*/ 44 w 126"/>
                <a:gd name="T75" fmla="*/ 37 h 125"/>
                <a:gd name="T76" fmla="*/ 39 w 126"/>
                <a:gd name="T77" fmla="*/ 20 h 125"/>
                <a:gd name="T78" fmla="*/ 38 w 126"/>
                <a:gd name="T79" fmla="*/ 17 h 125"/>
                <a:gd name="T80" fmla="*/ 37 w 126"/>
                <a:gd name="T81" fmla="*/ 15 h 125"/>
                <a:gd name="T82" fmla="*/ 36 w 126"/>
                <a:gd name="T83" fmla="*/ 13 h 125"/>
                <a:gd name="T84" fmla="*/ 34 w 126"/>
                <a:gd name="T85" fmla="*/ 12 h 125"/>
                <a:gd name="T86" fmla="*/ 55 w 126"/>
                <a:gd name="T87" fmla="*/ 21 h 125"/>
                <a:gd name="T88" fmla="*/ 72 w 126"/>
                <a:gd name="T89" fmla="*/ 22 h 125"/>
                <a:gd name="T90" fmla="*/ 99 w 126"/>
                <a:gd name="T91" fmla="*/ 23 h 125"/>
                <a:gd name="T92" fmla="*/ 101 w 126"/>
                <a:gd name="T93" fmla="*/ 24 h 125"/>
                <a:gd name="T94" fmla="*/ 103 w 126"/>
                <a:gd name="T95" fmla="*/ 23 h 125"/>
                <a:gd name="T96" fmla="*/ 105 w 126"/>
                <a:gd name="T97" fmla="*/ 23 h 125"/>
                <a:gd name="T98" fmla="*/ 112 w 126"/>
                <a:gd name="T99" fmla="*/ 9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6" h="125">
                  <a:moveTo>
                    <a:pt x="105" y="15"/>
                  </a:moveTo>
                  <a:cubicBezTo>
                    <a:pt x="93" y="5"/>
                    <a:pt x="78" y="0"/>
                    <a:pt x="63" y="0"/>
                  </a:cubicBezTo>
                  <a:cubicBezTo>
                    <a:pt x="58" y="0"/>
                    <a:pt x="53" y="0"/>
                    <a:pt x="47" y="2"/>
                  </a:cubicBezTo>
                  <a:cubicBezTo>
                    <a:pt x="46" y="2"/>
                    <a:pt x="44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7" y="5"/>
                    <a:pt x="32" y="8"/>
                    <a:pt x="27" y="11"/>
                  </a:cubicBezTo>
                  <a:cubicBezTo>
                    <a:pt x="26" y="12"/>
                    <a:pt x="24" y="13"/>
                    <a:pt x="23" y="14"/>
                  </a:cubicBezTo>
                  <a:cubicBezTo>
                    <a:pt x="9" y="26"/>
                    <a:pt x="0" y="44"/>
                    <a:pt x="0" y="63"/>
                  </a:cubicBezTo>
                  <a:cubicBezTo>
                    <a:pt x="0" y="86"/>
                    <a:pt x="13" y="107"/>
                    <a:pt x="33" y="118"/>
                  </a:cubicBezTo>
                  <a:cubicBezTo>
                    <a:pt x="34" y="118"/>
                    <a:pt x="35" y="119"/>
                    <a:pt x="37" y="120"/>
                  </a:cubicBezTo>
                  <a:cubicBezTo>
                    <a:pt x="45" y="123"/>
                    <a:pt x="54" y="125"/>
                    <a:pt x="63" y="125"/>
                  </a:cubicBezTo>
                  <a:cubicBezTo>
                    <a:pt x="69" y="125"/>
                    <a:pt x="75" y="124"/>
                    <a:pt x="81" y="123"/>
                  </a:cubicBezTo>
                  <a:cubicBezTo>
                    <a:pt x="81" y="123"/>
                    <a:pt x="82" y="123"/>
                    <a:pt x="82" y="123"/>
                  </a:cubicBezTo>
                  <a:cubicBezTo>
                    <a:pt x="82" y="123"/>
                    <a:pt x="82" y="123"/>
                    <a:pt x="82" y="123"/>
                  </a:cubicBezTo>
                  <a:cubicBezTo>
                    <a:pt x="83" y="122"/>
                    <a:pt x="84" y="122"/>
                    <a:pt x="85" y="122"/>
                  </a:cubicBezTo>
                  <a:cubicBezTo>
                    <a:pt x="95" y="118"/>
                    <a:pt x="104" y="112"/>
                    <a:pt x="111" y="104"/>
                  </a:cubicBezTo>
                  <a:cubicBezTo>
                    <a:pt x="112" y="103"/>
                    <a:pt x="112" y="102"/>
                    <a:pt x="113" y="101"/>
                  </a:cubicBezTo>
                  <a:cubicBezTo>
                    <a:pt x="113" y="101"/>
                    <a:pt x="114" y="100"/>
                    <a:pt x="114" y="100"/>
                  </a:cubicBezTo>
                  <a:cubicBezTo>
                    <a:pt x="122" y="89"/>
                    <a:pt x="126" y="76"/>
                    <a:pt x="126" y="63"/>
                  </a:cubicBezTo>
                  <a:cubicBezTo>
                    <a:pt x="126" y="46"/>
                    <a:pt x="120" y="31"/>
                    <a:pt x="108" y="19"/>
                  </a:cubicBezTo>
                  <a:cubicBezTo>
                    <a:pt x="107" y="18"/>
                    <a:pt x="106" y="17"/>
                    <a:pt x="105" y="15"/>
                  </a:cubicBezTo>
                  <a:close/>
                  <a:moveTo>
                    <a:pt x="63" y="4"/>
                  </a:moveTo>
                  <a:cubicBezTo>
                    <a:pt x="77" y="4"/>
                    <a:pt x="91" y="10"/>
                    <a:pt x="101" y="19"/>
                  </a:cubicBezTo>
                  <a:cubicBezTo>
                    <a:pt x="101" y="19"/>
                    <a:pt x="100" y="19"/>
                    <a:pt x="99" y="19"/>
                  </a:cubicBezTo>
                  <a:cubicBezTo>
                    <a:pt x="98" y="18"/>
                    <a:pt x="96" y="18"/>
                    <a:pt x="95" y="17"/>
                  </a:cubicBezTo>
                  <a:cubicBezTo>
                    <a:pt x="88" y="15"/>
                    <a:pt x="82" y="13"/>
                    <a:pt x="75" y="16"/>
                  </a:cubicBezTo>
                  <a:cubicBezTo>
                    <a:pt x="73" y="16"/>
                    <a:pt x="71" y="17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8" y="18"/>
                    <a:pt x="67" y="19"/>
                    <a:pt x="65" y="20"/>
                  </a:cubicBezTo>
                  <a:cubicBezTo>
                    <a:pt x="64" y="20"/>
                    <a:pt x="64" y="20"/>
                    <a:pt x="63" y="20"/>
                  </a:cubicBezTo>
                  <a:cubicBezTo>
                    <a:pt x="61" y="20"/>
                    <a:pt x="59" y="19"/>
                    <a:pt x="57" y="17"/>
                  </a:cubicBezTo>
                  <a:cubicBezTo>
                    <a:pt x="55" y="16"/>
                    <a:pt x="54" y="14"/>
                    <a:pt x="52" y="11"/>
                  </a:cubicBezTo>
                  <a:cubicBezTo>
                    <a:pt x="51" y="9"/>
                    <a:pt x="50" y="8"/>
                    <a:pt x="49" y="6"/>
                  </a:cubicBezTo>
                  <a:cubicBezTo>
                    <a:pt x="53" y="5"/>
                    <a:pt x="58" y="4"/>
                    <a:pt x="63" y="4"/>
                  </a:cubicBezTo>
                  <a:close/>
                  <a:moveTo>
                    <a:pt x="36" y="114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17" y="104"/>
                    <a:pt x="5" y="84"/>
                    <a:pt x="5" y="63"/>
                  </a:cubicBezTo>
                  <a:cubicBezTo>
                    <a:pt x="5" y="45"/>
                    <a:pt x="13" y="29"/>
                    <a:pt x="26" y="18"/>
                  </a:cubicBezTo>
                  <a:cubicBezTo>
                    <a:pt x="27" y="17"/>
                    <a:pt x="28" y="16"/>
                    <a:pt x="29" y="16"/>
                  </a:cubicBezTo>
                  <a:cubicBezTo>
                    <a:pt x="32" y="16"/>
                    <a:pt x="33" y="16"/>
                    <a:pt x="34" y="21"/>
                  </a:cubicBezTo>
                  <a:cubicBezTo>
                    <a:pt x="35" y="22"/>
                    <a:pt x="34" y="23"/>
                    <a:pt x="34" y="25"/>
                  </a:cubicBezTo>
                  <a:cubicBezTo>
                    <a:pt x="34" y="26"/>
                    <a:pt x="34" y="28"/>
                    <a:pt x="35" y="30"/>
                  </a:cubicBezTo>
                  <a:cubicBezTo>
                    <a:pt x="35" y="32"/>
                    <a:pt x="36" y="33"/>
                    <a:pt x="37" y="34"/>
                  </a:cubicBezTo>
                  <a:cubicBezTo>
                    <a:pt x="38" y="35"/>
                    <a:pt x="39" y="36"/>
                    <a:pt x="39" y="37"/>
                  </a:cubicBezTo>
                  <a:cubicBezTo>
                    <a:pt x="39" y="42"/>
                    <a:pt x="34" y="43"/>
                    <a:pt x="28" y="44"/>
                  </a:cubicBezTo>
                  <a:cubicBezTo>
                    <a:pt x="27" y="44"/>
                    <a:pt x="26" y="44"/>
                    <a:pt x="26" y="44"/>
                  </a:cubicBezTo>
                  <a:cubicBezTo>
                    <a:pt x="24" y="45"/>
                    <a:pt x="23" y="45"/>
                    <a:pt x="21" y="46"/>
                  </a:cubicBezTo>
                  <a:cubicBezTo>
                    <a:pt x="18" y="47"/>
                    <a:pt x="16" y="49"/>
                    <a:pt x="15" y="51"/>
                  </a:cubicBezTo>
                  <a:cubicBezTo>
                    <a:pt x="14" y="56"/>
                    <a:pt x="17" y="60"/>
                    <a:pt x="19" y="63"/>
                  </a:cubicBezTo>
                  <a:cubicBezTo>
                    <a:pt x="23" y="68"/>
                    <a:pt x="26" y="75"/>
                    <a:pt x="25" y="80"/>
                  </a:cubicBezTo>
                  <a:cubicBezTo>
                    <a:pt x="24" y="82"/>
                    <a:pt x="24" y="83"/>
                    <a:pt x="24" y="84"/>
                  </a:cubicBezTo>
                  <a:cubicBezTo>
                    <a:pt x="22" y="88"/>
                    <a:pt x="21" y="93"/>
                    <a:pt x="25" y="97"/>
                  </a:cubicBezTo>
                  <a:cubicBezTo>
                    <a:pt x="27" y="98"/>
                    <a:pt x="29" y="99"/>
                    <a:pt x="30" y="100"/>
                  </a:cubicBezTo>
                  <a:cubicBezTo>
                    <a:pt x="31" y="100"/>
                    <a:pt x="31" y="100"/>
                    <a:pt x="32" y="101"/>
                  </a:cubicBezTo>
                  <a:cubicBezTo>
                    <a:pt x="33" y="102"/>
                    <a:pt x="34" y="103"/>
                    <a:pt x="35" y="105"/>
                  </a:cubicBezTo>
                  <a:cubicBezTo>
                    <a:pt x="36" y="108"/>
                    <a:pt x="36" y="111"/>
                    <a:pt x="36" y="114"/>
                  </a:cubicBezTo>
                  <a:close/>
                  <a:moveTo>
                    <a:pt x="107" y="101"/>
                  </a:moveTo>
                  <a:cubicBezTo>
                    <a:pt x="101" y="108"/>
                    <a:pt x="93" y="114"/>
                    <a:pt x="83" y="117"/>
                  </a:cubicBezTo>
                  <a:cubicBezTo>
                    <a:pt x="83" y="117"/>
                    <a:pt x="83" y="118"/>
                    <a:pt x="83" y="118"/>
                  </a:cubicBezTo>
                  <a:cubicBezTo>
                    <a:pt x="78" y="111"/>
                    <a:pt x="70" y="103"/>
                    <a:pt x="61" y="101"/>
                  </a:cubicBezTo>
                  <a:cubicBezTo>
                    <a:pt x="57" y="100"/>
                    <a:pt x="56" y="98"/>
                    <a:pt x="55" y="96"/>
                  </a:cubicBezTo>
                  <a:cubicBezTo>
                    <a:pt x="54" y="95"/>
                    <a:pt x="53" y="95"/>
                    <a:pt x="53" y="94"/>
                  </a:cubicBezTo>
                  <a:cubicBezTo>
                    <a:pt x="50" y="91"/>
                    <a:pt x="47" y="90"/>
                    <a:pt x="44" y="88"/>
                  </a:cubicBezTo>
                  <a:cubicBezTo>
                    <a:pt x="44" y="88"/>
                    <a:pt x="43" y="88"/>
                    <a:pt x="42" y="87"/>
                  </a:cubicBezTo>
                  <a:cubicBezTo>
                    <a:pt x="37" y="85"/>
                    <a:pt x="35" y="81"/>
                    <a:pt x="36" y="76"/>
                  </a:cubicBezTo>
                  <a:cubicBezTo>
                    <a:pt x="38" y="68"/>
                    <a:pt x="46" y="65"/>
                    <a:pt x="53" y="65"/>
                  </a:cubicBezTo>
                  <a:cubicBezTo>
                    <a:pt x="53" y="65"/>
                    <a:pt x="53" y="65"/>
                    <a:pt x="54" y="65"/>
                  </a:cubicBezTo>
                  <a:cubicBezTo>
                    <a:pt x="56" y="65"/>
                    <a:pt x="57" y="65"/>
                    <a:pt x="59" y="66"/>
                  </a:cubicBezTo>
                  <a:cubicBezTo>
                    <a:pt x="63" y="66"/>
                    <a:pt x="66" y="67"/>
                    <a:pt x="71" y="63"/>
                  </a:cubicBezTo>
                  <a:cubicBezTo>
                    <a:pt x="74" y="60"/>
                    <a:pt x="75" y="56"/>
                    <a:pt x="75" y="53"/>
                  </a:cubicBezTo>
                  <a:cubicBezTo>
                    <a:pt x="76" y="51"/>
                    <a:pt x="76" y="50"/>
                    <a:pt x="77" y="48"/>
                  </a:cubicBezTo>
                  <a:cubicBezTo>
                    <a:pt x="78" y="46"/>
                    <a:pt x="79" y="44"/>
                    <a:pt x="80" y="43"/>
                  </a:cubicBezTo>
                  <a:cubicBezTo>
                    <a:pt x="81" y="42"/>
                    <a:pt x="82" y="42"/>
                    <a:pt x="83" y="43"/>
                  </a:cubicBezTo>
                  <a:cubicBezTo>
                    <a:pt x="84" y="43"/>
                    <a:pt x="85" y="43"/>
                    <a:pt x="86" y="42"/>
                  </a:cubicBezTo>
                  <a:cubicBezTo>
                    <a:pt x="88" y="42"/>
                    <a:pt x="89" y="40"/>
                    <a:pt x="90" y="39"/>
                  </a:cubicBezTo>
                  <a:cubicBezTo>
                    <a:pt x="92" y="37"/>
                    <a:pt x="93" y="35"/>
                    <a:pt x="97" y="35"/>
                  </a:cubicBezTo>
                  <a:cubicBezTo>
                    <a:pt x="101" y="35"/>
                    <a:pt x="109" y="37"/>
                    <a:pt x="111" y="41"/>
                  </a:cubicBezTo>
                  <a:cubicBezTo>
                    <a:pt x="112" y="43"/>
                    <a:pt x="112" y="45"/>
                    <a:pt x="111" y="47"/>
                  </a:cubicBezTo>
                  <a:cubicBezTo>
                    <a:pt x="110" y="48"/>
                    <a:pt x="108" y="49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5" y="52"/>
                    <a:pt x="103" y="54"/>
                    <a:pt x="102" y="59"/>
                  </a:cubicBezTo>
                  <a:cubicBezTo>
                    <a:pt x="102" y="63"/>
                    <a:pt x="103" y="64"/>
                    <a:pt x="105" y="66"/>
                  </a:cubicBezTo>
                  <a:cubicBezTo>
                    <a:pt x="106" y="67"/>
                    <a:pt x="107" y="68"/>
                    <a:pt x="107" y="70"/>
                  </a:cubicBezTo>
                  <a:cubicBezTo>
                    <a:pt x="108" y="72"/>
                    <a:pt x="107" y="75"/>
                    <a:pt x="106" y="77"/>
                  </a:cubicBezTo>
                  <a:cubicBezTo>
                    <a:pt x="106" y="80"/>
                    <a:pt x="105" y="82"/>
                    <a:pt x="105" y="85"/>
                  </a:cubicBezTo>
                  <a:cubicBezTo>
                    <a:pt x="105" y="86"/>
                    <a:pt x="105" y="87"/>
                    <a:pt x="106" y="88"/>
                  </a:cubicBezTo>
                  <a:cubicBezTo>
                    <a:pt x="106" y="89"/>
                    <a:pt x="107" y="95"/>
                    <a:pt x="109" y="99"/>
                  </a:cubicBezTo>
                  <a:cubicBezTo>
                    <a:pt x="108" y="100"/>
                    <a:pt x="108" y="100"/>
                    <a:pt x="107" y="101"/>
                  </a:cubicBezTo>
                  <a:close/>
                  <a:moveTo>
                    <a:pt x="112" y="94"/>
                  </a:moveTo>
                  <a:cubicBezTo>
                    <a:pt x="111" y="91"/>
                    <a:pt x="110" y="88"/>
                    <a:pt x="110" y="87"/>
                  </a:cubicBezTo>
                  <a:cubicBezTo>
                    <a:pt x="110" y="86"/>
                    <a:pt x="110" y="85"/>
                    <a:pt x="110" y="84"/>
                  </a:cubicBezTo>
                  <a:cubicBezTo>
                    <a:pt x="110" y="83"/>
                    <a:pt x="110" y="81"/>
                    <a:pt x="111" y="79"/>
                  </a:cubicBezTo>
                  <a:cubicBezTo>
                    <a:pt x="112" y="76"/>
                    <a:pt x="113" y="72"/>
                    <a:pt x="112" y="68"/>
                  </a:cubicBezTo>
                  <a:cubicBezTo>
                    <a:pt x="111" y="66"/>
                    <a:pt x="109" y="64"/>
                    <a:pt x="108" y="63"/>
                  </a:cubicBezTo>
                  <a:cubicBezTo>
                    <a:pt x="107" y="62"/>
                    <a:pt x="107" y="61"/>
                    <a:pt x="107" y="59"/>
                  </a:cubicBezTo>
                  <a:cubicBezTo>
                    <a:pt x="107" y="57"/>
                    <a:pt x="108" y="56"/>
                    <a:pt x="110" y="54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1" y="54"/>
                    <a:pt x="111" y="53"/>
                    <a:pt x="111" y="53"/>
                  </a:cubicBezTo>
                  <a:cubicBezTo>
                    <a:pt x="112" y="53"/>
                    <a:pt x="112" y="52"/>
                    <a:pt x="112" y="52"/>
                  </a:cubicBezTo>
                  <a:cubicBezTo>
                    <a:pt x="113" y="52"/>
                    <a:pt x="113" y="51"/>
                    <a:pt x="113" y="51"/>
                  </a:cubicBezTo>
                  <a:cubicBezTo>
                    <a:pt x="114" y="50"/>
                    <a:pt x="114" y="50"/>
                    <a:pt x="114" y="49"/>
                  </a:cubicBezTo>
                  <a:cubicBezTo>
                    <a:pt x="118" y="45"/>
                    <a:pt x="116" y="41"/>
                    <a:pt x="115" y="39"/>
                  </a:cubicBezTo>
                  <a:cubicBezTo>
                    <a:pt x="114" y="37"/>
                    <a:pt x="112" y="35"/>
                    <a:pt x="110" y="34"/>
                  </a:cubicBezTo>
                  <a:cubicBezTo>
                    <a:pt x="106" y="31"/>
                    <a:pt x="100" y="30"/>
                    <a:pt x="96" y="30"/>
                  </a:cubicBezTo>
                  <a:cubicBezTo>
                    <a:pt x="91" y="30"/>
                    <a:pt x="88" y="34"/>
                    <a:pt x="86" y="36"/>
                  </a:cubicBezTo>
                  <a:cubicBezTo>
                    <a:pt x="86" y="37"/>
                    <a:pt x="85" y="38"/>
                    <a:pt x="84" y="38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2" y="38"/>
                    <a:pt x="80" y="37"/>
                    <a:pt x="77" y="39"/>
                  </a:cubicBezTo>
                  <a:cubicBezTo>
                    <a:pt x="75" y="41"/>
                    <a:pt x="73" y="44"/>
                    <a:pt x="72" y="46"/>
                  </a:cubicBezTo>
                  <a:cubicBezTo>
                    <a:pt x="71" y="48"/>
                    <a:pt x="71" y="50"/>
                    <a:pt x="71" y="52"/>
                  </a:cubicBezTo>
                  <a:cubicBezTo>
                    <a:pt x="70" y="55"/>
                    <a:pt x="70" y="57"/>
                    <a:pt x="68" y="59"/>
                  </a:cubicBezTo>
                  <a:cubicBezTo>
                    <a:pt x="65" y="62"/>
                    <a:pt x="63" y="62"/>
                    <a:pt x="59" y="61"/>
                  </a:cubicBezTo>
                  <a:cubicBezTo>
                    <a:pt x="58" y="61"/>
                    <a:pt x="56" y="60"/>
                    <a:pt x="54" y="60"/>
                  </a:cubicBezTo>
                  <a:cubicBezTo>
                    <a:pt x="45" y="60"/>
                    <a:pt x="34" y="63"/>
                    <a:pt x="32" y="75"/>
                  </a:cubicBezTo>
                  <a:cubicBezTo>
                    <a:pt x="30" y="81"/>
                    <a:pt x="33" y="87"/>
                    <a:pt x="38" y="90"/>
                  </a:cubicBezTo>
                  <a:cubicBezTo>
                    <a:pt x="39" y="91"/>
                    <a:pt x="39" y="91"/>
                    <a:pt x="40" y="92"/>
                  </a:cubicBezTo>
                  <a:cubicBezTo>
                    <a:pt x="41" y="92"/>
                    <a:pt x="42" y="92"/>
                    <a:pt x="42" y="93"/>
                  </a:cubicBezTo>
                  <a:cubicBezTo>
                    <a:pt x="44" y="93"/>
                    <a:pt x="45" y="94"/>
                    <a:pt x="47" y="95"/>
                  </a:cubicBezTo>
                  <a:cubicBezTo>
                    <a:pt x="47" y="95"/>
                    <a:pt x="48" y="96"/>
                    <a:pt x="49" y="97"/>
                  </a:cubicBezTo>
                  <a:cubicBezTo>
                    <a:pt x="49" y="97"/>
                    <a:pt x="50" y="98"/>
                    <a:pt x="51" y="99"/>
                  </a:cubicBezTo>
                  <a:cubicBezTo>
                    <a:pt x="52" y="100"/>
                    <a:pt x="53" y="102"/>
                    <a:pt x="55" y="103"/>
                  </a:cubicBezTo>
                  <a:cubicBezTo>
                    <a:pt x="56" y="104"/>
                    <a:pt x="58" y="105"/>
                    <a:pt x="60" y="105"/>
                  </a:cubicBezTo>
                  <a:cubicBezTo>
                    <a:pt x="62" y="106"/>
                    <a:pt x="64" y="107"/>
                    <a:pt x="67" y="108"/>
                  </a:cubicBezTo>
                  <a:cubicBezTo>
                    <a:pt x="71" y="111"/>
                    <a:pt x="75" y="115"/>
                    <a:pt x="78" y="119"/>
                  </a:cubicBezTo>
                  <a:cubicBezTo>
                    <a:pt x="73" y="120"/>
                    <a:pt x="68" y="121"/>
                    <a:pt x="63" y="121"/>
                  </a:cubicBezTo>
                  <a:cubicBezTo>
                    <a:pt x="55" y="121"/>
                    <a:pt x="48" y="119"/>
                    <a:pt x="40" y="116"/>
                  </a:cubicBezTo>
                  <a:cubicBezTo>
                    <a:pt x="40" y="116"/>
                    <a:pt x="40" y="115"/>
                    <a:pt x="41" y="115"/>
                  </a:cubicBezTo>
                  <a:cubicBezTo>
                    <a:pt x="41" y="115"/>
                    <a:pt x="41" y="114"/>
                    <a:pt x="41" y="114"/>
                  </a:cubicBezTo>
                  <a:cubicBezTo>
                    <a:pt x="41" y="114"/>
                    <a:pt x="41" y="113"/>
                    <a:pt x="41" y="113"/>
                  </a:cubicBezTo>
                  <a:cubicBezTo>
                    <a:pt x="41" y="113"/>
                    <a:pt x="41" y="113"/>
                    <a:pt x="41" y="112"/>
                  </a:cubicBezTo>
                  <a:cubicBezTo>
                    <a:pt x="41" y="112"/>
                    <a:pt x="41" y="112"/>
                    <a:pt x="41" y="111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41" y="110"/>
                    <a:pt x="41" y="109"/>
                    <a:pt x="41" y="109"/>
                  </a:cubicBezTo>
                  <a:cubicBezTo>
                    <a:pt x="41" y="109"/>
                    <a:pt x="40" y="108"/>
                    <a:pt x="40" y="108"/>
                  </a:cubicBezTo>
                  <a:cubicBezTo>
                    <a:pt x="40" y="108"/>
                    <a:pt x="40" y="108"/>
                    <a:pt x="40" y="107"/>
                  </a:cubicBezTo>
                  <a:cubicBezTo>
                    <a:pt x="40" y="107"/>
                    <a:pt x="40" y="107"/>
                    <a:pt x="40" y="106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40" y="105"/>
                    <a:pt x="40" y="105"/>
                    <a:pt x="40" y="104"/>
                  </a:cubicBezTo>
                  <a:cubicBezTo>
                    <a:pt x="38" y="99"/>
                    <a:pt x="35" y="97"/>
                    <a:pt x="32" y="95"/>
                  </a:cubicBezTo>
                  <a:cubicBezTo>
                    <a:pt x="31" y="95"/>
                    <a:pt x="30" y="94"/>
                    <a:pt x="28" y="93"/>
                  </a:cubicBezTo>
                  <a:cubicBezTo>
                    <a:pt x="26" y="91"/>
                    <a:pt x="26" y="90"/>
                    <a:pt x="28" y="86"/>
                  </a:cubicBezTo>
                  <a:cubicBezTo>
                    <a:pt x="28" y="84"/>
                    <a:pt x="29" y="83"/>
                    <a:pt x="29" y="81"/>
                  </a:cubicBezTo>
                  <a:cubicBezTo>
                    <a:pt x="31" y="75"/>
                    <a:pt x="28" y="66"/>
                    <a:pt x="23" y="60"/>
                  </a:cubicBezTo>
                  <a:cubicBezTo>
                    <a:pt x="20" y="57"/>
                    <a:pt x="19" y="54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1" y="51"/>
                  </a:cubicBezTo>
                  <a:cubicBezTo>
                    <a:pt x="21" y="51"/>
                    <a:pt x="22" y="51"/>
                    <a:pt x="22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4" y="49"/>
                    <a:pt x="26" y="49"/>
                    <a:pt x="28" y="49"/>
                  </a:cubicBezTo>
                  <a:cubicBezTo>
                    <a:pt x="34" y="48"/>
                    <a:pt x="44" y="46"/>
                    <a:pt x="44" y="37"/>
                  </a:cubicBezTo>
                  <a:cubicBezTo>
                    <a:pt x="43" y="34"/>
                    <a:pt x="42" y="32"/>
                    <a:pt x="40" y="30"/>
                  </a:cubicBezTo>
                  <a:cubicBezTo>
                    <a:pt x="40" y="30"/>
                    <a:pt x="39" y="29"/>
                    <a:pt x="39" y="29"/>
                  </a:cubicBezTo>
                  <a:cubicBezTo>
                    <a:pt x="39" y="28"/>
                    <a:pt x="39" y="27"/>
                    <a:pt x="39" y="25"/>
                  </a:cubicBezTo>
                  <a:cubicBezTo>
                    <a:pt x="39" y="24"/>
                    <a:pt x="39" y="22"/>
                    <a:pt x="39" y="20"/>
                  </a:cubicBezTo>
                  <a:cubicBezTo>
                    <a:pt x="39" y="20"/>
                    <a:pt x="39" y="19"/>
                    <a:pt x="39" y="19"/>
                  </a:cubicBezTo>
                  <a:cubicBezTo>
                    <a:pt x="39" y="19"/>
                    <a:pt x="39" y="18"/>
                    <a:pt x="39" y="18"/>
                  </a:cubicBezTo>
                  <a:cubicBezTo>
                    <a:pt x="38" y="18"/>
                    <a:pt x="38" y="18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6" y="14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5" y="13"/>
                  </a:cubicBezTo>
                  <a:cubicBezTo>
                    <a:pt x="35" y="13"/>
                    <a:pt x="35" y="13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4" y="12"/>
                  </a:cubicBezTo>
                  <a:cubicBezTo>
                    <a:pt x="37" y="11"/>
                    <a:pt x="40" y="9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5" y="9"/>
                    <a:pt x="47" y="11"/>
                    <a:pt x="48" y="14"/>
                  </a:cubicBezTo>
                  <a:cubicBezTo>
                    <a:pt x="50" y="16"/>
                    <a:pt x="52" y="19"/>
                    <a:pt x="55" y="21"/>
                  </a:cubicBezTo>
                  <a:cubicBezTo>
                    <a:pt x="58" y="23"/>
                    <a:pt x="60" y="24"/>
                    <a:pt x="63" y="24"/>
                  </a:cubicBezTo>
                  <a:cubicBezTo>
                    <a:pt x="66" y="24"/>
                    <a:pt x="69" y="23"/>
                    <a:pt x="72" y="22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3" y="21"/>
                    <a:pt x="75" y="21"/>
                    <a:pt x="76" y="20"/>
                  </a:cubicBezTo>
                  <a:cubicBezTo>
                    <a:pt x="82" y="18"/>
                    <a:pt x="87" y="20"/>
                    <a:pt x="93" y="22"/>
                  </a:cubicBezTo>
                  <a:cubicBezTo>
                    <a:pt x="95" y="22"/>
                    <a:pt x="96" y="23"/>
                    <a:pt x="98" y="23"/>
                  </a:cubicBezTo>
                  <a:cubicBezTo>
                    <a:pt x="98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100" y="23"/>
                    <a:pt x="100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3"/>
                    <a:pt x="101" y="24"/>
                    <a:pt x="101" y="24"/>
                  </a:cubicBezTo>
                  <a:cubicBezTo>
                    <a:pt x="101" y="24"/>
                    <a:pt x="101" y="23"/>
                    <a:pt x="101" y="23"/>
                  </a:cubicBezTo>
                  <a:cubicBezTo>
                    <a:pt x="101" y="23"/>
                    <a:pt x="102" y="23"/>
                    <a:pt x="102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3"/>
                    <a:pt x="105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16" y="34"/>
                    <a:pt x="121" y="48"/>
                    <a:pt x="121" y="63"/>
                  </a:cubicBezTo>
                  <a:cubicBezTo>
                    <a:pt x="121" y="74"/>
                    <a:pt x="118" y="85"/>
                    <a:pt x="112" y="94"/>
                  </a:cubicBez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58" name="Freeform 1163"/>
            <p:cNvSpPr>
              <a:spLocks noEditPoints="1"/>
            </p:cNvSpPr>
            <p:nvPr/>
          </p:nvSpPr>
          <p:spPr bwMode="auto">
            <a:xfrm>
              <a:off x="5876131" y="3941762"/>
              <a:ext cx="73025" cy="65088"/>
            </a:xfrm>
            <a:custGeom>
              <a:avLst/>
              <a:gdLst>
                <a:gd name="T0" fmla="*/ 32 w 40"/>
                <a:gd name="T1" fmla="*/ 2 h 36"/>
                <a:gd name="T2" fmla="*/ 20 w 40"/>
                <a:gd name="T3" fmla="*/ 6 h 36"/>
                <a:gd name="T4" fmla="*/ 7 w 40"/>
                <a:gd name="T5" fmla="*/ 2 h 36"/>
                <a:gd name="T6" fmla="*/ 0 w 40"/>
                <a:gd name="T7" fmla="*/ 11 h 36"/>
                <a:gd name="T8" fmla="*/ 19 w 40"/>
                <a:gd name="T9" fmla="*/ 36 h 36"/>
                <a:gd name="T10" fmla="*/ 20 w 40"/>
                <a:gd name="T11" fmla="*/ 36 h 36"/>
                <a:gd name="T12" fmla="*/ 21 w 40"/>
                <a:gd name="T13" fmla="*/ 36 h 36"/>
                <a:gd name="T14" fmla="*/ 40 w 40"/>
                <a:gd name="T15" fmla="*/ 11 h 36"/>
                <a:gd name="T16" fmla="*/ 32 w 40"/>
                <a:gd name="T17" fmla="*/ 2 h 36"/>
                <a:gd name="T18" fmla="*/ 20 w 40"/>
                <a:gd name="T19" fmla="*/ 33 h 36"/>
                <a:gd name="T20" fmla="*/ 3 w 40"/>
                <a:gd name="T21" fmla="*/ 11 h 36"/>
                <a:gd name="T22" fmla="*/ 8 w 40"/>
                <a:gd name="T23" fmla="*/ 5 h 36"/>
                <a:gd name="T24" fmla="*/ 10 w 40"/>
                <a:gd name="T25" fmla="*/ 4 h 36"/>
                <a:gd name="T26" fmla="*/ 18 w 40"/>
                <a:gd name="T27" fmla="*/ 9 h 36"/>
                <a:gd name="T28" fmla="*/ 20 w 40"/>
                <a:gd name="T29" fmla="*/ 11 h 36"/>
                <a:gd name="T30" fmla="*/ 21 w 40"/>
                <a:gd name="T31" fmla="*/ 9 h 36"/>
                <a:gd name="T32" fmla="*/ 31 w 40"/>
                <a:gd name="T33" fmla="*/ 5 h 36"/>
                <a:gd name="T34" fmla="*/ 36 w 40"/>
                <a:gd name="T35" fmla="*/ 11 h 36"/>
                <a:gd name="T36" fmla="*/ 20 w 40"/>
                <a:gd name="T3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36">
                  <a:moveTo>
                    <a:pt x="32" y="2"/>
                  </a:moveTo>
                  <a:cubicBezTo>
                    <a:pt x="27" y="0"/>
                    <a:pt x="23" y="2"/>
                    <a:pt x="20" y="6"/>
                  </a:cubicBezTo>
                  <a:cubicBezTo>
                    <a:pt x="17" y="2"/>
                    <a:pt x="12" y="0"/>
                    <a:pt x="7" y="2"/>
                  </a:cubicBezTo>
                  <a:cubicBezTo>
                    <a:pt x="2" y="3"/>
                    <a:pt x="0" y="7"/>
                    <a:pt x="0" y="11"/>
                  </a:cubicBezTo>
                  <a:cubicBezTo>
                    <a:pt x="0" y="22"/>
                    <a:pt x="18" y="35"/>
                    <a:pt x="19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5"/>
                    <a:pt x="40" y="22"/>
                    <a:pt x="40" y="11"/>
                  </a:cubicBezTo>
                  <a:cubicBezTo>
                    <a:pt x="40" y="7"/>
                    <a:pt x="37" y="3"/>
                    <a:pt x="32" y="2"/>
                  </a:cubicBezTo>
                  <a:close/>
                  <a:moveTo>
                    <a:pt x="20" y="33"/>
                  </a:moveTo>
                  <a:cubicBezTo>
                    <a:pt x="14" y="29"/>
                    <a:pt x="3" y="19"/>
                    <a:pt x="3" y="11"/>
                  </a:cubicBezTo>
                  <a:cubicBezTo>
                    <a:pt x="3" y="8"/>
                    <a:pt x="5" y="5"/>
                    <a:pt x="8" y="5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3" y="4"/>
                    <a:pt x="16" y="6"/>
                    <a:pt x="18" y="9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3" y="5"/>
                    <a:pt x="28" y="4"/>
                    <a:pt x="31" y="5"/>
                  </a:cubicBezTo>
                  <a:cubicBezTo>
                    <a:pt x="33" y="5"/>
                    <a:pt x="36" y="6"/>
                    <a:pt x="36" y="11"/>
                  </a:cubicBezTo>
                  <a:cubicBezTo>
                    <a:pt x="36" y="19"/>
                    <a:pt x="25" y="29"/>
                    <a:pt x="20" y="33"/>
                  </a:cubicBez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59" name="그룹 2158"/>
          <p:cNvGrpSpPr/>
          <p:nvPr/>
        </p:nvGrpSpPr>
        <p:grpSpPr>
          <a:xfrm>
            <a:off x="3480852" y="5552689"/>
            <a:ext cx="260374" cy="228164"/>
            <a:chOff x="1308455" y="8185372"/>
            <a:chExt cx="291298" cy="255262"/>
          </a:xfrm>
          <a:solidFill>
            <a:srgbClr val="FE6500"/>
          </a:solidFill>
        </p:grpSpPr>
        <p:sp>
          <p:nvSpPr>
            <p:cNvPr id="2160" name="Freeform 81"/>
            <p:cNvSpPr>
              <a:spLocks noEditPoints="1"/>
            </p:cNvSpPr>
            <p:nvPr/>
          </p:nvSpPr>
          <p:spPr bwMode="auto">
            <a:xfrm>
              <a:off x="1308455" y="8185372"/>
              <a:ext cx="291298" cy="255262"/>
            </a:xfrm>
            <a:custGeom>
              <a:avLst/>
              <a:gdLst>
                <a:gd name="T0" fmla="*/ 64 w 84"/>
                <a:gd name="T1" fmla="*/ 53 h 74"/>
                <a:gd name="T2" fmla="*/ 84 w 84"/>
                <a:gd name="T3" fmla="*/ 23 h 74"/>
                <a:gd name="T4" fmla="*/ 83 w 84"/>
                <a:gd name="T5" fmla="*/ 21 h 74"/>
                <a:gd name="T6" fmla="*/ 23 w 84"/>
                <a:gd name="T7" fmla="*/ 1 h 74"/>
                <a:gd name="T8" fmla="*/ 1 w 84"/>
                <a:gd name="T9" fmla="*/ 0 h 74"/>
                <a:gd name="T10" fmla="*/ 1 w 84"/>
                <a:gd name="T11" fmla="*/ 2 h 74"/>
                <a:gd name="T12" fmla="*/ 31 w 84"/>
                <a:gd name="T13" fmla="*/ 52 h 74"/>
                <a:gd name="T14" fmla="*/ 32 w 84"/>
                <a:gd name="T15" fmla="*/ 74 h 74"/>
                <a:gd name="T16" fmla="*/ 63 w 84"/>
                <a:gd name="T17" fmla="*/ 73 h 74"/>
                <a:gd name="T18" fmla="*/ 34 w 84"/>
                <a:gd name="T19" fmla="*/ 72 h 74"/>
                <a:gd name="T20" fmla="*/ 64 w 84"/>
                <a:gd name="T21" fmla="*/ 53 h 74"/>
                <a:gd name="T22" fmla="*/ 81 w 84"/>
                <a:gd name="T23" fmla="*/ 23 h 74"/>
                <a:gd name="T24" fmla="*/ 76 w 84"/>
                <a:gd name="T25" fmla="*/ 30 h 74"/>
                <a:gd name="T26" fmla="*/ 65 w 84"/>
                <a:gd name="T27" fmla="*/ 23 h 74"/>
                <a:gd name="T28" fmla="*/ 75 w 84"/>
                <a:gd name="T29" fmla="*/ 32 h 74"/>
                <a:gd name="T30" fmla="*/ 65 w 84"/>
                <a:gd name="T31" fmla="*/ 41 h 74"/>
                <a:gd name="T32" fmla="*/ 65 w 84"/>
                <a:gd name="T33" fmla="*/ 44 h 74"/>
                <a:gd name="T34" fmla="*/ 65 w 84"/>
                <a:gd name="T35" fmla="*/ 48 h 74"/>
                <a:gd name="T36" fmla="*/ 48 w 84"/>
                <a:gd name="T37" fmla="*/ 23 h 74"/>
                <a:gd name="T38" fmla="*/ 63 w 84"/>
                <a:gd name="T39" fmla="*/ 30 h 74"/>
                <a:gd name="T40" fmla="*/ 48 w 84"/>
                <a:gd name="T41" fmla="*/ 23 h 74"/>
                <a:gd name="T42" fmla="*/ 63 w 84"/>
                <a:gd name="T43" fmla="*/ 32 h 74"/>
                <a:gd name="T44" fmla="*/ 48 w 84"/>
                <a:gd name="T45" fmla="*/ 41 h 74"/>
                <a:gd name="T46" fmla="*/ 48 w 84"/>
                <a:gd name="T47" fmla="*/ 50 h 74"/>
                <a:gd name="T48" fmla="*/ 63 w 84"/>
                <a:gd name="T49" fmla="*/ 44 h 74"/>
                <a:gd name="T50" fmla="*/ 48 w 84"/>
                <a:gd name="T51" fmla="*/ 50 h 74"/>
                <a:gd name="T52" fmla="*/ 28 w 84"/>
                <a:gd name="T53" fmla="*/ 23 h 74"/>
                <a:gd name="T54" fmla="*/ 45 w 84"/>
                <a:gd name="T55" fmla="*/ 30 h 74"/>
                <a:gd name="T56" fmla="*/ 28 w 84"/>
                <a:gd name="T57" fmla="*/ 23 h 74"/>
                <a:gd name="T58" fmla="*/ 30 w 84"/>
                <a:gd name="T59" fmla="*/ 32 h 74"/>
                <a:gd name="T60" fmla="*/ 45 w 84"/>
                <a:gd name="T61" fmla="*/ 41 h 74"/>
                <a:gd name="T62" fmla="*/ 32 w 84"/>
                <a:gd name="T63" fmla="*/ 42 h 74"/>
                <a:gd name="T64" fmla="*/ 32 w 84"/>
                <a:gd name="T65" fmla="*/ 44 h 74"/>
                <a:gd name="T66" fmla="*/ 45 w 84"/>
                <a:gd name="T67" fmla="*/ 44 h 74"/>
                <a:gd name="T68" fmla="*/ 45 w 84"/>
                <a:gd name="T69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74">
                  <a:moveTo>
                    <a:pt x="64" y="53"/>
                  </a:moveTo>
                  <a:cubicBezTo>
                    <a:pt x="64" y="53"/>
                    <a:pt x="64" y="53"/>
                    <a:pt x="64" y="53"/>
                  </a:cubicBezTo>
                  <a:cubicBezTo>
                    <a:pt x="65" y="53"/>
                    <a:pt x="65" y="52"/>
                    <a:pt x="65" y="52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2"/>
                    <a:pt x="84" y="22"/>
                    <a:pt x="84" y="21"/>
                  </a:cubicBezTo>
                  <a:cubicBezTo>
                    <a:pt x="84" y="21"/>
                    <a:pt x="83" y="21"/>
                    <a:pt x="83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4"/>
                    <a:pt x="32" y="74"/>
                    <a:pt x="3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3" y="74"/>
                    <a:pt x="63" y="73"/>
                  </a:cubicBezTo>
                  <a:cubicBezTo>
                    <a:pt x="63" y="72"/>
                    <a:pt x="63" y="72"/>
                    <a:pt x="62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53"/>
                    <a:pt x="34" y="53"/>
                    <a:pt x="34" y="53"/>
                  </a:cubicBezTo>
                  <a:lnTo>
                    <a:pt x="64" y="53"/>
                  </a:lnTo>
                  <a:close/>
                  <a:moveTo>
                    <a:pt x="65" y="23"/>
                  </a:moveTo>
                  <a:cubicBezTo>
                    <a:pt x="81" y="23"/>
                    <a:pt x="81" y="23"/>
                    <a:pt x="81" y="23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65" y="30"/>
                    <a:pt x="65" y="30"/>
                    <a:pt x="65" y="30"/>
                  </a:cubicBezTo>
                  <a:lnTo>
                    <a:pt x="65" y="23"/>
                  </a:lnTo>
                  <a:close/>
                  <a:moveTo>
                    <a:pt x="65" y="32"/>
                  </a:moveTo>
                  <a:cubicBezTo>
                    <a:pt x="75" y="32"/>
                    <a:pt x="75" y="32"/>
                    <a:pt x="75" y="32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5" y="41"/>
                    <a:pt x="65" y="41"/>
                    <a:pt x="65" y="41"/>
                  </a:cubicBezTo>
                  <a:lnTo>
                    <a:pt x="65" y="32"/>
                  </a:lnTo>
                  <a:close/>
                  <a:moveTo>
                    <a:pt x="65" y="44"/>
                  </a:moveTo>
                  <a:cubicBezTo>
                    <a:pt x="68" y="44"/>
                    <a:pt x="68" y="44"/>
                    <a:pt x="68" y="44"/>
                  </a:cubicBezTo>
                  <a:cubicBezTo>
                    <a:pt x="65" y="48"/>
                    <a:pt x="65" y="48"/>
                    <a:pt x="65" y="48"/>
                  </a:cubicBezTo>
                  <a:lnTo>
                    <a:pt x="65" y="44"/>
                  </a:lnTo>
                  <a:close/>
                  <a:moveTo>
                    <a:pt x="48" y="23"/>
                  </a:moveTo>
                  <a:cubicBezTo>
                    <a:pt x="63" y="23"/>
                    <a:pt x="63" y="23"/>
                    <a:pt x="63" y="23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48" y="30"/>
                    <a:pt x="48" y="30"/>
                    <a:pt x="48" y="30"/>
                  </a:cubicBezTo>
                  <a:lnTo>
                    <a:pt x="48" y="23"/>
                  </a:lnTo>
                  <a:close/>
                  <a:moveTo>
                    <a:pt x="48" y="32"/>
                  </a:moveTo>
                  <a:cubicBezTo>
                    <a:pt x="63" y="32"/>
                    <a:pt x="63" y="32"/>
                    <a:pt x="63" y="3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32"/>
                  </a:lnTo>
                  <a:close/>
                  <a:moveTo>
                    <a:pt x="48" y="50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48" y="50"/>
                    <a:pt x="48" y="50"/>
                  </a:cubicBezTo>
                  <a:close/>
                  <a:moveTo>
                    <a:pt x="28" y="23"/>
                  </a:moveTo>
                  <a:cubicBezTo>
                    <a:pt x="45" y="23"/>
                    <a:pt x="45" y="23"/>
                    <a:pt x="45" y="23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29" y="30"/>
                    <a:pt x="29" y="30"/>
                    <a:pt x="29" y="30"/>
                  </a:cubicBezTo>
                  <a:lnTo>
                    <a:pt x="28" y="23"/>
                  </a:lnTo>
                  <a:close/>
                  <a:moveTo>
                    <a:pt x="32" y="42"/>
                  </a:moveTo>
                  <a:cubicBezTo>
                    <a:pt x="30" y="32"/>
                    <a:pt x="30" y="32"/>
                    <a:pt x="30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2"/>
                    <a:pt x="32" y="42"/>
                  </a:cubicBezTo>
                  <a:close/>
                  <a:moveTo>
                    <a:pt x="33" y="50"/>
                  </a:move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lnTo>
                    <a:pt x="33" y="5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61" name="Freeform 82"/>
            <p:cNvSpPr>
              <a:spLocks/>
            </p:cNvSpPr>
            <p:nvPr/>
          </p:nvSpPr>
          <p:spPr bwMode="auto">
            <a:xfrm>
              <a:off x="1518670" y="8401592"/>
              <a:ext cx="81082" cy="9009"/>
            </a:xfrm>
            <a:custGeom>
              <a:avLst/>
              <a:gdLst>
                <a:gd name="T0" fmla="*/ 23 w 23"/>
                <a:gd name="T1" fmla="*/ 1 h 2"/>
                <a:gd name="T2" fmla="*/ 22 w 23"/>
                <a:gd name="T3" fmla="*/ 0 h 2"/>
                <a:gd name="T4" fmla="*/ 1 w 23"/>
                <a:gd name="T5" fmla="*/ 0 h 2"/>
                <a:gd name="T6" fmla="*/ 0 w 23"/>
                <a:gd name="T7" fmla="*/ 1 h 2"/>
                <a:gd name="T8" fmla="*/ 1 w 23"/>
                <a:gd name="T9" fmla="*/ 2 h 2"/>
                <a:gd name="T10" fmla="*/ 22 w 23"/>
                <a:gd name="T11" fmla="*/ 2 h 2"/>
                <a:gd name="T12" fmla="*/ 23 w 2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">
                  <a:moveTo>
                    <a:pt x="23" y="1"/>
                  </a:moveTo>
                  <a:cubicBezTo>
                    <a:pt x="23" y="1"/>
                    <a:pt x="23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2"/>
                    <a:pt x="23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162" name="Freeform 1446"/>
          <p:cNvSpPr>
            <a:spLocks noEditPoints="1"/>
          </p:cNvSpPr>
          <p:nvPr/>
        </p:nvSpPr>
        <p:spPr bwMode="auto">
          <a:xfrm>
            <a:off x="2001406" y="5481435"/>
            <a:ext cx="382186" cy="370674"/>
          </a:xfrm>
          <a:custGeom>
            <a:avLst/>
            <a:gdLst>
              <a:gd name="T0" fmla="*/ 114 w 146"/>
              <a:gd name="T1" fmla="*/ 84 h 142"/>
              <a:gd name="T2" fmla="*/ 110 w 146"/>
              <a:gd name="T3" fmla="*/ 35 h 142"/>
              <a:gd name="T4" fmla="*/ 134 w 146"/>
              <a:gd name="T5" fmla="*/ 38 h 142"/>
              <a:gd name="T6" fmla="*/ 137 w 146"/>
              <a:gd name="T7" fmla="*/ 36 h 142"/>
              <a:gd name="T8" fmla="*/ 114 w 146"/>
              <a:gd name="T9" fmla="*/ 31 h 142"/>
              <a:gd name="T10" fmla="*/ 120 w 146"/>
              <a:gd name="T11" fmla="*/ 25 h 142"/>
              <a:gd name="T12" fmla="*/ 143 w 146"/>
              <a:gd name="T13" fmla="*/ 28 h 142"/>
              <a:gd name="T14" fmla="*/ 143 w 146"/>
              <a:gd name="T15" fmla="*/ 23 h 142"/>
              <a:gd name="T16" fmla="*/ 136 w 146"/>
              <a:gd name="T17" fmla="*/ 9 h 142"/>
              <a:gd name="T18" fmla="*/ 132 w 146"/>
              <a:gd name="T19" fmla="*/ 6 h 142"/>
              <a:gd name="T20" fmla="*/ 114 w 146"/>
              <a:gd name="T21" fmla="*/ 2 h 142"/>
              <a:gd name="T22" fmla="*/ 110 w 146"/>
              <a:gd name="T23" fmla="*/ 3 h 142"/>
              <a:gd name="T24" fmla="*/ 117 w 146"/>
              <a:gd name="T25" fmla="*/ 21 h 142"/>
              <a:gd name="T26" fmla="*/ 105 w 146"/>
              <a:gd name="T27" fmla="*/ 10 h 142"/>
              <a:gd name="T28" fmla="*/ 101 w 146"/>
              <a:gd name="T29" fmla="*/ 12 h 142"/>
              <a:gd name="T30" fmla="*/ 108 w 146"/>
              <a:gd name="T31" fmla="*/ 30 h 142"/>
              <a:gd name="T32" fmla="*/ 57 w 146"/>
              <a:gd name="T33" fmla="*/ 27 h 142"/>
              <a:gd name="T34" fmla="*/ 57 w 146"/>
              <a:gd name="T35" fmla="*/ 142 h 142"/>
              <a:gd name="T36" fmla="*/ 92 w 146"/>
              <a:gd name="T37" fmla="*/ 46 h 142"/>
              <a:gd name="T38" fmla="*/ 57 w 146"/>
              <a:gd name="T39" fmla="*/ 48 h 142"/>
              <a:gd name="T40" fmla="*/ 57 w 146"/>
              <a:gd name="T41" fmla="*/ 121 h 142"/>
              <a:gd name="T42" fmla="*/ 85 w 146"/>
              <a:gd name="T43" fmla="*/ 60 h 142"/>
              <a:gd name="T44" fmla="*/ 110 w 146"/>
              <a:gd name="T45" fmla="*/ 84 h 142"/>
              <a:gd name="T46" fmla="*/ 5 w 146"/>
              <a:gd name="T47" fmla="*/ 84 h 142"/>
              <a:gd name="T48" fmla="*/ 55 w 146"/>
              <a:gd name="T49" fmla="*/ 86 h 142"/>
              <a:gd name="T50" fmla="*/ 59 w 146"/>
              <a:gd name="T51" fmla="*/ 86 h 142"/>
              <a:gd name="T52" fmla="*/ 68 w 146"/>
              <a:gd name="T53" fmla="*/ 84 h 142"/>
              <a:gd name="T54" fmla="*/ 46 w 146"/>
              <a:gd name="T55" fmla="*/ 84 h 142"/>
              <a:gd name="T56" fmla="*/ 63 w 146"/>
              <a:gd name="T57" fmla="*/ 75 h 142"/>
              <a:gd name="T58" fmla="*/ 55 w 146"/>
              <a:gd name="T59" fmla="*/ 86 h 142"/>
              <a:gd name="T60" fmla="*/ 57 w 146"/>
              <a:gd name="T61" fmla="*/ 69 h 142"/>
              <a:gd name="T62" fmla="*/ 57 w 146"/>
              <a:gd name="T63" fmla="*/ 100 h 142"/>
              <a:gd name="T64" fmla="*/ 70 w 146"/>
              <a:gd name="T65" fmla="*/ 75 h 142"/>
              <a:gd name="T66" fmla="*/ 89 w 146"/>
              <a:gd name="T67" fmla="*/ 84 h 142"/>
              <a:gd name="T68" fmla="*/ 26 w 146"/>
              <a:gd name="T69" fmla="*/ 84 h 142"/>
              <a:gd name="T70" fmla="*/ 78 w 146"/>
              <a:gd name="T71" fmla="*/ 6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142">
                <a:moveTo>
                  <a:pt x="57" y="142"/>
                </a:moveTo>
                <a:cubicBezTo>
                  <a:pt x="89" y="142"/>
                  <a:pt x="114" y="116"/>
                  <a:pt x="114" y="84"/>
                </a:cubicBezTo>
                <a:cubicBezTo>
                  <a:pt x="114" y="70"/>
                  <a:pt x="109" y="56"/>
                  <a:pt x="99" y="46"/>
                </a:cubicBezTo>
                <a:cubicBezTo>
                  <a:pt x="110" y="35"/>
                  <a:pt x="110" y="35"/>
                  <a:pt x="110" y="35"/>
                </a:cubicBezTo>
                <a:cubicBezTo>
                  <a:pt x="110" y="36"/>
                  <a:pt x="111" y="36"/>
                  <a:pt x="112" y="36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38"/>
                  <a:pt x="134" y="38"/>
                  <a:pt x="135" y="38"/>
                </a:cubicBezTo>
                <a:cubicBezTo>
                  <a:pt x="136" y="38"/>
                  <a:pt x="137" y="38"/>
                  <a:pt x="137" y="36"/>
                </a:cubicBezTo>
                <a:cubicBezTo>
                  <a:pt x="137" y="35"/>
                  <a:pt x="136" y="34"/>
                  <a:pt x="135" y="34"/>
                </a:cubicBezTo>
                <a:cubicBezTo>
                  <a:pt x="114" y="31"/>
                  <a:pt x="114" y="31"/>
                  <a:pt x="114" y="31"/>
                </a:cubicBezTo>
                <a:cubicBezTo>
                  <a:pt x="120" y="25"/>
                  <a:pt x="120" y="25"/>
                  <a:pt x="120" y="25"/>
                </a:cubicBezTo>
                <a:cubicBezTo>
                  <a:pt x="120" y="25"/>
                  <a:pt x="120" y="25"/>
                  <a:pt x="120" y="25"/>
                </a:cubicBezTo>
                <a:cubicBezTo>
                  <a:pt x="143" y="28"/>
                  <a:pt x="143" y="28"/>
                  <a:pt x="143" y="28"/>
                </a:cubicBezTo>
                <a:cubicBezTo>
                  <a:pt x="143" y="28"/>
                  <a:pt x="143" y="28"/>
                  <a:pt x="143" y="28"/>
                </a:cubicBezTo>
                <a:cubicBezTo>
                  <a:pt x="144" y="28"/>
                  <a:pt x="145" y="27"/>
                  <a:pt x="145" y="26"/>
                </a:cubicBezTo>
                <a:cubicBezTo>
                  <a:pt x="146" y="24"/>
                  <a:pt x="145" y="23"/>
                  <a:pt x="143" y="23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36" y="9"/>
                  <a:pt x="136" y="9"/>
                  <a:pt x="136" y="9"/>
                </a:cubicBezTo>
                <a:cubicBezTo>
                  <a:pt x="137" y="8"/>
                  <a:pt x="137" y="7"/>
                  <a:pt x="136" y="6"/>
                </a:cubicBezTo>
                <a:cubicBezTo>
                  <a:pt x="135" y="5"/>
                  <a:pt x="133" y="5"/>
                  <a:pt x="132" y="6"/>
                </a:cubicBezTo>
                <a:cubicBezTo>
                  <a:pt x="121" y="18"/>
                  <a:pt x="121" y="18"/>
                  <a:pt x="121" y="18"/>
                </a:cubicBezTo>
                <a:cubicBezTo>
                  <a:pt x="114" y="2"/>
                  <a:pt x="114" y="2"/>
                  <a:pt x="114" y="2"/>
                </a:cubicBezTo>
                <a:cubicBezTo>
                  <a:pt x="114" y="0"/>
                  <a:pt x="112" y="0"/>
                  <a:pt x="111" y="0"/>
                </a:cubicBezTo>
                <a:cubicBezTo>
                  <a:pt x="110" y="1"/>
                  <a:pt x="109" y="2"/>
                  <a:pt x="110" y="3"/>
                </a:cubicBezTo>
                <a:cubicBezTo>
                  <a:pt x="117" y="21"/>
                  <a:pt x="117" y="21"/>
                  <a:pt x="117" y="21"/>
                </a:cubicBezTo>
                <a:cubicBezTo>
                  <a:pt x="117" y="21"/>
                  <a:pt x="117" y="21"/>
                  <a:pt x="117" y="21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05" y="9"/>
                  <a:pt x="104" y="8"/>
                  <a:pt x="102" y="8"/>
                </a:cubicBezTo>
                <a:cubicBezTo>
                  <a:pt x="101" y="9"/>
                  <a:pt x="100" y="10"/>
                  <a:pt x="101" y="12"/>
                </a:cubicBezTo>
                <a:cubicBezTo>
                  <a:pt x="108" y="30"/>
                  <a:pt x="108" y="30"/>
                  <a:pt x="108" y="30"/>
                </a:cubicBezTo>
                <a:cubicBezTo>
                  <a:pt x="108" y="30"/>
                  <a:pt x="108" y="30"/>
                  <a:pt x="108" y="30"/>
                </a:cubicBezTo>
                <a:cubicBezTo>
                  <a:pt x="96" y="42"/>
                  <a:pt x="96" y="42"/>
                  <a:pt x="96" y="42"/>
                </a:cubicBezTo>
                <a:cubicBezTo>
                  <a:pt x="86" y="33"/>
                  <a:pt x="72" y="27"/>
                  <a:pt x="57" y="27"/>
                </a:cubicBezTo>
                <a:cubicBezTo>
                  <a:pt x="26" y="27"/>
                  <a:pt x="0" y="53"/>
                  <a:pt x="0" y="84"/>
                </a:cubicBezTo>
                <a:cubicBezTo>
                  <a:pt x="0" y="116"/>
                  <a:pt x="26" y="142"/>
                  <a:pt x="57" y="142"/>
                </a:cubicBezTo>
                <a:close/>
                <a:moveTo>
                  <a:pt x="57" y="32"/>
                </a:moveTo>
                <a:cubicBezTo>
                  <a:pt x="71" y="32"/>
                  <a:pt x="83" y="37"/>
                  <a:pt x="92" y="46"/>
                </a:cubicBezTo>
                <a:cubicBezTo>
                  <a:pt x="81" y="57"/>
                  <a:pt x="81" y="57"/>
                  <a:pt x="81" y="57"/>
                </a:cubicBezTo>
                <a:cubicBezTo>
                  <a:pt x="75" y="51"/>
                  <a:pt x="66" y="48"/>
                  <a:pt x="57" y="48"/>
                </a:cubicBezTo>
                <a:cubicBezTo>
                  <a:pt x="37" y="48"/>
                  <a:pt x="21" y="64"/>
                  <a:pt x="21" y="84"/>
                </a:cubicBezTo>
                <a:cubicBezTo>
                  <a:pt x="21" y="105"/>
                  <a:pt x="37" y="121"/>
                  <a:pt x="57" y="121"/>
                </a:cubicBezTo>
                <a:cubicBezTo>
                  <a:pt x="77" y="121"/>
                  <a:pt x="94" y="105"/>
                  <a:pt x="94" y="84"/>
                </a:cubicBezTo>
                <a:cubicBezTo>
                  <a:pt x="94" y="75"/>
                  <a:pt x="90" y="67"/>
                  <a:pt x="85" y="60"/>
                </a:cubicBezTo>
                <a:cubicBezTo>
                  <a:pt x="96" y="49"/>
                  <a:pt x="96" y="49"/>
                  <a:pt x="96" y="49"/>
                </a:cubicBezTo>
                <a:cubicBezTo>
                  <a:pt x="104" y="58"/>
                  <a:pt x="110" y="71"/>
                  <a:pt x="110" y="84"/>
                </a:cubicBezTo>
                <a:cubicBezTo>
                  <a:pt x="110" y="113"/>
                  <a:pt x="86" y="137"/>
                  <a:pt x="57" y="137"/>
                </a:cubicBezTo>
                <a:cubicBezTo>
                  <a:pt x="28" y="137"/>
                  <a:pt x="5" y="113"/>
                  <a:pt x="5" y="84"/>
                </a:cubicBezTo>
                <a:cubicBezTo>
                  <a:pt x="5" y="56"/>
                  <a:pt x="28" y="32"/>
                  <a:pt x="57" y="32"/>
                </a:cubicBezTo>
                <a:close/>
                <a:moveTo>
                  <a:pt x="55" y="86"/>
                </a:moveTo>
                <a:cubicBezTo>
                  <a:pt x="56" y="87"/>
                  <a:pt x="57" y="87"/>
                  <a:pt x="57" y="87"/>
                </a:cubicBezTo>
                <a:cubicBezTo>
                  <a:pt x="58" y="87"/>
                  <a:pt x="58" y="87"/>
                  <a:pt x="59" y="86"/>
                </a:cubicBezTo>
                <a:cubicBezTo>
                  <a:pt x="66" y="79"/>
                  <a:pt x="66" y="79"/>
                  <a:pt x="66" y="79"/>
                </a:cubicBezTo>
                <a:cubicBezTo>
                  <a:pt x="67" y="80"/>
                  <a:pt x="68" y="82"/>
                  <a:pt x="68" y="84"/>
                </a:cubicBezTo>
                <a:cubicBezTo>
                  <a:pt x="68" y="90"/>
                  <a:pt x="63" y="95"/>
                  <a:pt x="57" y="95"/>
                </a:cubicBezTo>
                <a:cubicBezTo>
                  <a:pt x="51" y="95"/>
                  <a:pt x="46" y="90"/>
                  <a:pt x="46" y="84"/>
                </a:cubicBezTo>
                <a:cubicBezTo>
                  <a:pt x="46" y="79"/>
                  <a:pt x="51" y="74"/>
                  <a:pt x="57" y="74"/>
                </a:cubicBezTo>
                <a:cubicBezTo>
                  <a:pt x="59" y="74"/>
                  <a:pt x="61" y="74"/>
                  <a:pt x="63" y="75"/>
                </a:cubicBezTo>
                <a:cubicBezTo>
                  <a:pt x="55" y="83"/>
                  <a:pt x="55" y="83"/>
                  <a:pt x="55" y="83"/>
                </a:cubicBezTo>
                <a:cubicBezTo>
                  <a:pt x="55" y="84"/>
                  <a:pt x="55" y="85"/>
                  <a:pt x="55" y="86"/>
                </a:cubicBezTo>
                <a:close/>
                <a:moveTo>
                  <a:pt x="66" y="72"/>
                </a:moveTo>
                <a:cubicBezTo>
                  <a:pt x="64" y="70"/>
                  <a:pt x="61" y="69"/>
                  <a:pt x="57" y="69"/>
                </a:cubicBezTo>
                <a:cubicBezTo>
                  <a:pt x="49" y="69"/>
                  <a:pt x="42" y="76"/>
                  <a:pt x="42" y="84"/>
                </a:cubicBezTo>
                <a:cubicBezTo>
                  <a:pt x="42" y="93"/>
                  <a:pt x="49" y="100"/>
                  <a:pt x="57" y="100"/>
                </a:cubicBezTo>
                <a:cubicBezTo>
                  <a:pt x="66" y="100"/>
                  <a:pt x="73" y="93"/>
                  <a:pt x="73" y="84"/>
                </a:cubicBezTo>
                <a:cubicBezTo>
                  <a:pt x="73" y="81"/>
                  <a:pt x="72" y="78"/>
                  <a:pt x="70" y="75"/>
                </a:cubicBezTo>
                <a:cubicBezTo>
                  <a:pt x="81" y="64"/>
                  <a:pt x="81" y="64"/>
                  <a:pt x="81" y="64"/>
                </a:cubicBezTo>
                <a:cubicBezTo>
                  <a:pt x="86" y="69"/>
                  <a:pt x="89" y="77"/>
                  <a:pt x="89" y="84"/>
                </a:cubicBezTo>
                <a:cubicBezTo>
                  <a:pt x="89" y="102"/>
                  <a:pt x="75" y="116"/>
                  <a:pt x="57" y="116"/>
                </a:cubicBezTo>
                <a:cubicBezTo>
                  <a:pt x="40" y="116"/>
                  <a:pt x="26" y="102"/>
                  <a:pt x="26" y="84"/>
                </a:cubicBezTo>
                <a:cubicBezTo>
                  <a:pt x="26" y="67"/>
                  <a:pt x="40" y="53"/>
                  <a:pt x="57" y="53"/>
                </a:cubicBezTo>
                <a:cubicBezTo>
                  <a:pt x="65" y="53"/>
                  <a:pt x="72" y="56"/>
                  <a:pt x="78" y="60"/>
                </a:cubicBezTo>
                <a:lnTo>
                  <a:pt x="66" y="72"/>
                </a:lnTo>
                <a:close/>
              </a:path>
            </a:pathLst>
          </a:custGeom>
          <a:solidFill>
            <a:srgbClr val="FE6500"/>
          </a:solidFill>
          <a:ln w="3175"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163" name="그룹 2162"/>
          <p:cNvGrpSpPr/>
          <p:nvPr/>
        </p:nvGrpSpPr>
        <p:grpSpPr>
          <a:xfrm>
            <a:off x="2787394" y="5548663"/>
            <a:ext cx="263058" cy="236216"/>
            <a:chOff x="593725" y="8179368"/>
            <a:chExt cx="294301" cy="264270"/>
          </a:xfrm>
          <a:solidFill>
            <a:srgbClr val="FE6500"/>
          </a:solidFill>
        </p:grpSpPr>
        <p:sp>
          <p:nvSpPr>
            <p:cNvPr id="2164" name="Freeform 26"/>
            <p:cNvSpPr>
              <a:spLocks noEditPoints="1"/>
            </p:cNvSpPr>
            <p:nvPr/>
          </p:nvSpPr>
          <p:spPr bwMode="auto">
            <a:xfrm>
              <a:off x="593725" y="8179368"/>
              <a:ext cx="294301" cy="258262"/>
            </a:xfrm>
            <a:custGeom>
              <a:avLst/>
              <a:gdLst>
                <a:gd name="T0" fmla="*/ 22 w 85"/>
                <a:gd name="T1" fmla="*/ 2 h 74"/>
                <a:gd name="T2" fmla="*/ 32 w 85"/>
                <a:gd name="T3" fmla="*/ 73 h 74"/>
                <a:gd name="T4" fmla="*/ 63 w 85"/>
                <a:gd name="T5" fmla="*/ 74 h 74"/>
                <a:gd name="T6" fmla="*/ 63 w 85"/>
                <a:gd name="T7" fmla="*/ 72 h 74"/>
                <a:gd name="T8" fmla="*/ 34 w 85"/>
                <a:gd name="T9" fmla="*/ 53 h 74"/>
                <a:gd name="T10" fmla="*/ 65 w 85"/>
                <a:gd name="T11" fmla="*/ 53 h 74"/>
                <a:gd name="T12" fmla="*/ 84 w 85"/>
                <a:gd name="T13" fmla="*/ 23 h 74"/>
                <a:gd name="T14" fmla="*/ 83 w 85"/>
                <a:gd name="T15" fmla="*/ 21 h 74"/>
                <a:gd name="T16" fmla="*/ 24 w 85"/>
                <a:gd name="T17" fmla="*/ 1 h 74"/>
                <a:gd name="T18" fmla="*/ 1 w 85"/>
                <a:gd name="T19" fmla="*/ 0 h 74"/>
                <a:gd name="T20" fmla="*/ 1 w 85"/>
                <a:gd name="T21" fmla="*/ 2 h 74"/>
                <a:gd name="T22" fmla="*/ 81 w 85"/>
                <a:gd name="T23" fmla="*/ 23 h 74"/>
                <a:gd name="T24" fmla="*/ 77 w 85"/>
                <a:gd name="T25" fmla="*/ 30 h 74"/>
                <a:gd name="T26" fmla="*/ 66 w 85"/>
                <a:gd name="T27" fmla="*/ 23 h 74"/>
                <a:gd name="T28" fmla="*/ 76 w 85"/>
                <a:gd name="T29" fmla="*/ 33 h 74"/>
                <a:gd name="T30" fmla="*/ 66 w 85"/>
                <a:gd name="T31" fmla="*/ 42 h 74"/>
                <a:gd name="T32" fmla="*/ 66 w 85"/>
                <a:gd name="T33" fmla="*/ 44 h 74"/>
                <a:gd name="T34" fmla="*/ 66 w 85"/>
                <a:gd name="T35" fmla="*/ 48 h 74"/>
                <a:gd name="T36" fmla="*/ 32 w 85"/>
                <a:gd name="T37" fmla="*/ 42 h 74"/>
                <a:gd name="T38" fmla="*/ 46 w 85"/>
                <a:gd name="T39" fmla="*/ 33 h 74"/>
                <a:gd name="T40" fmla="*/ 33 w 85"/>
                <a:gd name="T41" fmla="*/ 42 h 74"/>
                <a:gd name="T42" fmla="*/ 48 w 85"/>
                <a:gd name="T43" fmla="*/ 23 h 74"/>
                <a:gd name="T44" fmla="*/ 64 w 85"/>
                <a:gd name="T45" fmla="*/ 30 h 74"/>
                <a:gd name="T46" fmla="*/ 48 w 85"/>
                <a:gd name="T47" fmla="*/ 23 h 74"/>
                <a:gd name="T48" fmla="*/ 64 w 85"/>
                <a:gd name="T49" fmla="*/ 33 h 74"/>
                <a:gd name="T50" fmla="*/ 48 w 85"/>
                <a:gd name="T51" fmla="*/ 42 h 74"/>
                <a:gd name="T52" fmla="*/ 48 w 85"/>
                <a:gd name="T53" fmla="*/ 50 h 74"/>
                <a:gd name="T54" fmla="*/ 64 w 85"/>
                <a:gd name="T55" fmla="*/ 44 h 74"/>
                <a:gd name="T56" fmla="*/ 48 w 85"/>
                <a:gd name="T57" fmla="*/ 50 h 74"/>
                <a:gd name="T58" fmla="*/ 34 w 85"/>
                <a:gd name="T59" fmla="*/ 50 h 74"/>
                <a:gd name="T60" fmla="*/ 33 w 85"/>
                <a:gd name="T61" fmla="*/ 44 h 74"/>
                <a:gd name="T62" fmla="*/ 46 w 85"/>
                <a:gd name="T63" fmla="*/ 50 h 74"/>
                <a:gd name="T64" fmla="*/ 34 w 85"/>
                <a:gd name="T65" fmla="*/ 50 h 74"/>
                <a:gd name="T66" fmla="*/ 46 w 85"/>
                <a:gd name="T67" fmla="*/ 30 h 74"/>
                <a:gd name="T68" fmla="*/ 28 w 85"/>
                <a:gd name="T69" fmla="*/ 2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5" h="74">
                  <a:moveTo>
                    <a:pt x="1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2" y="74"/>
                    <a:pt x="32" y="74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4" y="74"/>
                    <a:pt x="64" y="73"/>
                  </a:cubicBezTo>
                  <a:cubicBezTo>
                    <a:pt x="64" y="72"/>
                    <a:pt x="63" y="72"/>
                    <a:pt x="63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5" y="53"/>
                    <a:pt x="66" y="52"/>
                    <a:pt x="66" y="52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2"/>
                    <a:pt x="85" y="22"/>
                    <a:pt x="84" y="22"/>
                  </a:cubicBezTo>
                  <a:cubicBezTo>
                    <a:pt x="84" y="21"/>
                    <a:pt x="84" y="21"/>
                    <a:pt x="83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  <a:moveTo>
                    <a:pt x="66" y="23"/>
                  </a:moveTo>
                  <a:cubicBezTo>
                    <a:pt x="81" y="23"/>
                    <a:pt x="81" y="23"/>
                    <a:pt x="81" y="23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66" y="30"/>
                    <a:pt x="66" y="30"/>
                    <a:pt x="66" y="30"/>
                  </a:cubicBezTo>
                  <a:lnTo>
                    <a:pt x="66" y="23"/>
                  </a:lnTo>
                  <a:close/>
                  <a:moveTo>
                    <a:pt x="66" y="33"/>
                  </a:moveTo>
                  <a:cubicBezTo>
                    <a:pt x="76" y="33"/>
                    <a:pt x="76" y="33"/>
                    <a:pt x="76" y="33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66" y="42"/>
                    <a:pt x="66" y="42"/>
                    <a:pt x="66" y="42"/>
                  </a:cubicBezTo>
                  <a:lnTo>
                    <a:pt x="66" y="33"/>
                  </a:lnTo>
                  <a:close/>
                  <a:moveTo>
                    <a:pt x="66" y="44"/>
                  </a:moveTo>
                  <a:cubicBezTo>
                    <a:pt x="68" y="44"/>
                    <a:pt x="68" y="44"/>
                    <a:pt x="68" y="44"/>
                  </a:cubicBezTo>
                  <a:cubicBezTo>
                    <a:pt x="66" y="48"/>
                    <a:pt x="66" y="48"/>
                    <a:pt x="66" y="48"/>
                  </a:cubicBezTo>
                  <a:lnTo>
                    <a:pt x="66" y="44"/>
                  </a:lnTo>
                  <a:close/>
                  <a:moveTo>
                    <a:pt x="32" y="42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3" y="42"/>
                    <a:pt x="32" y="42"/>
                    <a:pt x="32" y="42"/>
                  </a:cubicBezTo>
                  <a:close/>
                  <a:moveTo>
                    <a:pt x="48" y="23"/>
                  </a:move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48" y="30"/>
                    <a:pt x="48" y="30"/>
                    <a:pt x="48" y="30"/>
                  </a:cubicBezTo>
                  <a:lnTo>
                    <a:pt x="48" y="23"/>
                  </a:lnTo>
                  <a:close/>
                  <a:moveTo>
                    <a:pt x="48" y="33"/>
                  </a:moveTo>
                  <a:cubicBezTo>
                    <a:pt x="64" y="33"/>
                    <a:pt x="64" y="33"/>
                    <a:pt x="64" y="33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33"/>
                  </a:lnTo>
                  <a:close/>
                  <a:moveTo>
                    <a:pt x="48" y="50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48" y="50"/>
                    <a:pt x="48" y="50"/>
                  </a:cubicBezTo>
                  <a:close/>
                  <a:moveTo>
                    <a:pt x="34" y="50"/>
                  </a:moveTo>
                  <a:cubicBezTo>
                    <a:pt x="33" y="44"/>
                    <a:pt x="33" y="44"/>
                    <a:pt x="33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lnTo>
                    <a:pt x="34" y="50"/>
                  </a:lnTo>
                  <a:close/>
                  <a:moveTo>
                    <a:pt x="46" y="23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8" y="23"/>
                    <a:pt x="28" y="23"/>
                    <a:pt x="28" y="23"/>
                  </a:cubicBezTo>
                  <a:lnTo>
                    <a:pt x="46" y="2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65" name="Freeform 27"/>
            <p:cNvSpPr>
              <a:spLocks/>
            </p:cNvSpPr>
            <p:nvPr/>
          </p:nvSpPr>
          <p:spPr bwMode="auto">
            <a:xfrm>
              <a:off x="809945" y="8365558"/>
              <a:ext cx="78080" cy="78080"/>
            </a:xfrm>
            <a:custGeom>
              <a:avLst/>
              <a:gdLst>
                <a:gd name="T0" fmla="*/ 11 w 23"/>
                <a:gd name="T1" fmla="*/ 23 h 23"/>
                <a:gd name="T2" fmla="*/ 12 w 23"/>
                <a:gd name="T3" fmla="*/ 22 h 23"/>
                <a:gd name="T4" fmla="*/ 12 w 23"/>
                <a:gd name="T5" fmla="*/ 12 h 23"/>
                <a:gd name="T6" fmla="*/ 22 w 23"/>
                <a:gd name="T7" fmla="*/ 12 h 23"/>
                <a:gd name="T8" fmla="*/ 23 w 23"/>
                <a:gd name="T9" fmla="*/ 11 h 23"/>
                <a:gd name="T10" fmla="*/ 22 w 23"/>
                <a:gd name="T11" fmla="*/ 10 h 23"/>
                <a:gd name="T12" fmla="*/ 12 w 23"/>
                <a:gd name="T13" fmla="*/ 10 h 23"/>
                <a:gd name="T14" fmla="*/ 12 w 23"/>
                <a:gd name="T15" fmla="*/ 1 h 23"/>
                <a:gd name="T16" fmla="*/ 11 w 23"/>
                <a:gd name="T17" fmla="*/ 0 h 23"/>
                <a:gd name="T18" fmla="*/ 10 w 23"/>
                <a:gd name="T19" fmla="*/ 1 h 23"/>
                <a:gd name="T20" fmla="*/ 10 w 23"/>
                <a:gd name="T21" fmla="*/ 10 h 23"/>
                <a:gd name="T22" fmla="*/ 1 w 23"/>
                <a:gd name="T23" fmla="*/ 10 h 23"/>
                <a:gd name="T24" fmla="*/ 0 w 23"/>
                <a:gd name="T25" fmla="*/ 11 h 23"/>
                <a:gd name="T26" fmla="*/ 1 w 23"/>
                <a:gd name="T27" fmla="*/ 12 h 23"/>
                <a:gd name="T28" fmla="*/ 10 w 23"/>
                <a:gd name="T29" fmla="*/ 12 h 23"/>
                <a:gd name="T30" fmla="*/ 10 w 23"/>
                <a:gd name="T31" fmla="*/ 22 h 23"/>
                <a:gd name="T32" fmla="*/ 11 w 23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2" y="23"/>
                    <a:pt x="12" y="22"/>
                    <a:pt x="12" y="2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3" y="12"/>
                    <a:pt x="23" y="11"/>
                  </a:cubicBezTo>
                  <a:cubicBezTo>
                    <a:pt x="23" y="11"/>
                    <a:pt x="22" y="10"/>
                    <a:pt x="2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1" y="23"/>
                    <a:pt x="11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66" name="그룹 2165"/>
          <p:cNvGrpSpPr/>
          <p:nvPr/>
        </p:nvGrpSpPr>
        <p:grpSpPr>
          <a:xfrm>
            <a:off x="5529149" y="5535241"/>
            <a:ext cx="268426" cy="263060"/>
            <a:chOff x="6993261" y="2458525"/>
            <a:chExt cx="300307" cy="294302"/>
          </a:xfrm>
          <a:solidFill>
            <a:srgbClr val="FE6500"/>
          </a:solidFill>
        </p:grpSpPr>
        <p:sp>
          <p:nvSpPr>
            <p:cNvPr id="2167" name="Freeform 618"/>
            <p:cNvSpPr>
              <a:spLocks/>
            </p:cNvSpPr>
            <p:nvPr/>
          </p:nvSpPr>
          <p:spPr bwMode="auto">
            <a:xfrm>
              <a:off x="7128397" y="2464531"/>
              <a:ext cx="165171" cy="165171"/>
            </a:xfrm>
            <a:custGeom>
              <a:avLst/>
              <a:gdLst>
                <a:gd name="T0" fmla="*/ 1 w 48"/>
                <a:gd name="T1" fmla="*/ 37 h 48"/>
                <a:gd name="T2" fmla="*/ 2 w 48"/>
                <a:gd name="T3" fmla="*/ 37 h 48"/>
                <a:gd name="T4" fmla="*/ 32 w 48"/>
                <a:gd name="T5" fmla="*/ 9 h 48"/>
                <a:gd name="T6" fmla="*/ 41 w 48"/>
                <a:gd name="T7" fmla="*/ 4 h 48"/>
                <a:gd name="T8" fmla="*/ 41 w 48"/>
                <a:gd name="T9" fmla="*/ 5 h 48"/>
                <a:gd name="T10" fmla="*/ 7 w 48"/>
                <a:gd name="T11" fmla="*/ 46 h 48"/>
                <a:gd name="T12" fmla="*/ 7 w 48"/>
                <a:gd name="T13" fmla="*/ 47 h 48"/>
                <a:gd name="T14" fmla="*/ 9 w 48"/>
                <a:gd name="T15" fmla="*/ 47 h 48"/>
                <a:gd name="T16" fmla="*/ 48 w 48"/>
                <a:gd name="T17" fmla="*/ 0 h 48"/>
                <a:gd name="T18" fmla="*/ 45 w 48"/>
                <a:gd name="T19" fmla="*/ 1 h 48"/>
                <a:gd name="T20" fmla="*/ 1 w 48"/>
                <a:gd name="T21" fmla="*/ 36 h 48"/>
                <a:gd name="T22" fmla="*/ 1 w 48"/>
                <a:gd name="T23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48">
                  <a:moveTo>
                    <a:pt x="1" y="37"/>
                  </a:moveTo>
                  <a:cubicBezTo>
                    <a:pt x="1" y="37"/>
                    <a:pt x="2" y="37"/>
                    <a:pt x="2" y="37"/>
                  </a:cubicBezTo>
                  <a:cubicBezTo>
                    <a:pt x="14" y="21"/>
                    <a:pt x="25" y="13"/>
                    <a:pt x="32" y="9"/>
                  </a:cubicBezTo>
                  <a:cubicBezTo>
                    <a:pt x="36" y="7"/>
                    <a:pt x="39" y="5"/>
                    <a:pt x="41" y="4"/>
                  </a:cubicBezTo>
                  <a:cubicBezTo>
                    <a:pt x="41" y="4"/>
                    <a:pt x="42" y="5"/>
                    <a:pt x="41" y="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7" y="47"/>
                    <a:pt x="7" y="47"/>
                  </a:cubicBezTo>
                  <a:cubicBezTo>
                    <a:pt x="8" y="48"/>
                    <a:pt x="8" y="47"/>
                    <a:pt x="9" y="4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24" y="5"/>
                    <a:pt x="1" y="36"/>
                  </a:cubicBezTo>
                  <a:cubicBezTo>
                    <a:pt x="0" y="36"/>
                    <a:pt x="0" y="37"/>
                    <a:pt x="1" y="3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68" name="Freeform 619"/>
            <p:cNvSpPr>
              <a:spLocks noEditPoints="1"/>
            </p:cNvSpPr>
            <p:nvPr/>
          </p:nvSpPr>
          <p:spPr bwMode="auto">
            <a:xfrm>
              <a:off x="6996265" y="2674747"/>
              <a:ext cx="114117" cy="78080"/>
            </a:xfrm>
            <a:custGeom>
              <a:avLst/>
              <a:gdLst>
                <a:gd name="T0" fmla="*/ 31 w 33"/>
                <a:gd name="T1" fmla="*/ 1 h 23"/>
                <a:gd name="T2" fmla="*/ 23 w 33"/>
                <a:gd name="T3" fmla="*/ 11 h 23"/>
                <a:gd name="T4" fmla="*/ 15 w 33"/>
                <a:gd name="T5" fmla="*/ 1 h 23"/>
                <a:gd name="T6" fmla="*/ 1 w 33"/>
                <a:gd name="T7" fmla="*/ 9 h 23"/>
                <a:gd name="T8" fmla="*/ 9 w 33"/>
                <a:gd name="T9" fmla="*/ 23 h 23"/>
                <a:gd name="T10" fmla="*/ 12 w 33"/>
                <a:gd name="T11" fmla="*/ 23 h 23"/>
                <a:gd name="T12" fmla="*/ 22 w 33"/>
                <a:gd name="T13" fmla="*/ 15 h 23"/>
                <a:gd name="T14" fmla="*/ 22 w 33"/>
                <a:gd name="T15" fmla="*/ 15 h 23"/>
                <a:gd name="T16" fmla="*/ 33 w 33"/>
                <a:gd name="T17" fmla="*/ 3 h 23"/>
                <a:gd name="T18" fmla="*/ 33 w 33"/>
                <a:gd name="T19" fmla="*/ 1 h 23"/>
                <a:gd name="T20" fmla="*/ 31 w 33"/>
                <a:gd name="T21" fmla="*/ 1 h 23"/>
                <a:gd name="T22" fmla="*/ 20 w 33"/>
                <a:gd name="T23" fmla="*/ 14 h 23"/>
                <a:gd name="T24" fmla="*/ 10 w 33"/>
                <a:gd name="T25" fmla="*/ 20 h 23"/>
                <a:gd name="T26" fmla="*/ 3 w 33"/>
                <a:gd name="T27" fmla="*/ 10 h 23"/>
                <a:gd name="T28" fmla="*/ 12 w 33"/>
                <a:gd name="T29" fmla="*/ 3 h 23"/>
                <a:gd name="T30" fmla="*/ 14 w 33"/>
                <a:gd name="T31" fmla="*/ 4 h 23"/>
                <a:gd name="T32" fmla="*/ 20 w 33"/>
                <a:gd name="T33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23">
                  <a:moveTo>
                    <a:pt x="31" y="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2" y="7"/>
                    <a:pt x="19" y="3"/>
                    <a:pt x="15" y="1"/>
                  </a:cubicBezTo>
                  <a:cubicBezTo>
                    <a:pt x="9" y="0"/>
                    <a:pt x="3" y="3"/>
                    <a:pt x="1" y="9"/>
                  </a:cubicBezTo>
                  <a:cubicBezTo>
                    <a:pt x="0" y="15"/>
                    <a:pt x="3" y="21"/>
                    <a:pt x="9" y="23"/>
                  </a:cubicBezTo>
                  <a:cubicBezTo>
                    <a:pt x="10" y="23"/>
                    <a:pt x="11" y="23"/>
                    <a:pt x="12" y="23"/>
                  </a:cubicBezTo>
                  <a:cubicBezTo>
                    <a:pt x="17" y="23"/>
                    <a:pt x="21" y="20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3" y="2"/>
                    <a:pt x="33" y="1"/>
                  </a:cubicBezTo>
                  <a:cubicBezTo>
                    <a:pt x="32" y="1"/>
                    <a:pt x="31" y="1"/>
                    <a:pt x="31" y="1"/>
                  </a:cubicBezTo>
                  <a:close/>
                  <a:moveTo>
                    <a:pt x="20" y="14"/>
                  </a:moveTo>
                  <a:cubicBezTo>
                    <a:pt x="19" y="19"/>
                    <a:pt x="14" y="22"/>
                    <a:pt x="10" y="20"/>
                  </a:cubicBezTo>
                  <a:cubicBezTo>
                    <a:pt x="5" y="19"/>
                    <a:pt x="2" y="14"/>
                    <a:pt x="3" y="10"/>
                  </a:cubicBezTo>
                  <a:cubicBezTo>
                    <a:pt x="4" y="6"/>
                    <a:pt x="8" y="3"/>
                    <a:pt x="12" y="3"/>
                  </a:cubicBezTo>
                  <a:cubicBezTo>
                    <a:pt x="13" y="3"/>
                    <a:pt x="13" y="3"/>
                    <a:pt x="14" y="4"/>
                  </a:cubicBezTo>
                  <a:cubicBezTo>
                    <a:pt x="19" y="5"/>
                    <a:pt x="21" y="10"/>
                    <a:pt x="20" y="1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69" name="Freeform 620"/>
            <p:cNvSpPr>
              <a:spLocks/>
            </p:cNvSpPr>
            <p:nvPr/>
          </p:nvSpPr>
          <p:spPr bwMode="auto">
            <a:xfrm>
              <a:off x="6993261" y="2458525"/>
              <a:ext cx="294301" cy="294301"/>
            </a:xfrm>
            <a:custGeom>
              <a:avLst/>
              <a:gdLst>
                <a:gd name="T0" fmla="*/ 76 w 85"/>
                <a:gd name="T1" fmla="*/ 63 h 85"/>
                <a:gd name="T2" fmla="*/ 75 w 85"/>
                <a:gd name="T3" fmla="*/ 64 h 85"/>
                <a:gd name="T4" fmla="*/ 75 w 85"/>
                <a:gd name="T5" fmla="*/ 65 h 85"/>
                <a:gd name="T6" fmla="*/ 82 w 85"/>
                <a:gd name="T7" fmla="*/ 71 h 85"/>
                <a:gd name="T8" fmla="*/ 81 w 85"/>
                <a:gd name="T9" fmla="*/ 78 h 85"/>
                <a:gd name="T10" fmla="*/ 76 w 85"/>
                <a:gd name="T11" fmla="*/ 82 h 85"/>
                <a:gd name="T12" fmla="*/ 70 w 85"/>
                <a:gd name="T13" fmla="*/ 81 h 85"/>
                <a:gd name="T14" fmla="*/ 66 w 85"/>
                <a:gd name="T15" fmla="*/ 76 h 85"/>
                <a:gd name="T16" fmla="*/ 67 w 85"/>
                <a:gd name="T17" fmla="*/ 68 h 85"/>
                <a:gd name="T18" fmla="*/ 67 w 85"/>
                <a:gd name="T19" fmla="*/ 67 h 85"/>
                <a:gd name="T20" fmla="*/ 67 w 85"/>
                <a:gd name="T21" fmla="*/ 67 h 85"/>
                <a:gd name="T22" fmla="*/ 65 w 85"/>
                <a:gd name="T23" fmla="*/ 67 h 85"/>
                <a:gd name="T24" fmla="*/ 63 w 85"/>
                <a:gd name="T25" fmla="*/ 73 h 85"/>
                <a:gd name="T26" fmla="*/ 1 w 85"/>
                <a:gd name="T27" fmla="*/ 0 h 85"/>
                <a:gd name="T28" fmla="*/ 1 w 85"/>
                <a:gd name="T29" fmla="*/ 2 h 85"/>
                <a:gd name="T30" fmla="*/ 42 w 85"/>
                <a:gd name="T31" fmla="*/ 65 h 85"/>
                <a:gd name="T32" fmla="*/ 43 w 85"/>
                <a:gd name="T33" fmla="*/ 65 h 85"/>
                <a:gd name="T34" fmla="*/ 43 w 85"/>
                <a:gd name="T35" fmla="*/ 63 h 85"/>
                <a:gd name="T36" fmla="*/ 4 w 85"/>
                <a:gd name="T37" fmla="*/ 8 h 85"/>
                <a:gd name="T38" fmla="*/ 5 w 85"/>
                <a:gd name="T39" fmla="*/ 7 h 85"/>
                <a:gd name="T40" fmla="*/ 63 w 85"/>
                <a:gd name="T41" fmla="*/ 77 h 85"/>
                <a:gd name="T42" fmla="*/ 63 w 85"/>
                <a:gd name="T43" fmla="*/ 77 h 85"/>
                <a:gd name="T44" fmla="*/ 68 w 85"/>
                <a:gd name="T45" fmla="*/ 83 h 85"/>
                <a:gd name="T46" fmla="*/ 74 w 85"/>
                <a:gd name="T47" fmla="*/ 85 h 85"/>
                <a:gd name="T48" fmla="*/ 77 w 85"/>
                <a:gd name="T49" fmla="*/ 84 h 85"/>
                <a:gd name="T50" fmla="*/ 83 w 85"/>
                <a:gd name="T51" fmla="*/ 79 h 85"/>
                <a:gd name="T52" fmla="*/ 85 w 85"/>
                <a:gd name="T53" fmla="*/ 71 h 85"/>
                <a:gd name="T54" fmla="*/ 76 w 85"/>
                <a:gd name="T55" fmla="*/ 6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5" h="85">
                  <a:moveTo>
                    <a:pt x="76" y="63"/>
                  </a:moveTo>
                  <a:cubicBezTo>
                    <a:pt x="75" y="63"/>
                    <a:pt x="75" y="63"/>
                    <a:pt x="75" y="64"/>
                  </a:cubicBezTo>
                  <a:cubicBezTo>
                    <a:pt x="75" y="64"/>
                    <a:pt x="75" y="65"/>
                    <a:pt x="75" y="65"/>
                  </a:cubicBezTo>
                  <a:cubicBezTo>
                    <a:pt x="79" y="66"/>
                    <a:pt x="81" y="68"/>
                    <a:pt x="82" y="71"/>
                  </a:cubicBezTo>
                  <a:cubicBezTo>
                    <a:pt x="83" y="74"/>
                    <a:pt x="83" y="76"/>
                    <a:pt x="81" y="78"/>
                  </a:cubicBezTo>
                  <a:cubicBezTo>
                    <a:pt x="80" y="80"/>
                    <a:pt x="78" y="81"/>
                    <a:pt x="76" y="82"/>
                  </a:cubicBezTo>
                  <a:cubicBezTo>
                    <a:pt x="74" y="83"/>
                    <a:pt x="72" y="82"/>
                    <a:pt x="70" y="81"/>
                  </a:cubicBezTo>
                  <a:cubicBezTo>
                    <a:pt x="68" y="80"/>
                    <a:pt x="66" y="78"/>
                    <a:pt x="66" y="76"/>
                  </a:cubicBezTo>
                  <a:cubicBezTo>
                    <a:pt x="65" y="73"/>
                    <a:pt x="65" y="70"/>
                    <a:pt x="67" y="68"/>
                  </a:cubicBezTo>
                  <a:cubicBezTo>
                    <a:pt x="68" y="68"/>
                    <a:pt x="68" y="67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6"/>
                    <a:pt x="66" y="66"/>
                    <a:pt x="65" y="67"/>
                  </a:cubicBezTo>
                  <a:cubicBezTo>
                    <a:pt x="64" y="68"/>
                    <a:pt x="63" y="71"/>
                    <a:pt x="63" y="7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6"/>
                    <a:pt x="13" y="42"/>
                    <a:pt x="42" y="65"/>
                  </a:cubicBezTo>
                  <a:cubicBezTo>
                    <a:pt x="42" y="65"/>
                    <a:pt x="43" y="66"/>
                    <a:pt x="43" y="65"/>
                  </a:cubicBezTo>
                  <a:cubicBezTo>
                    <a:pt x="44" y="64"/>
                    <a:pt x="43" y="63"/>
                    <a:pt x="43" y="63"/>
                  </a:cubicBezTo>
                  <a:cubicBezTo>
                    <a:pt x="21" y="45"/>
                    <a:pt x="8" y="19"/>
                    <a:pt x="4" y="8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4" y="79"/>
                    <a:pt x="66" y="82"/>
                    <a:pt x="68" y="83"/>
                  </a:cubicBezTo>
                  <a:cubicBezTo>
                    <a:pt x="70" y="84"/>
                    <a:pt x="72" y="85"/>
                    <a:pt x="74" y="85"/>
                  </a:cubicBezTo>
                  <a:cubicBezTo>
                    <a:pt x="75" y="85"/>
                    <a:pt x="76" y="84"/>
                    <a:pt x="77" y="84"/>
                  </a:cubicBezTo>
                  <a:cubicBezTo>
                    <a:pt x="80" y="84"/>
                    <a:pt x="82" y="82"/>
                    <a:pt x="83" y="79"/>
                  </a:cubicBezTo>
                  <a:cubicBezTo>
                    <a:pt x="85" y="77"/>
                    <a:pt x="85" y="74"/>
                    <a:pt x="85" y="71"/>
                  </a:cubicBezTo>
                  <a:cubicBezTo>
                    <a:pt x="83" y="67"/>
                    <a:pt x="80" y="64"/>
                    <a:pt x="76" y="6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70" name="그룹 2169"/>
          <p:cNvGrpSpPr/>
          <p:nvPr/>
        </p:nvGrpSpPr>
        <p:grpSpPr>
          <a:xfrm>
            <a:off x="6250664" y="5590270"/>
            <a:ext cx="244264" cy="153004"/>
            <a:chOff x="9143453" y="1887944"/>
            <a:chExt cx="273277" cy="171177"/>
          </a:xfrm>
          <a:solidFill>
            <a:srgbClr val="FE6500"/>
          </a:solidFill>
        </p:grpSpPr>
        <p:sp>
          <p:nvSpPr>
            <p:cNvPr id="2171" name="Freeform 811"/>
            <p:cNvSpPr>
              <a:spLocks noEditPoints="1"/>
            </p:cNvSpPr>
            <p:nvPr/>
          </p:nvSpPr>
          <p:spPr bwMode="auto">
            <a:xfrm>
              <a:off x="9143453" y="1887944"/>
              <a:ext cx="252255" cy="144150"/>
            </a:xfrm>
            <a:custGeom>
              <a:avLst/>
              <a:gdLst>
                <a:gd name="T0" fmla="*/ 73 w 73"/>
                <a:gd name="T1" fmla="*/ 40 h 42"/>
                <a:gd name="T2" fmla="*/ 73 w 73"/>
                <a:gd name="T3" fmla="*/ 6 h 42"/>
                <a:gd name="T4" fmla="*/ 72 w 73"/>
                <a:gd name="T5" fmla="*/ 4 h 42"/>
                <a:gd name="T6" fmla="*/ 36 w 73"/>
                <a:gd name="T7" fmla="*/ 0 h 42"/>
                <a:gd name="T8" fmla="*/ 1 w 73"/>
                <a:gd name="T9" fmla="*/ 4 h 42"/>
                <a:gd name="T10" fmla="*/ 0 w 73"/>
                <a:gd name="T11" fmla="*/ 6 h 42"/>
                <a:gd name="T12" fmla="*/ 0 w 73"/>
                <a:gd name="T13" fmla="*/ 39 h 42"/>
                <a:gd name="T14" fmla="*/ 2 w 73"/>
                <a:gd name="T15" fmla="*/ 41 h 42"/>
                <a:gd name="T16" fmla="*/ 36 w 73"/>
                <a:gd name="T17" fmla="*/ 38 h 42"/>
                <a:gd name="T18" fmla="*/ 71 w 73"/>
                <a:gd name="T19" fmla="*/ 42 h 42"/>
                <a:gd name="T20" fmla="*/ 73 w 73"/>
                <a:gd name="T21" fmla="*/ 40 h 42"/>
                <a:gd name="T22" fmla="*/ 2 w 73"/>
                <a:gd name="T23" fmla="*/ 6 h 42"/>
                <a:gd name="T24" fmla="*/ 36 w 73"/>
                <a:gd name="T25" fmla="*/ 2 h 42"/>
                <a:gd name="T26" fmla="*/ 71 w 73"/>
                <a:gd name="T27" fmla="*/ 6 h 42"/>
                <a:gd name="T28" fmla="*/ 71 w 73"/>
                <a:gd name="T29" fmla="*/ 40 h 42"/>
                <a:gd name="T30" fmla="*/ 36 w 73"/>
                <a:gd name="T31" fmla="*/ 36 h 42"/>
                <a:gd name="T32" fmla="*/ 2 w 73"/>
                <a:gd name="T33" fmla="*/ 39 h 42"/>
                <a:gd name="T34" fmla="*/ 2 w 73"/>
                <a:gd name="T35" fmla="*/ 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" h="42">
                  <a:moveTo>
                    <a:pt x="73" y="40"/>
                  </a:moveTo>
                  <a:cubicBezTo>
                    <a:pt x="73" y="6"/>
                    <a:pt x="73" y="6"/>
                    <a:pt x="73" y="6"/>
                  </a:cubicBezTo>
                  <a:cubicBezTo>
                    <a:pt x="73" y="5"/>
                    <a:pt x="73" y="4"/>
                    <a:pt x="72" y="4"/>
                  </a:cubicBezTo>
                  <a:cubicBezTo>
                    <a:pt x="67" y="3"/>
                    <a:pt x="54" y="0"/>
                    <a:pt x="36" y="0"/>
                  </a:cubicBezTo>
                  <a:cubicBezTo>
                    <a:pt x="19" y="0"/>
                    <a:pt x="6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2"/>
                    <a:pt x="2" y="41"/>
                  </a:cubicBezTo>
                  <a:cubicBezTo>
                    <a:pt x="8" y="40"/>
                    <a:pt x="23" y="38"/>
                    <a:pt x="36" y="38"/>
                  </a:cubicBezTo>
                  <a:cubicBezTo>
                    <a:pt x="50" y="38"/>
                    <a:pt x="65" y="41"/>
                    <a:pt x="71" y="42"/>
                  </a:cubicBezTo>
                  <a:cubicBezTo>
                    <a:pt x="72" y="42"/>
                    <a:pt x="73" y="41"/>
                    <a:pt x="73" y="40"/>
                  </a:cubicBezTo>
                  <a:close/>
                  <a:moveTo>
                    <a:pt x="2" y="6"/>
                  </a:moveTo>
                  <a:cubicBezTo>
                    <a:pt x="5" y="5"/>
                    <a:pt x="18" y="2"/>
                    <a:pt x="36" y="2"/>
                  </a:cubicBezTo>
                  <a:cubicBezTo>
                    <a:pt x="55" y="2"/>
                    <a:pt x="68" y="5"/>
                    <a:pt x="71" y="6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39"/>
                    <a:pt x="51" y="36"/>
                    <a:pt x="36" y="36"/>
                  </a:cubicBezTo>
                  <a:cubicBezTo>
                    <a:pt x="22" y="36"/>
                    <a:pt x="6" y="38"/>
                    <a:pt x="2" y="39"/>
                  </a:cubicBezTo>
                  <a:lnTo>
                    <a:pt x="2" y="6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72" name="Freeform 812"/>
            <p:cNvSpPr>
              <a:spLocks/>
            </p:cNvSpPr>
            <p:nvPr/>
          </p:nvSpPr>
          <p:spPr bwMode="auto">
            <a:xfrm>
              <a:off x="9164475" y="1929988"/>
              <a:ext cx="252255" cy="129133"/>
            </a:xfrm>
            <a:custGeom>
              <a:avLst/>
              <a:gdLst>
                <a:gd name="T0" fmla="*/ 71 w 73"/>
                <a:gd name="T1" fmla="*/ 1 h 37"/>
                <a:gd name="T2" fmla="*/ 71 w 73"/>
                <a:gd name="T3" fmla="*/ 35 h 37"/>
                <a:gd name="T4" fmla="*/ 36 w 73"/>
                <a:gd name="T5" fmla="*/ 31 h 37"/>
                <a:gd name="T6" fmla="*/ 1 w 73"/>
                <a:gd name="T7" fmla="*/ 34 h 37"/>
                <a:gd name="T8" fmla="*/ 0 w 73"/>
                <a:gd name="T9" fmla="*/ 35 h 37"/>
                <a:gd name="T10" fmla="*/ 0 w 73"/>
                <a:gd name="T11" fmla="*/ 35 h 37"/>
                <a:gd name="T12" fmla="*/ 2 w 73"/>
                <a:gd name="T13" fmla="*/ 36 h 37"/>
                <a:gd name="T14" fmla="*/ 36 w 73"/>
                <a:gd name="T15" fmla="*/ 33 h 37"/>
                <a:gd name="T16" fmla="*/ 71 w 73"/>
                <a:gd name="T17" fmla="*/ 37 h 37"/>
                <a:gd name="T18" fmla="*/ 73 w 73"/>
                <a:gd name="T19" fmla="*/ 35 h 37"/>
                <a:gd name="T20" fmla="*/ 73 w 73"/>
                <a:gd name="T21" fmla="*/ 1 h 37"/>
                <a:gd name="T22" fmla="*/ 72 w 73"/>
                <a:gd name="T23" fmla="*/ 0 h 37"/>
                <a:gd name="T24" fmla="*/ 72 w 73"/>
                <a:gd name="T25" fmla="*/ 0 h 37"/>
                <a:gd name="T26" fmla="*/ 71 w 73"/>
                <a:gd name="T27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37">
                  <a:moveTo>
                    <a:pt x="71" y="1"/>
                  </a:moveTo>
                  <a:cubicBezTo>
                    <a:pt x="71" y="35"/>
                    <a:pt x="71" y="35"/>
                    <a:pt x="71" y="35"/>
                  </a:cubicBezTo>
                  <a:cubicBezTo>
                    <a:pt x="66" y="34"/>
                    <a:pt x="51" y="31"/>
                    <a:pt x="36" y="31"/>
                  </a:cubicBezTo>
                  <a:cubicBezTo>
                    <a:pt x="21" y="31"/>
                    <a:pt x="5" y="33"/>
                    <a:pt x="1" y="34"/>
                  </a:cubicBezTo>
                  <a:cubicBezTo>
                    <a:pt x="1" y="34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1" y="36"/>
                    <a:pt x="2" y="36"/>
                  </a:cubicBezTo>
                  <a:cubicBezTo>
                    <a:pt x="6" y="35"/>
                    <a:pt x="21" y="33"/>
                    <a:pt x="36" y="33"/>
                  </a:cubicBezTo>
                  <a:cubicBezTo>
                    <a:pt x="50" y="33"/>
                    <a:pt x="65" y="36"/>
                    <a:pt x="71" y="37"/>
                  </a:cubicBezTo>
                  <a:cubicBezTo>
                    <a:pt x="72" y="37"/>
                    <a:pt x="73" y="36"/>
                    <a:pt x="73" y="35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1" y="0"/>
                    <a:pt x="71" y="0"/>
                    <a:pt x="71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73" name="Freeform 813"/>
            <p:cNvSpPr>
              <a:spLocks noEditPoints="1"/>
            </p:cNvSpPr>
            <p:nvPr/>
          </p:nvSpPr>
          <p:spPr bwMode="auto">
            <a:xfrm>
              <a:off x="9230543" y="1905962"/>
              <a:ext cx="69074" cy="96098"/>
            </a:xfrm>
            <a:custGeom>
              <a:avLst/>
              <a:gdLst>
                <a:gd name="T0" fmla="*/ 12 w 20"/>
                <a:gd name="T1" fmla="*/ 27 h 28"/>
                <a:gd name="T2" fmla="*/ 12 w 20"/>
                <a:gd name="T3" fmla="*/ 24 h 28"/>
                <a:gd name="T4" fmla="*/ 20 w 20"/>
                <a:gd name="T5" fmla="*/ 14 h 28"/>
                <a:gd name="T6" fmla="*/ 12 w 20"/>
                <a:gd name="T7" fmla="*/ 4 h 28"/>
                <a:gd name="T8" fmla="*/ 12 w 20"/>
                <a:gd name="T9" fmla="*/ 1 h 28"/>
                <a:gd name="T10" fmla="*/ 10 w 20"/>
                <a:gd name="T11" fmla="*/ 0 h 28"/>
                <a:gd name="T12" fmla="*/ 10 w 20"/>
                <a:gd name="T13" fmla="*/ 0 h 28"/>
                <a:gd name="T14" fmla="*/ 9 w 20"/>
                <a:gd name="T15" fmla="*/ 1 h 28"/>
                <a:gd name="T16" fmla="*/ 9 w 20"/>
                <a:gd name="T17" fmla="*/ 3 h 28"/>
                <a:gd name="T18" fmla="*/ 0 w 20"/>
                <a:gd name="T19" fmla="*/ 14 h 28"/>
                <a:gd name="T20" fmla="*/ 9 w 20"/>
                <a:gd name="T21" fmla="*/ 24 h 28"/>
                <a:gd name="T22" fmla="*/ 9 w 20"/>
                <a:gd name="T23" fmla="*/ 27 h 28"/>
                <a:gd name="T24" fmla="*/ 10 w 20"/>
                <a:gd name="T25" fmla="*/ 28 h 28"/>
                <a:gd name="T26" fmla="*/ 10 w 20"/>
                <a:gd name="T27" fmla="*/ 28 h 28"/>
                <a:gd name="T28" fmla="*/ 12 w 20"/>
                <a:gd name="T29" fmla="*/ 27 h 28"/>
                <a:gd name="T30" fmla="*/ 2 w 20"/>
                <a:gd name="T31" fmla="*/ 14 h 28"/>
                <a:gd name="T32" fmla="*/ 10 w 20"/>
                <a:gd name="T33" fmla="*/ 6 h 28"/>
                <a:gd name="T34" fmla="*/ 18 w 20"/>
                <a:gd name="T35" fmla="*/ 14 h 28"/>
                <a:gd name="T36" fmla="*/ 10 w 20"/>
                <a:gd name="T37" fmla="*/ 22 h 28"/>
                <a:gd name="T38" fmla="*/ 2 w 20"/>
                <a:gd name="T3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" h="28">
                  <a:moveTo>
                    <a:pt x="12" y="27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6" y="23"/>
                    <a:pt x="20" y="19"/>
                    <a:pt x="20" y="14"/>
                  </a:cubicBezTo>
                  <a:cubicBezTo>
                    <a:pt x="20" y="9"/>
                    <a:pt x="16" y="4"/>
                    <a:pt x="12" y="4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4"/>
                    <a:pt x="0" y="8"/>
                    <a:pt x="0" y="14"/>
                  </a:cubicBezTo>
                  <a:cubicBezTo>
                    <a:pt x="0" y="19"/>
                    <a:pt x="4" y="24"/>
                    <a:pt x="9" y="24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8"/>
                    <a:pt x="12" y="28"/>
                    <a:pt x="12" y="27"/>
                  </a:cubicBezTo>
                  <a:close/>
                  <a:moveTo>
                    <a:pt x="2" y="14"/>
                  </a:moveTo>
                  <a:cubicBezTo>
                    <a:pt x="2" y="9"/>
                    <a:pt x="5" y="6"/>
                    <a:pt x="10" y="6"/>
                  </a:cubicBezTo>
                  <a:cubicBezTo>
                    <a:pt x="14" y="6"/>
                    <a:pt x="18" y="9"/>
                    <a:pt x="18" y="14"/>
                  </a:cubicBezTo>
                  <a:cubicBezTo>
                    <a:pt x="18" y="18"/>
                    <a:pt x="14" y="22"/>
                    <a:pt x="10" y="22"/>
                  </a:cubicBezTo>
                  <a:cubicBezTo>
                    <a:pt x="5" y="22"/>
                    <a:pt x="2" y="18"/>
                    <a:pt x="2" y="1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74" name="그룹 2173"/>
          <p:cNvGrpSpPr/>
          <p:nvPr/>
        </p:nvGrpSpPr>
        <p:grpSpPr>
          <a:xfrm>
            <a:off x="6921724" y="5588929"/>
            <a:ext cx="263058" cy="155684"/>
            <a:chOff x="12690075" y="3134217"/>
            <a:chExt cx="294303" cy="174176"/>
          </a:xfrm>
          <a:solidFill>
            <a:srgbClr val="FE6500"/>
          </a:solidFill>
        </p:grpSpPr>
        <p:sp>
          <p:nvSpPr>
            <p:cNvPr id="2175" name="Freeform 1125"/>
            <p:cNvSpPr>
              <a:spLocks noEditPoints="1"/>
            </p:cNvSpPr>
            <p:nvPr/>
          </p:nvSpPr>
          <p:spPr bwMode="auto">
            <a:xfrm>
              <a:off x="12690075" y="3185265"/>
              <a:ext cx="291298" cy="123128"/>
            </a:xfrm>
            <a:custGeom>
              <a:avLst/>
              <a:gdLst>
                <a:gd name="T0" fmla="*/ 1 w 84"/>
                <a:gd name="T1" fmla="*/ 18 h 36"/>
                <a:gd name="T2" fmla="*/ 0 w 84"/>
                <a:gd name="T3" fmla="*/ 18 h 36"/>
                <a:gd name="T4" fmla="*/ 0 w 84"/>
                <a:gd name="T5" fmla="*/ 19 h 36"/>
                <a:gd name="T6" fmla="*/ 0 w 84"/>
                <a:gd name="T7" fmla="*/ 20 h 36"/>
                <a:gd name="T8" fmla="*/ 42 w 84"/>
                <a:gd name="T9" fmla="*/ 34 h 36"/>
                <a:gd name="T10" fmla="*/ 84 w 84"/>
                <a:gd name="T11" fmla="*/ 20 h 36"/>
                <a:gd name="T12" fmla="*/ 84 w 84"/>
                <a:gd name="T13" fmla="*/ 19 h 36"/>
                <a:gd name="T14" fmla="*/ 84 w 84"/>
                <a:gd name="T15" fmla="*/ 18 h 36"/>
                <a:gd name="T16" fmla="*/ 1 w 84"/>
                <a:gd name="T17" fmla="*/ 18 h 36"/>
                <a:gd name="T18" fmla="*/ 3 w 84"/>
                <a:gd name="T19" fmla="*/ 19 h 36"/>
                <a:gd name="T20" fmla="*/ 81 w 84"/>
                <a:gd name="T21" fmla="*/ 19 h 36"/>
                <a:gd name="T22" fmla="*/ 3 w 84"/>
                <a:gd name="T23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36">
                  <a:moveTo>
                    <a:pt x="1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13" y="29"/>
                    <a:pt x="27" y="34"/>
                    <a:pt x="42" y="34"/>
                  </a:cubicBezTo>
                  <a:cubicBezTo>
                    <a:pt x="57" y="34"/>
                    <a:pt x="71" y="29"/>
                    <a:pt x="84" y="20"/>
                  </a:cubicBezTo>
                  <a:cubicBezTo>
                    <a:pt x="84" y="20"/>
                    <a:pt x="84" y="19"/>
                    <a:pt x="84" y="19"/>
                  </a:cubicBezTo>
                  <a:cubicBezTo>
                    <a:pt x="84" y="19"/>
                    <a:pt x="84" y="18"/>
                    <a:pt x="84" y="18"/>
                  </a:cubicBezTo>
                  <a:cubicBezTo>
                    <a:pt x="59" y="0"/>
                    <a:pt x="26" y="0"/>
                    <a:pt x="1" y="18"/>
                  </a:cubicBezTo>
                  <a:close/>
                  <a:moveTo>
                    <a:pt x="3" y="19"/>
                  </a:moveTo>
                  <a:cubicBezTo>
                    <a:pt x="26" y="2"/>
                    <a:pt x="57" y="2"/>
                    <a:pt x="81" y="19"/>
                  </a:cubicBezTo>
                  <a:cubicBezTo>
                    <a:pt x="58" y="36"/>
                    <a:pt x="26" y="36"/>
                    <a:pt x="3" y="1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76" name="Freeform 1126"/>
            <p:cNvSpPr>
              <a:spLocks noEditPoints="1"/>
            </p:cNvSpPr>
            <p:nvPr/>
          </p:nvSpPr>
          <p:spPr bwMode="auto">
            <a:xfrm>
              <a:off x="12795184" y="3212295"/>
              <a:ext cx="81082" cy="78080"/>
            </a:xfrm>
            <a:custGeom>
              <a:avLst/>
              <a:gdLst>
                <a:gd name="T0" fmla="*/ 0 w 23"/>
                <a:gd name="T1" fmla="*/ 11 h 23"/>
                <a:gd name="T2" fmla="*/ 12 w 23"/>
                <a:gd name="T3" fmla="*/ 23 h 23"/>
                <a:gd name="T4" fmla="*/ 23 w 23"/>
                <a:gd name="T5" fmla="*/ 11 h 23"/>
                <a:gd name="T6" fmla="*/ 12 w 23"/>
                <a:gd name="T7" fmla="*/ 0 h 23"/>
                <a:gd name="T8" fmla="*/ 0 w 23"/>
                <a:gd name="T9" fmla="*/ 11 h 23"/>
                <a:gd name="T10" fmla="*/ 21 w 23"/>
                <a:gd name="T11" fmla="*/ 11 h 23"/>
                <a:gd name="T12" fmla="*/ 12 w 23"/>
                <a:gd name="T13" fmla="*/ 20 h 23"/>
                <a:gd name="T14" fmla="*/ 3 w 23"/>
                <a:gd name="T15" fmla="*/ 11 h 23"/>
                <a:gd name="T16" fmla="*/ 12 w 23"/>
                <a:gd name="T17" fmla="*/ 2 h 23"/>
                <a:gd name="T18" fmla="*/ 21 w 23"/>
                <a:gd name="T1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8"/>
                    <a:pt x="6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lose/>
                  <a:moveTo>
                    <a:pt x="21" y="11"/>
                  </a:moveTo>
                  <a:cubicBezTo>
                    <a:pt x="21" y="16"/>
                    <a:pt x="17" y="20"/>
                    <a:pt x="12" y="20"/>
                  </a:cubicBezTo>
                  <a:cubicBezTo>
                    <a:pt x="7" y="20"/>
                    <a:pt x="3" y="16"/>
                    <a:pt x="3" y="11"/>
                  </a:cubicBezTo>
                  <a:cubicBezTo>
                    <a:pt x="3" y="6"/>
                    <a:pt x="7" y="2"/>
                    <a:pt x="12" y="2"/>
                  </a:cubicBezTo>
                  <a:cubicBezTo>
                    <a:pt x="17" y="2"/>
                    <a:pt x="21" y="6"/>
                    <a:pt x="21" y="1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77" name="Freeform 1127"/>
            <p:cNvSpPr>
              <a:spLocks/>
            </p:cNvSpPr>
            <p:nvPr/>
          </p:nvSpPr>
          <p:spPr bwMode="auto">
            <a:xfrm>
              <a:off x="12690077" y="3134217"/>
              <a:ext cx="294301" cy="87089"/>
            </a:xfrm>
            <a:custGeom>
              <a:avLst/>
              <a:gdLst>
                <a:gd name="T0" fmla="*/ 84 w 85"/>
                <a:gd name="T1" fmla="*/ 23 h 25"/>
                <a:gd name="T2" fmla="*/ 0 w 85"/>
                <a:gd name="T3" fmla="*/ 23 h 25"/>
                <a:gd name="T4" fmla="*/ 0 w 85"/>
                <a:gd name="T5" fmla="*/ 24 h 25"/>
                <a:gd name="T6" fmla="*/ 2 w 85"/>
                <a:gd name="T7" fmla="*/ 25 h 25"/>
                <a:gd name="T8" fmla="*/ 25 w 85"/>
                <a:gd name="T9" fmla="*/ 16 h 25"/>
                <a:gd name="T10" fmla="*/ 83 w 85"/>
                <a:gd name="T11" fmla="*/ 25 h 25"/>
                <a:gd name="T12" fmla="*/ 84 w 85"/>
                <a:gd name="T13" fmla="*/ 25 h 25"/>
                <a:gd name="T14" fmla="*/ 85 w 85"/>
                <a:gd name="T15" fmla="*/ 24 h 25"/>
                <a:gd name="T16" fmla="*/ 84 w 85"/>
                <a:gd name="T1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25">
                  <a:moveTo>
                    <a:pt x="84" y="23"/>
                  </a:moveTo>
                  <a:cubicBezTo>
                    <a:pt x="37" y="0"/>
                    <a:pt x="1" y="23"/>
                    <a:pt x="0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0" y="25"/>
                    <a:pt x="1" y="25"/>
                    <a:pt x="2" y="25"/>
                  </a:cubicBezTo>
                  <a:cubicBezTo>
                    <a:pt x="2" y="25"/>
                    <a:pt x="11" y="19"/>
                    <a:pt x="25" y="16"/>
                  </a:cubicBezTo>
                  <a:cubicBezTo>
                    <a:pt x="38" y="14"/>
                    <a:pt x="59" y="13"/>
                    <a:pt x="83" y="25"/>
                  </a:cubicBezTo>
                  <a:cubicBezTo>
                    <a:pt x="83" y="25"/>
                    <a:pt x="83" y="25"/>
                    <a:pt x="84" y="25"/>
                  </a:cubicBezTo>
                  <a:cubicBezTo>
                    <a:pt x="84" y="25"/>
                    <a:pt x="84" y="25"/>
                    <a:pt x="85" y="24"/>
                  </a:cubicBezTo>
                  <a:cubicBezTo>
                    <a:pt x="85" y="24"/>
                    <a:pt x="85" y="23"/>
                    <a:pt x="84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178" name="Freeform 79"/>
          <p:cNvSpPr>
            <a:spLocks noEditPoints="1"/>
          </p:cNvSpPr>
          <p:nvPr/>
        </p:nvSpPr>
        <p:spPr bwMode="auto">
          <a:xfrm>
            <a:off x="8344568" y="5539268"/>
            <a:ext cx="209374" cy="255006"/>
          </a:xfrm>
          <a:custGeom>
            <a:avLst/>
            <a:gdLst>
              <a:gd name="T0" fmla="*/ 7 w 68"/>
              <a:gd name="T1" fmla="*/ 29 h 82"/>
              <a:gd name="T2" fmla="*/ 0 w 68"/>
              <a:gd name="T3" fmla="*/ 50 h 82"/>
              <a:gd name="T4" fmla="*/ 16 w 68"/>
              <a:gd name="T5" fmla="*/ 66 h 82"/>
              <a:gd name="T6" fmla="*/ 21 w 68"/>
              <a:gd name="T7" fmla="*/ 39 h 82"/>
              <a:gd name="T8" fmla="*/ 11 w 68"/>
              <a:gd name="T9" fmla="*/ 38 h 82"/>
              <a:gd name="T10" fmla="*/ 9 w 68"/>
              <a:gd name="T11" fmla="*/ 29 h 82"/>
              <a:gd name="T12" fmla="*/ 58 w 68"/>
              <a:gd name="T13" fmla="*/ 29 h 82"/>
              <a:gd name="T14" fmla="*/ 56 w 68"/>
              <a:gd name="T15" fmla="*/ 38 h 82"/>
              <a:gd name="T16" fmla="*/ 46 w 68"/>
              <a:gd name="T17" fmla="*/ 39 h 82"/>
              <a:gd name="T18" fmla="*/ 51 w 68"/>
              <a:gd name="T19" fmla="*/ 66 h 82"/>
              <a:gd name="T20" fmla="*/ 62 w 68"/>
              <a:gd name="T21" fmla="*/ 61 h 82"/>
              <a:gd name="T22" fmla="*/ 60 w 68"/>
              <a:gd name="T23" fmla="*/ 77 h 82"/>
              <a:gd name="T24" fmla="*/ 45 w 68"/>
              <a:gd name="T25" fmla="*/ 74 h 82"/>
              <a:gd name="T26" fmla="*/ 43 w 68"/>
              <a:gd name="T27" fmla="*/ 67 h 82"/>
              <a:gd name="T28" fmla="*/ 43 w 68"/>
              <a:gd name="T29" fmla="*/ 75 h 82"/>
              <a:gd name="T30" fmla="*/ 51 w 68"/>
              <a:gd name="T31" fmla="*/ 81 h 82"/>
              <a:gd name="T32" fmla="*/ 61 w 68"/>
              <a:gd name="T33" fmla="*/ 78 h 82"/>
              <a:gd name="T34" fmla="*/ 64 w 68"/>
              <a:gd name="T35" fmla="*/ 59 h 82"/>
              <a:gd name="T36" fmla="*/ 68 w 68"/>
              <a:gd name="T37" fmla="*/ 50 h 82"/>
              <a:gd name="T38" fmla="*/ 61 w 68"/>
              <a:gd name="T39" fmla="*/ 29 h 82"/>
              <a:gd name="T40" fmla="*/ 13 w 68"/>
              <a:gd name="T41" fmla="*/ 39 h 82"/>
              <a:gd name="T42" fmla="*/ 19 w 68"/>
              <a:gd name="T43" fmla="*/ 39 h 82"/>
              <a:gd name="T44" fmla="*/ 16 w 68"/>
              <a:gd name="T45" fmla="*/ 64 h 82"/>
              <a:gd name="T46" fmla="*/ 13 w 68"/>
              <a:gd name="T47" fmla="*/ 39 h 82"/>
              <a:gd name="T48" fmla="*/ 11 w 68"/>
              <a:gd name="T49" fmla="*/ 60 h 82"/>
              <a:gd name="T50" fmla="*/ 11 w 68"/>
              <a:gd name="T51" fmla="*/ 40 h 82"/>
              <a:gd name="T52" fmla="*/ 51 w 68"/>
              <a:gd name="T53" fmla="*/ 64 h 82"/>
              <a:gd name="T54" fmla="*/ 49 w 68"/>
              <a:gd name="T55" fmla="*/ 39 h 82"/>
              <a:gd name="T56" fmla="*/ 54 w 68"/>
              <a:gd name="T57" fmla="*/ 39 h 82"/>
              <a:gd name="T58" fmla="*/ 43 w 68"/>
              <a:gd name="T59" fmla="*/ 73 h 82"/>
              <a:gd name="T60" fmla="*/ 43 w 68"/>
              <a:gd name="T61" fmla="*/ 69 h 82"/>
              <a:gd name="T62" fmla="*/ 43 w 68"/>
              <a:gd name="T63" fmla="*/ 73 h 82"/>
              <a:gd name="T64" fmla="*/ 57 w 68"/>
              <a:gd name="T65" fmla="*/ 60 h 82"/>
              <a:gd name="T66" fmla="*/ 65 w 68"/>
              <a:gd name="T67" fmla="*/ 5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8" h="82">
                <a:moveTo>
                  <a:pt x="34" y="0"/>
                </a:moveTo>
                <a:cubicBezTo>
                  <a:pt x="19" y="0"/>
                  <a:pt x="7" y="13"/>
                  <a:pt x="7" y="29"/>
                </a:cubicBezTo>
                <a:cubicBezTo>
                  <a:pt x="7" y="39"/>
                  <a:pt x="7" y="39"/>
                  <a:pt x="7" y="39"/>
                </a:cubicBezTo>
                <a:cubicBezTo>
                  <a:pt x="3" y="41"/>
                  <a:pt x="0" y="45"/>
                  <a:pt x="0" y="50"/>
                </a:cubicBezTo>
                <a:cubicBezTo>
                  <a:pt x="0" y="57"/>
                  <a:pt x="5" y="62"/>
                  <a:pt x="11" y="62"/>
                </a:cubicBezTo>
                <a:cubicBezTo>
                  <a:pt x="12" y="64"/>
                  <a:pt x="14" y="66"/>
                  <a:pt x="16" y="66"/>
                </a:cubicBezTo>
                <a:cubicBezTo>
                  <a:pt x="19" y="66"/>
                  <a:pt x="21" y="64"/>
                  <a:pt x="21" y="61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6"/>
                  <a:pt x="19" y="34"/>
                  <a:pt x="16" y="34"/>
                </a:cubicBezTo>
                <a:cubicBezTo>
                  <a:pt x="14" y="34"/>
                  <a:pt x="12" y="36"/>
                  <a:pt x="11" y="38"/>
                </a:cubicBezTo>
                <a:cubicBezTo>
                  <a:pt x="11" y="38"/>
                  <a:pt x="10" y="38"/>
                  <a:pt x="9" y="38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14"/>
                  <a:pt x="20" y="3"/>
                  <a:pt x="34" y="3"/>
                </a:cubicBezTo>
                <a:cubicBezTo>
                  <a:pt x="47" y="3"/>
                  <a:pt x="58" y="14"/>
                  <a:pt x="58" y="29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8"/>
                  <a:pt x="57" y="38"/>
                  <a:pt x="56" y="38"/>
                </a:cubicBezTo>
                <a:cubicBezTo>
                  <a:pt x="56" y="36"/>
                  <a:pt x="54" y="34"/>
                  <a:pt x="51" y="34"/>
                </a:cubicBezTo>
                <a:cubicBezTo>
                  <a:pt x="49" y="34"/>
                  <a:pt x="46" y="36"/>
                  <a:pt x="46" y="39"/>
                </a:cubicBezTo>
                <a:cubicBezTo>
                  <a:pt x="46" y="61"/>
                  <a:pt x="46" y="61"/>
                  <a:pt x="46" y="61"/>
                </a:cubicBezTo>
                <a:cubicBezTo>
                  <a:pt x="46" y="64"/>
                  <a:pt x="49" y="66"/>
                  <a:pt x="51" y="66"/>
                </a:cubicBezTo>
                <a:cubicBezTo>
                  <a:pt x="54" y="66"/>
                  <a:pt x="56" y="64"/>
                  <a:pt x="56" y="62"/>
                </a:cubicBezTo>
                <a:cubicBezTo>
                  <a:pt x="58" y="62"/>
                  <a:pt x="60" y="62"/>
                  <a:pt x="62" y="61"/>
                </a:cubicBezTo>
                <a:cubicBezTo>
                  <a:pt x="62" y="71"/>
                  <a:pt x="62" y="71"/>
                  <a:pt x="62" y="71"/>
                </a:cubicBezTo>
                <a:cubicBezTo>
                  <a:pt x="62" y="73"/>
                  <a:pt x="61" y="75"/>
                  <a:pt x="60" y="77"/>
                </a:cubicBezTo>
                <a:cubicBezTo>
                  <a:pt x="58" y="78"/>
                  <a:pt x="54" y="80"/>
                  <a:pt x="51" y="79"/>
                </a:cubicBezTo>
                <a:cubicBezTo>
                  <a:pt x="49" y="79"/>
                  <a:pt x="47" y="77"/>
                  <a:pt x="45" y="74"/>
                </a:cubicBezTo>
                <a:cubicBezTo>
                  <a:pt x="46" y="73"/>
                  <a:pt x="47" y="72"/>
                  <a:pt x="47" y="71"/>
                </a:cubicBezTo>
                <a:cubicBezTo>
                  <a:pt x="47" y="69"/>
                  <a:pt x="45" y="67"/>
                  <a:pt x="43" y="67"/>
                </a:cubicBezTo>
                <a:cubicBezTo>
                  <a:pt x="41" y="67"/>
                  <a:pt x="39" y="69"/>
                  <a:pt x="39" y="71"/>
                </a:cubicBezTo>
                <a:cubicBezTo>
                  <a:pt x="39" y="73"/>
                  <a:pt x="41" y="75"/>
                  <a:pt x="43" y="75"/>
                </a:cubicBezTo>
                <a:cubicBezTo>
                  <a:pt x="43" y="75"/>
                  <a:pt x="43" y="75"/>
                  <a:pt x="43" y="75"/>
                </a:cubicBezTo>
                <a:cubicBezTo>
                  <a:pt x="45" y="80"/>
                  <a:pt x="48" y="81"/>
                  <a:pt x="51" y="81"/>
                </a:cubicBezTo>
                <a:cubicBezTo>
                  <a:pt x="51" y="82"/>
                  <a:pt x="52" y="82"/>
                  <a:pt x="53" y="82"/>
                </a:cubicBezTo>
                <a:cubicBezTo>
                  <a:pt x="56" y="82"/>
                  <a:pt x="59" y="80"/>
                  <a:pt x="61" y="78"/>
                </a:cubicBezTo>
                <a:cubicBezTo>
                  <a:pt x="63" y="76"/>
                  <a:pt x="64" y="74"/>
                  <a:pt x="64" y="71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6" y="56"/>
                  <a:pt x="68" y="53"/>
                  <a:pt x="68" y="50"/>
                </a:cubicBezTo>
                <a:cubicBezTo>
                  <a:pt x="68" y="45"/>
                  <a:pt x="65" y="41"/>
                  <a:pt x="61" y="39"/>
                </a:cubicBezTo>
                <a:cubicBezTo>
                  <a:pt x="61" y="29"/>
                  <a:pt x="61" y="29"/>
                  <a:pt x="61" y="29"/>
                </a:cubicBezTo>
                <a:cubicBezTo>
                  <a:pt x="61" y="13"/>
                  <a:pt x="49" y="0"/>
                  <a:pt x="34" y="0"/>
                </a:cubicBezTo>
                <a:close/>
                <a:moveTo>
                  <a:pt x="13" y="39"/>
                </a:moveTo>
                <a:cubicBezTo>
                  <a:pt x="13" y="38"/>
                  <a:pt x="15" y="36"/>
                  <a:pt x="16" y="36"/>
                </a:cubicBezTo>
                <a:cubicBezTo>
                  <a:pt x="18" y="36"/>
                  <a:pt x="19" y="38"/>
                  <a:pt x="19" y="39"/>
                </a:cubicBezTo>
                <a:cubicBezTo>
                  <a:pt x="19" y="61"/>
                  <a:pt x="19" y="61"/>
                  <a:pt x="19" y="61"/>
                </a:cubicBezTo>
                <a:cubicBezTo>
                  <a:pt x="19" y="62"/>
                  <a:pt x="18" y="64"/>
                  <a:pt x="16" y="64"/>
                </a:cubicBezTo>
                <a:cubicBezTo>
                  <a:pt x="15" y="64"/>
                  <a:pt x="13" y="62"/>
                  <a:pt x="13" y="61"/>
                </a:cubicBezTo>
                <a:lnTo>
                  <a:pt x="13" y="39"/>
                </a:lnTo>
                <a:close/>
                <a:moveTo>
                  <a:pt x="11" y="40"/>
                </a:moveTo>
                <a:cubicBezTo>
                  <a:pt x="11" y="60"/>
                  <a:pt x="11" y="60"/>
                  <a:pt x="11" y="60"/>
                </a:cubicBezTo>
                <a:cubicBezTo>
                  <a:pt x="6" y="60"/>
                  <a:pt x="2" y="55"/>
                  <a:pt x="2" y="50"/>
                </a:cubicBezTo>
                <a:cubicBezTo>
                  <a:pt x="2" y="45"/>
                  <a:pt x="6" y="41"/>
                  <a:pt x="11" y="40"/>
                </a:cubicBezTo>
                <a:close/>
                <a:moveTo>
                  <a:pt x="54" y="61"/>
                </a:moveTo>
                <a:cubicBezTo>
                  <a:pt x="54" y="62"/>
                  <a:pt x="53" y="64"/>
                  <a:pt x="51" y="64"/>
                </a:cubicBezTo>
                <a:cubicBezTo>
                  <a:pt x="50" y="64"/>
                  <a:pt x="49" y="62"/>
                  <a:pt x="49" y="61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8"/>
                  <a:pt x="50" y="36"/>
                  <a:pt x="51" y="36"/>
                </a:cubicBezTo>
                <a:cubicBezTo>
                  <a:pt x="53" y="36"/>
                  <a:pt x="54" y="38"/>
                  <a:pt x="54" y="39"/>
                </a:cubicBezTo>
                <a:lnTo>
                  <a:pt x="54" y="61"/>
                </a:lnTo>
                <a:close/>
                <a:moveTo>
                  <a:pt x="43" y="73"/>
                </a:moveTo>
                <a:cubicBezTo>
                  <a:pt x="42" y="73"/>
                  <a:pt x="41" y="72"/>
                  <a:pt x="41" y="71"/>
                </a:cubicBezTo>
                <a:cubicBezTo>
                  <a:pt x="41" y="70"/>
                  <a:pt x="42" y="69"/>
                  <a:pt x="43" y="69"/>
                </a:cubicBezTo>
                <a:cubicBezTo>
                  <a:pt x="44" y="69"/>
                  <a:pt x="45" y="70"/>
                  <a:pt x="45" y="71"/>
                </a:cubicBezTo>
                <a:cubicBezTo>
                  <a:pt x="45" y="72"/>
                  <a:pt x="44" y="73"/>
                  <a:pt x="43" y="73"/>
                </a:cubicBezTo>
                <a:close/>
                <a:moveTo>
                  <a:pt x="65" y="50"/>
                </a:moveTo>
                <a:cubicBezTo>
                  <a:pt x="65" y="55"/>
                  <a:pt x="62" y="60"/>
                  <a:pt x="57" y="60"/>
                </a:cubicBezTo>
                <a:cubicBezTo>
                  <a:pt x="57" y="40"/>
                  <a:pt x="57" y="40"/>
                  <a:pt x="57" y="40"/>
                </a:cubicBezTo>
                <a:cubicBezTo>
                  <a:pt x="62" y="41"/>
                  <a:pt x="65" y="45"/>
                  <a:pt x="65" y="50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179" name="그룹 2178"/>
          <p:cNvGrpSpPr/>
          <p:nvPr/>
        </p:nvGrpSpPr>
        <p:grpSpPr>
          <a:xfrm>
            <a:off x="9030583" y="5536584"/>
            <a:ext cx="265742" cy="260374"/>
            <a:chOff x="2014178" y="6263409"/>
            <a:chExt cx="297304" cy="291298"/>
          </a:xfrm>
          <a:solidFill>
            <a:srgbClr val="FE6500"/>
          </a:solidFill>
        </p:grpSpPr>
        <p:sp>
          <p:nvSpPr>
            <p:cNvPr id="2180" name="Freeform 135"/>
            <p:cNvSpPr>
              <a:spLocks/>
            </p:cNvSpPr>
            <p:nvPr/>
          </p:nvSpPr>
          <p:spPr bwMode="auto">
            <a:xfrm>
              <a:off x="2014178" y="6263409"/>
              <a:ext cx="297304" cy="291298"/>
            </a:xfrm>
            <a:custGeom>
              <a:avLst/>
              <a:gdLst>
                <a:gd name="T0" fmla="*/ 85 w 86"/>
                <a:gd name="T1" fmla="*/ 41 h 84"/>
                <a:gd name="T2" fmla="*/ 45 w 86"/>
                <a:gd name="T3" fmla="*/ 41 h 84"/>
                <a:gd name="T4" fmla="*/ 45 w 86"/>
                <a:gd name="T5" fmla="*/ 1 h 84"/>
                <a:gd name="T6" fmla="*/ 44 w 86"/>
                <a:gd name="T7" fmla="*/ 0 h 84"/>
                <a:gd name="T8" fmla="*/ 43 w 86"/>
                <a:gd name="T9" fmla="*/ 1 h 84"/>
                <a:gd name="T10" fmla="*/ 43 w 86"/>
                <a:gd name="T11" fmla="*/ 41 h 84"/>
                <a:gd name="T12" fmla="*/ 1 w 86"/>
                <a:gd name="T13" fmla="*/ 41 h 84"/>
                <a:gd name="T14" fmla="*/ 0 w 86"/>
                <a:gd name="T15" fmla="*/ 42 h 84"/>
                <a:gd name="T16" fmla="*/ 1 w 86"/>
                <a:gd name="T17" fmla="*/ 44 h 84"/>
                <a:gd name="T18" fmla="*/ 43 w 86"/>
                <a:gd name="T19" fmla="*/ 44 h 84"/>
                <a:gd name="T20" fmla="*/ 43 w 86"/>
                <a:gd name="T21" fmla="*/ 83 h 84"/>
                <a:gd name="T22" fmla="*/ 44 w 86"/>
                <a:gd name="T23" fmla="*/ 84 h 84"/>
                <a:gd name="T24" fmla="*/ 45 w 86"/>
                <a:gd name="T25" fmla="*/ 83 h 84"/>
                <a:gd name="T26" fmla="*/ 45 w 86"/>
                <a:gd name="T27" fmla="*/ 44 h 84"/>
                <a:gd name="T28" fmla="*/ 85 w 86"/>
                <a:gd name="T29" fmla="*/ 44 h 84"/>
                <a:gd name="T30" fmla="*/ 86 w 86"/>
                <a:gd name="T31" fmla="*/ 42 h 84"/>
                <a:gd name="T32" fmla="*/ 85 w 86"/>
                <a:gd name="T33" fmla="*/ 4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84">
                  <a:moveTo>
                    <a:pt x="8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43" y="0"/>
                    <a:pt x="43" y="0"/>
                    <a:pt x="43" y="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1"/>
                    <a:pt x="0" y="42"/>
                    <a:pt x="0" y="42"/>
                  </a:cubicBezTo>
                  <a:cubicBezTo>
                    <a:pt x="0" y="43"/>
                    <a:pt x="1" y="44"/>
                    <a:pt x="1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3" y="84"/>
                    <a:pt x="43" y="84"/>
                    <a:pt x="44" y="84"/>
                  </a:cubicBezTo>
                  <a:cubicBezTo>
                    <a:pt x="44" y="84"/>
                    <a:pt x="45" y="84"/>
                    <a:pt x="45" y="8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85" y="44"/>
                    <a:pt x="85" y="44"/>
                    <a:pt x="85" y="44"/>
                  </a:cubicBezTo>
                  <a:cubicBezTo>
                    <a:pt x="86" y="44"/>
                    <a:pt x="86" y="43"/>
                    <a:pt x="86" y="42"/>
                  </a:cubicBezTo>
                  <a:cubicBezTo>
                    <a:pt x="86" y="42"/>
                    <a:pt x="86" y="41"/>
                    <a:pt x="85" y="4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81" name="Freeform 136"/>
            <p:cNvSpPr>
              <a:spLocks/>
            </p:cNvSpPr>
            <p:nvPr/>
          </p:nvSpPr>
          <p:spPr bwMode="auto">
            <a:xfrm>
              <a:off x="2050216" y="6302451"/>
              <a:ext cx="78080" cy="81082"/>
            </a:xfrm>
            <a:custGeom>
              <a:avLst/>
              <a:gdLst>
                <a:gd name="T0" fmla="*/ 0 w 23"/>
                <a:gd name="T1" fmla="*/ 0 h 23"/>
                <a:gd name="T2" fmla="*/ 0 w 23"/>
                <a:gd name="T3" fmla="*/ 2 h 23"/>
                <a:gd name="T4" fmla="*/ 20 w 23"/>
                <a:gd name="T5" fmla="*/ 22 h 23"/>
                <a:gd name="T6" fmla="*/ 21 w 23"/>
                <a:gd name="T7" fmla="*/ 23 h 23"/>
                <a:gd name="T8" fmla="*/ 22 w 23"/>
                <a:gd name="T9" fmla="*/ 22 h 23"/>
                <a:gd name="T10" fmla="*/ 22 w 23"/>
                <a:gd name="T11" fmla="*/ 21 h 23"/>
                <a:gd name="T12" fmla="*/ 2 w 23"/>
                <a:gd name="T13" fmla="*/ 0 h 23"/>
                <a:gd name="T14" fmla="*/ 0 w 2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2"/>
                  </a:cubicBezTo>
                  <a:cubicBezTo>
                    <a:pt x="23" y="22"/>
                    <a:pt x="23" y="21"/>
                    <a:pt x="22" y="2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82" name="Freeform 137"/>
            <p:cNvSpPr>
              <a:spLocks/>
            </p:cNvSpPr>
            <p:nvPr/>
          </p:nvSpPr>
          <p:spPr bwMode="auto">
            <a:xfrm>
              <a:off x="2206374" y="6302451"/>
              <a:ext cx="78080" cy="81082"/>
            </a:xfrm>
            <a:custGeom>
              <a:avLst/>
              <a:gdLst>
                <a:gd name="T0" fmla="*/ 22 w 23"/>
                <a:gd name="T1" fmla="*/ 0 h 23"/>
                <a:gd name="T2" fmla="*/ 22 w 23"/>
                <a:gd name="T3" fmla="*/ 2 h 23"/>
                <a:gd name="T4" fmla="*/ 2 w 23"/>
                <a:gd name="T5" fmla="*/ 22 h 23"/>
                <a:gd name="T6" fmla="*/ 1 w 23"/>
                <a:gd name="T7" fmla="*/ 23 h 23"/>
                <a:gd name="T8" fmla="*/ 0 w 23"/>
                <a:gd name="T9" fmla="*/ 22 h 23"/>
                <a:gd name="T10" fmla="*/ 0 w 23"/>
                <a:gd name="T11" fmla="*/ 21 h 23"/>
                <a:gd name="T12" fmla="*/ 21 w 23"/>
                <a:gd name="T13" fmla="*/ 0 h 23"/>
                <a:gd name="T14" fmla="*/ 22 w 2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2" y="0"/>
                  </a:moveTo>
                  <a:cubicBezTo>
                    <a:pt x="23" y="1"/>
                    <a:pt x="23" y="2"/>
                    <a:pt x="22" y="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1" y="23"/>
                    <a:pt x="0" y="23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83" name="Freeform 138"/>
            <p:cNvSpPr>
              <a:spLocks/>
            </p:cNvSpPr>
            <p:nvPr/>
          </p:nvSpPr>
          <p:spPr bwMode="auto">
            <a:xfrm>
              <a:off x="2050216" y="6440592"/>
              <a:ext cx="78080" cy="81082"/>
            </a:xfrm>
            <a:custGeom>
              <a:avLst/>
              <a:gdLst>
                <a:gd name="T0" fmla="*/ 0 w 23"/>
                <a:gd name="T1" fmla="*/ 22 h 23"/>
                <a:gd name="T2" fmla="*/ 0 w 23"/>
                <a:gd name="T3" fmla="*/ 21 h 23"/>
                <a:gd name="T4" fmla="*/ 20 w 23"/>
                <a:gd name="T5" fmla="*/ 0 h 23"/>
                <a:gd name="T6" fmla="*/ 21 w 23"/>
                <a:gd name="T7" fmla="*/ 0 h 23"/>
                <a:gd name="T8" fmla="*/ 22 w 23"/>
                <a:gd name="T9" fmla="*/ 0 h 23"/>
                <a:gd name="T10" fmla="*/ 22 w 23"/>
                <a:gd name="T11" fmla="*/ 2 h 23"/>
                <a:gd name="T12" fmla="*/ 2 w 23"/>
                <a:gd name="T13" fmla="*/ 22 h 23"/>
                <a:gd name="T14" fmla="*/ 0 w 23"/>
                <a:gd name="T15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0" y="22"/>
                  </a:moveTo>
                  <a:cubicBezTo>
                    <a:pt x="0" y="22"/>
                    <a:pt x="0" y="21"/>
                    <a:pt x="0" y="2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3"/>
                    <a:pt x="1" y="23"/>
                    <a:pt x="0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84" name="Freeform 139"/>
            <p:cNvSpPr>
              <a:spLocks/>
            </p:cNvSpPr>
            <p:nvPr/>
          </p:nvSpPr>
          <p:spPr bwMode="auto">
            <a:xfrm>
              <a:off x="2206374" y="6440592"/>
              <a:ext cx="78080" cy="81082"/>
            </a:xfrm>
            <a:custGeom>
              <a:avLst/>
              <a:gdLst>
                <a:gd name="T0" fmla="*/ 22 w 23"/>
                <a:gd name="T1" fmla="*/ 22 h 23"/>
                <a:gd name="T2" fmla="*/ 22 w 23"/>
                <a:gd name="T3" fmla="*/ 21 h 23"/>
                <a:gd name="T4" fmla="*/ 2 w 23"/>
                <a:gd name="T5" fmla="*/ 0 h 23"/>
                <a:gd name="T6" fmla="*/ 1 w 23"/>
                <a:gd name="T7" fmla="*/ 0 h 23"/>
                <a:gd name="T8" fmla="*/ 0 w 23"/>
                <a:gd name="T9" fmla="*/ 0 h 23"/>
                <a:gd name="T10" fmla="*/ 0 w 23"/>
                <a:gd name="T11" fmla="*/ 2 h 23"/>
                <a:gd name="T12" fmla="*/ 21 w 23"/>
                <a:gd name="T13" fmla="*/ 22 h 23"/>
                <a:gd name="T14" fmla="*/ 22 w 23"/>
                <a:gd name="T15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2" y="22"/>
                  </a:moveTo>
                  <a:cubicBezTo>
                    <a:pt x="23" y="22"/>
                    <a:pt x="23" y="21"/>
                    <a:pt x="22" y="2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3"/>
                    <a:pt x="22" y="23"/>
                    <a:pt x="22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185" name="Freeform 930"/>
          <p:cNvSpPr>
            <a:spLocks noEditPoints="1"/>
          </p:cNvSpPr>
          <p:nvPr/>
        </p:nvSpPr>
        <p:spPr bwMode="auto">
          <a:xfrm>
            <a:off x="9704522" y="5541432"/>
            <a:ext cx="366582" cy="250678"/>
          </a:xfrm>
          <a:custGeom>
            <a:avLst/>
            <a:gdLst>
              <a:gd name="T0" fmla="*/ 120 w 120"/>
              <a:gd name="T1" fmla="*/ 57 h 81"/>
              <a:gd name="T2" fmla="*/ 95 w 120"/>
              <a:gd name="T3" fmla="*/ 33 h 81"/>
              <a:gd name="T4" fmla="*/ 92 w 120"/>
              <a:gd name="T5" fmla="*/ 33 h 81"/>
              <a:gd name="T6" fmla="*/ 92 w 120"/>
              <a:gd name="T7" fmla="*/ 31 h 81"/>
              <a:gd name="T8" fmla="*/ 61 w 120"/>
              <a:gd name="T9" fmla="*/ 0 h 81"/>
              <a:gd name="T10" fmla="*/ 40 w 120"/>
              <a:gd name="T11" fmla="*/ 8 h 81"/>
              <a:gd name="T12" fmla="*/ 30 w 120"/>
              <a:gd name="T13" fmla="*/ 28 h 81"/>
              <a:gd name="T14" fmla="*/ 26 w 120"/>
              <a:gd name="T15" fmla="*/ 28 h 81"/>
              <a:gd name="T16" fmla="*/ 0 w 120"/>
              <a:gd name="T17" fmla="*/ 54 h 81"/>
              <a:gd name="T18" fmla="*/ 26 w 120"/>
              <a:gd name="T19" fmla="*/ 81 h 81"/>
              <a:gd name="T20" fmla="*/ 52 w 120"/>
              <a:gd name="T21" fmla="*/ 81 h 81"/>
              <a:gd name="T22" fmla="*/ 54 w 120"/>
              <a:gd name="T23" fmla="*/ 80 h 81"/>
              <a:gd name="T24" fmla="*/ 55 w 120"/>
              <a:gd name="T25" fmla="*/ 78 h 81"/>
              <a:gd name="T26" fmla="*/ 55 w 120"/>
              <a:gd name="T27" fmla="*/ 78 h 81"/>
              <a:gd name="T28" fmla="*/ 55 w 120"/>
              <a:gd name="T29" fmla="*/ 58 h 81"/>
              <a:gd name="T30" fmla="*/ 52 w 120"/>
              <a:gd name="T31" fmla="*/ 56 h 81"/>
              <a:gd name="T32" fmla="*/ 49 w 120"/>
              <a:gd name="T33" fmla="*/ 56 h 81"/>
              <a:gd name="T34" fmla="*/ 60 w 120"/>
              <a:gd name="T35" fmla="*/ 43 h 81"/>
              <a:gd name="T36" fmla="*/ 60 w 120"/>
              <a:gd name="T37" fmla="*/ 43 h 81"/>
              <a:gd name="T38" fmla="*/ 71 w 120"/>
              <a:gd name="T39" fmla="*/ 56 h 81"/>
              <a:gd name="T40" fmla="*/ 67 w 120"/>
              <a:gd name="T41" fmla="*/ 56 h 81"/>
              <a:gd name="T42" fmla="*/ 65 w 120"/>
              <a:gd name="T43" fmla="*/ 58 h 81"/>
              <a:gd name="T44" fmla="*/ 65 w 120"/>
              <a:gd name="T45" fmla="*/ 78 h 81"/>
              <a:gd name="T46" fmla="*/ 65 w 120"/>
              <a:gd name="T47" fmla="*/ 78 h 81"/>
              <a:gd name="T48" fmla="*/ 67 w 120"/>
              <a:gd name="T49" fmla="*/ 81 h 81"/>
              <a:gd name="T50" fmla="*/ 94 w 120"/>
              <a:gd name="T51" fmla="*/ 81 h 81"/>
              <a:gd name="T52" fmla="*/ 95 w 120"/>
              <a:gd name="T53" fmla="*/ 81 h 81"/>
              <a:gd name="T54" fmla="*/ 120 w 120"/>
              <a:gd name="T55" fmla="*/ 57 h 81"/>
              <a:gd name="T56" fmla="*/ 95 w 120"/>
              <a:gd name="T57" fmla="*/ 76 h 81"/>
              <a:gd name="T58" fmla="*/ 70 w 120"/>
              <a:gd name="T59" fmla="*/ 76 h 81"/>
              <a:gd name="T60" fmla="*/ 70 w 120"/>
              <a:gd name="T61" fmla="*/ 61 h 81"/>
              <a:gd name="T62" fmla="*/ 72 w 120"/>
              <a:gd name="T63" fmla="*/ 61 h 81"/>
              <a:gd name="T64" fmla="*/ 76 w 120"/>
              <a:gd name="T65" fmla="*/ 59 h 81"/>
              <a:gd name="T66" fmla="*/ 75 w 120"/>
              <a:gd name="T67" fmla="*/ 54 h 81"/>
              <a:gd name="T68" fmla="*/ 64 w 120"/>
              <a:gd name="T69" fmla="*/ 40 h 81"/>
              <a:gd name="T70" fmla="*/ 60 w 120"/>
              <a:gd name="T71" fmla="*/ 38 h 81"/>
              <a:gd name="T72" fmla="*/ 56 w 120"/>
              <a:gd name="T73" fmla="*/ 40 h 81"/>
              <a:gd name="T74" fmla="*/ 44 w 120"/>
              <a:gd name="T75" fmla="*/ 54 h 81"/>
              <a:gd name="T76" fmla="*/ 44 w 120"/>
              <a:gd name="T77" fmla="*/ 59 h 81"/>
              <a:gd name="T78" fmla="*/ 48 w 120"/>
              <a:gd name="T79" fmla="*/ 61 h 81"/>
              <a:gd name="T80" fmla="*/ 50 w 120"/>
              <a:gd name="T81" fmla="*/ 61 h 81"/>
              <a:gd name="T82" fmla="*/ 50 w 120"/>
              <a:gd name="T83" fmla="*/ 76 h 81"/>
              <a:gd name="T84" fmla="*/ 27 w 120"/>
              <a:gd name="T85" fmla="*/ 76 h 81"/>
              <a:gd name="T86" fmla="*/ 26 w 120"/>
              <a:gd name="T87" fmla="*/ 76 h 81"/>
              <a:gd name="T88" fmla="*/ 5 w 120"/>
              <a:gd name="T89" fmla="*/ 54 h 81"/>
              <a:gd name="T90" fmla="*/ 26 w 120"/>
              <a:gd name="T91" fmla="*/ 33 h 81"/>
              <a:gd name="T92" fmla="*/ 29 w 120"/>
              <a:gd name="T93" fmla="*/ 33 h 81"/>
              <a:gd name="T94" fmla="*/ 32 w 120"/>
              <a:gd name="T95" fmla="*/ 33 h 81"/>
              <a:gd name="T96" fmla="*/ 34 w 120"/>
              <a:gd name="T97" fmla="*/ 33 h 81"/>
              <a:gd name="T98" fmla="*/ 34 w 120"/>
              <a:gd name="T99" fmla="*/ 31 h 81"/>
              <a:gd name="T100" fmla="*/ 35 w 120"/>
              <a:gd name="T101" fmla="*/ 29 h 81"/>
              <a:gd name="T102" fmla="*/ 43 w 120"/>
              <a:gd name="T103" fmla="*/ 12 h 81"/>
              <a:gd name="T104" fmla="*/ 61 w 120"/>
              <a:gd name="T105" fmla="*/ 5 h 81"/>
              <a:gd name="T106" fmla="*/ 87 w 120"/>
              <a:gd name="T107" fmla="*/ 31 h 81"/>
              <a:gd name="T108" fmla="*/ 87 w 120"/>
              <a:gd name="T109" fmla="*/ 33 h 81"/>
              <a:gd name="T110" fmla="*/ 87 w 120"/>
              <a:gd name="T111" fmla="*/ 35 h 81"/>
              <a:gd name="T112" fmla="*/ 88 w 120"/>
              <a:gd name="T113" fmla="*/ 37 h 81"/>
              <a:gd name="T114" fmla="*/ 90 w 120"/>
              <a:gd name="T115" fmla="*/ 38 h 81"/>
              <a:gd name="T116" fmla="*/ 92 w 120"/>
              <a:gd name="T117" fmla="*/ 38 h 81"/>
              <a:gd name="T118" fmla="*/ 95 w 120"/>
              <a:gd name="T119" fmla="*/ 38 h 81"/>
              <a:gd name="T120" fmla="*/ 115 w 120"/>
              <a:gd name="T121" fmla="*/ 57 h 81"/>
              <a:gd name="T122" fmla="*/ 95 w 120"/>
              <a:gd name="T123" fmla="*/ 76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0" h="81">
                <a:moveTo>
                  <a:pt x="120" y="57"/>
                </a:moveTo>
                <a:cubicBezTo>
                  <a:pt x="120" y="44"/>
                  <a:pt x="108" y="33"/>
                  <a:pt x="95" y="33"/>
                </a:cubicBezTo>
                <a:cubicBezTo>
                  <a:pt x="94" y="33"/>
                  <a:pt x="93" y="33"/>
                  <a:pt x="92" y="33"/>
                </a:cubicBezTo>
                <a:cubicBezTo>
                  <a:pt x="92" y="32"/>
                  <a:pt x="92" y="32"/>
                  <a:pt x="92" y="31"/>
                </a:cubicBezTo>
                <a:cubicBezTo>
                  <a:pt x="92" y="14"/>
                  <a:pt x="78" y="0"/>
                  <a:pt x="61" y="0"/>
                </a:cubicBezTo>
                <a:cubicBezTo>
                  <a:pt x="53" y="0"/>
                  <a:pt x="45" y="3"/>
                  <a:pt x="40" y="8"/>
                </a:cubicBezTo>
                <a:cubicBezTo>
                  <a:pt x="34" y="13"/>
                  <a:pt x="30" y="21"/>
                  <a:pt x="30" y="28"/>
                </a:cubicBezTo>
                <a:cubicBezTo>
                  <a:pt x="29" y="28"/>
                  <a:pt x="28" y="28"/>
                  <a:pt x="26" y="28"/>
                </a:cubicBezTo>
                <a:cubicBezTo>
                  <a:pt x="12" y="28"/>
                  <a:pt x="0" y="40"/>
                  <a:pt x="0" y="54"/>
                </a:cubicBezTo>
                <a:cubicBezTo>
                  <a:pt x="0" y="69"/>
                  <a:pt x="12" y="81"/>
                  <a:pt x="26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3" y="81"/>
                  <a:pt x="54" y="80"/>
                  <a:pt x="54" y="80"/>
                </a:cubicBezTo>
                <a:cubicBezTo>
                  <a:pt x="55" y="79"/>
                  <a:pt x="55" y="79"/>
                  <a:pt x="55" y="78"/>
                </a:cubicBezTo>
                <a:cubicBezTo>
                  <a:pt x="55" y="78"/>
                  <a:pt x="55" y="78"/>
                  <a:pt x="55" y="78"/>
                </a:cubicBezTo>
                <a:cubicBezTo>
                  <a:pt x="55" y="58"/>
                  <a:pt x="55" y="58"/>
                  <a:pt x="55" y="58"/>
                </a:cubicBezTo>
                <a:cubicBezTo>
                  <a:pt x="55" y="57"/>
                  <a:pt x="54" y="56"/>
                  <a:pt x="52" y="56"/>
                </a:cubicBezTo>
                <a:cubicBezTo>
                  <a:pt x="49" y="56"/>
                  <a:pt x="49" y="56"/>
                  <a:pt x="49" y="56"/>
                </a:cubicBezTo>
                <a:cubicBezTo>
                  <a:pt x="60" y="43"/>
                  <a:pt x="60" y="43"/>
                  <a:pt x="60" y="43"/>
                </a:cubicBezTo>
                <a:cubicBezTo>
                  <a:pt x="60" y="43"/>
                  <a:pt x="60" y="43"/>
                  <a:pt x="60" y="43"/>
                </a:cubicBezTo>
                <a:cubicBezTo>
                  <a:pt x="71" y="56"/>
                  <a:pt x="71" y="56"/>
                  <a:pt x="71" y="56"/>
                </a:cubicBezTo>
                <a:cubicBezTo>
                  <a:pt x="67" y="56"/>
                  <a:pt x="67" y="56"/>
                  <a:pt x="67" y="56"/>
                </a:cubicBezTo>
                <a:cubicBezTo>
                  <a:pt x="66" y="56"/>
                  <a:pt x="65" y="57"/>
                  <a:pt x="65" y="58"/>
                </a:cubicBezTo>
                <a:cubicBezTo>
                  <a:pt x="65" y="78"/>
                  <a:pt x="65" y="78"/>
                  <a:pt x="65" y="78"/>
                </a:cubicBezTo>
                <a:cubicBezTo>
                  <a:pt x="65" y="78"/>
                  <a:pt x="65" y="78"/>
                  <a:pt x="65" y="78"/>
                </a:cubicBezTo>
                <a:cubicBezTo>
                  <a:pt x="65" y="80"/>
                  <a:pt x="66" y="81"/>
                  <a:pt x="67" y="81"/>
                </a:cubicBezTo>
                <a:cubicBezTo>
                  <a:pt x="94" y="81"/>
                  <a:pt x="94" y="81"/>
                  <a:pt x="94" y="81"/>
                </a:cubicBezTo>
                <a:cubicBezTo>
                  <a:pt x="95" y="81"/>
                  <a:pt x="95" y="81"/>
                  <a:pt x="95" y="81"/>
                </a:cubicBezTo>
                <a:cubicBezTo>
                  <a:pt x="109" y="81"/>
                  <a:pt x="120" y="70"/>
                  <a:pt x="120" y="57"/>
                </a:cubicBezTo>
                <a:close/>
                <a:moveTo>
                  <a:pt x="95" y="76"/>
                </a:moveTo>
                <a:cubicBezTo>
                  <a:pt x="70" y="76"/>
                  <a:pt x="70" y="76"/>
                  <a:pt x="70" y="76"/>
                </a:cubicBezTo>
                <a:cubicBezTo>
                  <a:pt x="70" y="61"/>
                  <a:pt x="70" y="61"/>
                  <a:pt x="70" y="61"/>
                </a:cubicBezTo>
                <a:cubicBezTo>
                  <a:pt x="72" y="61"/>
                  <a:pt x="72" y="61"/>
                  <a:pt x="72" y="61"/>
                </a:cubicBezTo>
                <a:cubicBezTo>
                  <a:pt x="75" y="61"/>
                  <a:pt x="76" y="59"/>
                  <a:pt x="76" y="59"/>
                </a:cubicBezTo>
                <a:cubicBezTo>
                  <a:pt x="77" y="58"/>
                  <a:pt x="77" y="56"/>
                  <a:pt x="75" y="54"/>
                </a:cubicBezTo>
                <a:cubicBezTo>
                  <a:pt x="64" y="40"/>
                  <a:pt x="64" y="40"/>
                  <a:pt x="64" y="40"/>
                </a:cubicBezTo>
                <a:cubicBezTo>
                  <a:pt x="63" y="39"/>
                  <a:pt x="61" y="38"/>
                  <a:pt x="60" y="38"/>
                </a:cubicBezTo>
                <a:cubicBezTo>
                  <a:pt x="58" y="38"/>
                  <a:pt x="57" y="39"/>
                  <a:pt x="56" y="40"/>
                </a:cubicBezTo>
                <a:cubicBezTo>
                  <a:pt x="44" y="54"/>
                  <a:pt x="44" y="54"/>
                  <a:pt x="44" y="54"/>
                </a:cubicBezTo>
                <a:cubicBezTo>
                  <a:pt x="43" y="56"/>
                  <a:pt x="43" y="58"/>
                  <a:pt x="44" y="59"/>
                </a:cubicBezTo>
                <a:cubicBezTo>
                  <a:pt x="44" y="59"/>
                  <a:pt x="45" y="61"/>
                  <a:pt x="48" y="61"/>
                </a:cubicBezTo>
                <a:cubicBezTo>
                  <a:pt x="50" y="61"/>
                  <a:pt x="50" y="61"/>
                  <a:pt x="50" y="61"/>
                </a:cubicBezTo>
                <a:cubicBezTo>
                  <a:pt x="50" y="76"/>
                  <a:pt x="50" y="76"/>
                  <a:pt x="50" y="76"/>
                </a:cubicBezTo>
                <a:cubicBezTo>
                  <a:pt x="27" y="76"/>
                  <a:pt x="27" y="76"/>
                  <a:pt x="27" y="76"/>
                </a:cubicBezTo>
                <a:cubicBezTo>
                  <a:pt x="26" y="76"/>
                  <a:pt x="26" y="76"/>
                  <a:pt x="26" y="76"/>
                </a:cubicBezTo>
                <a:cubicBezTo>
                  <a:pt x="14" y="76"/>
                  <a:pt x="5" y="66"/>
                  <a:pt x="5" y="54"/>
                </a:cubicBezTo>
                <a:cubicBezTo>
                  <a:pt x="5" y="43"/>
                  <a:pt x="15" y="33"/>
                  <a:pt x="26" y="33"/>
                </a:cubicBezTo>
                <a:cubicBezTo>
                  <a:pt x="27" y="33"/>
                  <a:pt x="28" y="33"/>
                  <a:pt x="29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3" y="33"/>
                  <a:pt x="34" y="33"/>
                </a:cubicBezTo>
                <a:cubicBezTo>
                  <a:pt x="34" y="32"/>
                  <a:pt x="34" y="32"/>
                  <a:pt x="34" y="31"/>
                </a:cubicBezTo>
                <a:cubicBezTo>
                  <a:pt x="35" y="29"/>
                  <a:pt x="35" y="29"/>
                  <a:pt x="35" y="29"/>
                </a:cubicBezTo>
                <a:cubicBezTo>
                  <a:pt x="35" y="22"/>
                  <a:pt x="38" y="16"/>
                  <a:pt x="43" y="12"/>
                </a:cubicBezTo>
                <a:cubicBezTo>
                  <a:pt x="48" y="7"/>
                  <a:pt x="54" y="5"/>
                  <a:pt x="61" y="5"/>
                </a:cubicBezTo>
                <a:cubicBezTo>
                  <a:pt x="75" y="5"/>
                  <a:pt x="87" y="16"/>
                  <a:pt x="87" y="31"/>
                </a:cubicBezTo>
                <a:cubicBezTo>
                  <a:pt x="87" y="31"/>
                  <a:pt x="87" y="32"/>
                  <a:pt x="87" y="33"/>
                </a:cubicBezTo>
                <a:cubicBezTo>
                  <a:pt x="87" y="35"/>
                  <a:pt x="87" y="35"/>
                  <a:pt x="87" y="35"/>
                </a:cubicBezTo>
                <a:cubicBezTo>
                  <a:pt x="87" y="36"/>
                  <a:pt x="87" y="37"/>
                  <a:pt x="88" y="37"/>
                </a:cubicBezTo>
                <a:cubicBezTo>
                  <a:pt x="88" y="38"/>
                  <a:pt x="89" y="38"/>
                  <a:pt x="90" y="38"/>
                </a:cubicBezTo>
                <a:cubicBezTo>
                  <a:pt x="92" y="38"/>
                  <a:pt x="92" y="38"/>
                  <a:pt x="92" y="38"/>
                </a:cubicBezTo>
                <a:cubicBezTo>
                  <a:pt x="93" y="38"/>
                  <a:pt x="94" y="38"/>
                  <a:pt x="95" y="38"/>
                </a:cubicBezTo>
                <a:cubicBezTo>
                  <a:pt x="106" y="38"/>
                  <a:pt x="115" y="46"/>
                  <a:pt x="115" y="57"/>
                </a:cubicBezTo>
                <a:cubicBezTo>
                  <a:pt x="115" y="67"/>
                  <a:pt x="106" y="76"/>
                  <a:pt x="95" y="76"/>
                </a:cubicBezTo>
                <a:close/>
              </a:path>
            </a:pathLst>
          </a:custGeom>
          <a:solidFill>
            <a:srgbClr val="FE6500"/>
          </a:solidFill>
          <a:ln w="3175"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186" name="그룹 2185"/>
          <p:cNvGrpSpPr/>
          <p:nvPr/>
        </p:nvGrpSpPr>
        <p:grpSpPr>
          <a:xfrm>
            <a:off x="4153990" y="4406462"/>
            <a:ext cx="257688" cy="222794"/>
            <a:chOff x="11981352" y="5017137"/>
            <a:chExt cx="288294" cy="249256"/>
          </a:xfrm>
          <a:solidFill>
            <a:srgbClr val="FE6500"/>
          </a:solidFill>
        </p:grpSpPr>
        <p:sp>
          <p:nvSpPr>
            <p:cNvPr id="2187" name="Freeform 1076"/>
            <p:cNvSpPr>
              <a:spLocks noEditPoints="1"/>
            </p:cNvSpPr>
            <p:nvPr/>
          </p:nvSpPr>
          <p:spPr bwMode="auto">
            <a:xfrm>
              <a:off x="11981352" y="5017137"/>
              <a:ext cx="288294" cy="249256"/>
            </a:xfrm>
            <a:custGeom>
              <a:avLst/>
              <a:gdLst>
                <a:gd name="T0" fmla="*/ 82 w 83"/>
                <a:gd name="T1" fmla="*/ 30 h 72"/>
                <a:gd name="T2" fmla="*/ 57 w 83"/>
                <a:gd name="T3" fmla="*/ 30 h 72"/>
                <a:gd name="T4" fmla="*/ 57 w 83"/>
                <a:gd name="T5" fmla="*/ 1 h 72"/>
                <a:gd name="T6" fmla="*/ 56 w 83"/>
                <a:gd name="T7" fmla="*/ 0 h 72"/>
                <a:gd name="T8" fmla="*/ 2 w 83"/>
                <a:gd name="T9" fmla="*/ 0 h 72"/>
                <a:gd name="T10" fmla="*/ 0 w 83"/>
                <a:gd name="T11" fmla="*/ 1 h 72"/>
                <a:gd name="T12" fmla="*/ 0 w 83"/>
                <a:gd name="T13" fmla="*/ 42 h 72"/>
                <a:gd name="T14" fmla="*/ 2 w 83"/>
                <a:gd name="T15" fmla="*/ 44 h 72"/>
                <a:gd name="T16" fmla="*/ 14 w 83"/>
                <a:gd name="T17" fmla="*/ 44 h 72"/>
                <a:gd name="T18" fmla="*/ 14 w 83"/>
                <a:gd name="T19" fmla="*/ 55 h 72"/>
                <a:gd name="T20" fmla="*/ 15 w 83"/>
                <a:gd name="T21" fmla="*/ 56 h 72"/>
                <a:gd name="T22" fmla="*/ 15 w 83"/>
                <a:gd name="T23" fmla="*/ 56 h 72"/>
                <a:gd name="T24" fmla="*/ 16 w 83"/>
                <a:gd name="T25" fmla="*/ 56 h 72"/>
                <a:gd name="T26" fmla="*/ 29 w 83"/>
                <a:gd name="T27" fmla="*/ 44 h 72"/>
                <a:gd name="T28" fmla="*/ 41 w 83"/>
                <a:gd name="T29" fmla="*/ 44 h 72"/>
                <a:gd name="T30" fmla="*/ 41 w 83"/>
                <a:gd name="T31" fmla="*/ 61 h 72"/>
                <a:gd name="T32" fmla="*/ 42 w 83"/>
                <a:gd name="T33" fmla="*/ 63 h 72"/>
                <a:gd name="T34" fmla="*/ 61 w 83"/>
                <a:gd name="T35" fmla="*/ 63 h 72"/>
                <a:gd name="T36" fmla="*/ 71 w 83"/>
                <a:gd name="T37" fmla="*/ 72 h 72"/>
                <a:gd name="T38" fmla="*/ 72 w 83"/>
                <a:gd name="T39" fmla="*/ 72 h 72"/>
                <a:gd name="T40" fmla="*/ 73 w 83"/>
                <a:gd name="T41" fmla="*/ 72 h 72"/>
                <a:gd name="T42" fmla="*/ 73 w 83"/>
                <a:gd name="T43" fmla="*/ 71 h 72"/>
                <a:gd name="T44" fmla="*/ 73 w 83"/>
                <a:gd name="T45" fmla="*/ 63 h 72"/>
                <a:gd name="T46" fmla="*/ 82 w 83"/>
                <a:gd name="T47" fmla="*/ 63 h 72"/>
                <a:gd name="T48" fmla="*/ 83 w 83"/>
                <a:gd name="T49" fmla="*/ 61 h 72"/>
                <a:gd name="T50" fmla="*/ 83 w 83"/>
                <a:gd name="T51" fmla="*/ 31 h 72"/>
                <a:gd name="T52" fmla="*/ 82 w 83"/>
                <a:gd name="T53" fmla="*/ 30 h 72"/>
                <a:gd name="T54" fmla="*/ 29 w 83"/>
                <a:gd name="T55" fmla="*/ 41 h 72"/>
                <a:gd name="T56" fmla="*/ 28 w 83"/>
                <a:gd name="T57" fmla="*/ 42 h 72"/>
                <a:gd name="T58" fmla="*/ 16 w 83"/>
                <a:gd name="T59" fmla="*/ 52 h 72"/>
                <a:gd name="T60" fmla="*/ 16 w 83"/>
                <a:gd name="T61" fmla="*/ 42 h 72"/>
                <a:gd name="T62" fmla="*/ 15 w 83"/>
                <a:gd name="T63" fmla="*/ 41 h 72"/>
                <a:gd name="T64" fmla="*/ 3 w 83"/>
                <a:gd name="T65" fmla="*/ 41 h 72"/>
                <a:gd name="T66" fmla="*/ 3 w 83"/>
                <a:gd name="T67" fmla="*/ 3 h 72"/>
                <a:gd name="T68" fmla="*/ 55 w 83"/>
                <a:gd name="T69" fmla="*/ 3 h 72"/>
                <a:gd name="T70" fmla="*/ 55 w 83"/>
                <a:gd name="T71" fmla="*/ 30 h 72"/>
                <a:gd name="T72" fmla="*/ 42 w 83"/>
                <a:gd name="T73" fmla="*/ 30 h 72"/>
                <a:gd name="T74" fmla="*/ 41 w 83"/>
                <a:gd name="T75" fmla="*/ 31 h 72"/>
                <a:gd name="T76" fmla="*/ 41 w 83"/>
                <a:gd name="T77" fmla="*/ 41 h 72"/>
                <a:gd name="T78" fmla="*/ 29 w 83"/>
                <a:gd name="T79" fmla="*/ 41 h 72"/>
                <a:gd name="T80" fmla="*/ 81 w 83"/>
                <a:gd name="T81" fmla="*/ 60 h 72"/>
                <a:gd name="T82" fmla="*/ 72 w 83"/>
                <a:gd name="T83" fmla="*/ 60 h 72"/>
                <a:gd name="T84" fmla="*/ 71 w 83"/>
                <a:gd name="T85" fmla="*/ 61 h 72"/>
                <a:gd name="T86" fmla="*/ 71 w 83"/>
                <a:gd name="T87" fmla="*/ 68 h 72"/>
                <a:gd name="T88" fmla="*/ 63 w 83"/>
                <a:gd name="T89" fmla="*/ 61 h 72"/>
                <a:gd name="T90" fmla="*/ 62 w 83"/>
                <a:gd name="T91" fmla="*/ 60 h 72"/>
                <a:gd name="T92" fmla="*/ 43 w 83"/>
                <a:gd name="T93" fmla="*/ 60 h 72"/>
                <a:gd name="T94" fmla="*/ 43 w 83"/>
                <a:gd name="T95" fmla="*/ 32 h 72"/>
                <a:gd name="T96" fmla="*/ 56 w 83"/>
                <a:gd name="T97" fmla="*/ 32 h 72"/>
                <a:gd name="T98" fmla="*/ 56 w 83"/>
                <a:gd name="T99" fmla="*/ 32 h 72"/>
                <a:gd name="T100" fmla="*/ 56 w 83"/>
                <a:gd name="T101" fmla="*/ 32 h 72"/>
                <a:gd name="T102" fmla="*/ 81 w 83"/>
                <a:gd name="T103" fmla="*/ 32 h 72"/>
                <a:gd name="T104" fmla="*/ 81 w 83"/>
                <a:gd name="T10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" h="72">
                  <a:moveTo>
                    <a:pt x="82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6" y="0"/>
                    <a:pt x="5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5"/>
                    <a:pt x="14" y="56"/>
                    <a:pt x="15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6"/>
                    <a:pt x="16" y="56"/>
                    <a:pt x="16" y="56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62"/>
                    <a:pt x="41" y="63"/>
                    <a:pt x="42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72"/>
                    <a:pt x="73" y="72"/>
                  </a:cubicBezTo>
                  <a:cubicBezTo>
                    <a:pt x="73" y="72"/>
                    <a:pt x="73" y="71"/>
                    <a:pt x="73" y="71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3" y="63"/>
                    <a:pt x="83" y="62"/>
                    <a:pt x="83" y="6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0"/>
                    <a:pt x="83" y="30"/>
                    <a:pt x="82" y="30"/>
                  </a:cubicBezTo>
                  <a:close/>
                  <a:moveTo>
                    <a:pt x="29" y="41"/>
                  </a:moveTo>
                  <a:cubicBezTo>
                    <a:pt x="28" y="41"/>
                    <a:pt x="28" y="41"/>
                    <a:pt x="28" y="4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1"/>
                    <a:pt x="15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29" y="41"/>
                  </a:lnTo>
                  <a:close/>
                  <a:moveTo>
                    <a:pt x="81" y="60"/>
                  </a:moveTo>
                  <a:cubicBezTo>
                    <a:pt x="72" y="60"/>
                    <a:pt x="72" y="60"/>
                    <a:pt x="72" y="60"/>
                  </a:cubicBezTo>
                  <a:cubicBezTo>
                    <a:pt x="71" y="60"/>
                    <a:pt x="71" y="61"/>
                    <a:pt x="71" y="61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81" y="6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88" name="Freeform 1077"/>
            <p:cNvSpPr>
              <a:spLocks/>
            </p:cNvSpPr>
            <p:nvPr/>
          </p:nvSpPr>
          <p:spPr bwMode="auto">
            <a:xfrm>
              <a:off x="12158533" y="5140264"/>
              <a:ext cx="75079" cy="72073"/>
            </a:xfrm>
            <a:custGeom>
              <a:avLst/>
              <a:gdLst>
                <a:gd name="T0" fmla="*/ 10 w 22"/>
                <a:gd name="T1" fmla="*/ 9 h 20"/>
                <a:gd name="T2" fmla="*/ 1 w 22"/>
                <a:gd name="T3" fmla="*/ 9 h 20"/>
                <a:gd name="T4" fmla="*/ 0 w 22"/>
                <a:gd name="T5" fmla="*/ 11 h 20"/>
                <a:gd name="T6" fmla="*/ 1 w 22"/>
                <a:gd name="T7" fmla="*/ 12 h 20"/>
                <a:gd name="T8" fmla="*/ 10 w 22"/>
                <a:gd name="T9" fmla="*/ 12 h 20"/>
                <a:gd name="T10" fmla="*/ 10 w 22"/>
                <a:gd name="T11" fmla="*/ 19 h 20"/>
                <a:gd name="T12" fmla="*/ 11 w 22"/>
                <a:gd name="T13" fmla="*/ 20 h 20"/>
                <a:gd name="T14" fmla="*/ 12 w 22"/>
                <a:gd name="T15" fmla="*/ 19 h 20"/>
                <a:gd name="T16" fmla="*/ 12 w 22"/>
                <a:gd name="T17" fmla="*/ 12 h 20"/>
                <a:gd name="T18" fmla="*/ 21 w 22"/>
                <a:gd name="T19" fmla="*/ 12 h 20"/>
                <a:gd name="T20" fmla="*/ 22 w 22"/>
                <a:gd name="T21" fmla="*/ 11 h 20"/>
                <a:gd name="T22" fmla="*/ 21 w 22"/>
                <a:gd name="T23" fmla="*/ 9 h 20"/>
                <a:gd name="T24" fmla="*/ 12 w 22"/>
                <a:gd name="T25" fmla="*/ 9 h 20"/>
                <a:gd name="T26" fmla="*/ 12 w 22"/>
                <a:gd name="T27" fmla="*/ 1 h 20"/>
                <a:gd name="T28" fmla="*/ 11 w 22"/>
                <a:gd name="T29" fmla="*/ 0 h 20"/>
                <a:gd name="T30" fmla="*/ 10 w 22"/>
                <a:gd name="T31" fmla="*/ 1 h 20"/>
                <a:gd name="T32" fmla="*/ 10 w 22"/>
                <a:gd name="T3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0">
                  <a:moveTo>
                    <a:pt x="1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1" y="20"/>
                  </a:cubicBezTo>
                  <a:cubicBezTo>
                    <a:pt x="12" y="20"/>
                    <a:pt x="12" y="20"/>
                    <a:pt x="12" y="19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1"/>
                    <a:pt x="22" y="11"/>
                  </a:cubicBezTo>
                  <a:cubicBezTo>
                    <a:pt x="22" y="10"/>
                    <a:pt x="22" y="9"/>
                    <a:pt x="2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0"/>
                    <a:pt x="10" y="0"/>
                    <a:pt x="10" y="1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89" name="그룹 2188"/>
          <p:cNvGrpSpPr/>
          <p:nvPr/>
        </p:nvGrpSpPr>
        <p:grpSpPr>
          <a:xfrm>
            <a:off x="4845436" y="4393041"/>
            <a:ext cx="252320" cy="249636"/>
            <a:chOff x="10563906" y="11344598"/>
            <a:chExt cx="282289" cy="279286"/>
          </a:xfrm>
          <a:solidFill>
            <a:srgbClr val="FE6500"/>
          </a:solidFill>
        </p:grpSpPr>
        <p:sp>
          <p:nvSpPr>
            <p:cNvPr id="2190" name="Freeform 960"/>
            <p:cNvSpPr>
              <a:spLocks noEditPoints="1"/>
            </p:cNvSpPr>
            <p:nvPr/>
          </p:nvSpPr>
          <p:spPr bwMode="auto">
            <a:xfrm>
              <a:off x="10563906" y="11344598"/>
              <a:ext cx="126129" cy="129133"/>
            </a:xfrm>
            <a:custGeom>
              <a:avLst/>
              <a:gdLst>
                <a:gd name="T0" fmla="*/ 35 w 36"/>
                <a:gd name="T1" fmla="*/ 37 h 37"/>
                <a:gd name="T2" fmla="*/ 1 w 36"/>
                <a:gd name="T3" fmla="*/ 37 h 37"/>
                <a:gd name="T4" fmla="*/ 0 w 36"/>
                <a:gd name="T5" fmla="*/ 36 h 37"/>
                <a:gd name="T6" fmla="*/ 0 w 36"/>
                <a:gd name="T7" fmla="*/ 1 h 37"/>
                <a:gd name="T8" fmla="*/ 1 w 36"/>
                <a:gd name="T9" fmla="*/ 0 h 37"/>
                <a:gd name="T10" fmla="*/ 35 w 36"/>
                <a:gd name="T11" fmla="*/ 0 h 37"/>
                <a:gd name="T12" fmla="*/ 36 w 36"/>
                <a:gd name="T13" fmla="*/ 1 h 37"/>
                <a:gd name="T14" fmla="*/ 36 w 36"/>
                <a:gd name="T15" fmla="*/ 36 h 37"/>
                <a:gd name="T16" fmla="*/ 35 w 36"/>
                <a:gd name="T17" fmla="*/ 37 h 37"/>
                <a:gd name="T18" fmla="*/ 2 w 36"/>
                <a:gd name="T19" fmla="*/ 35 h 37"/>
                <a:gd name="T20" fmla="*/ 34 w 36"/>
                <a:gd name="T21" fmla="*/ 35 h 37"/>
                <a:gd name="T22" fmla="*/ 34 w 36"/>
                <a:gd name="T23" fmla="*/ 2 h 37"/>
                <a:gd name="T24" fmla="*/ 2 w 36"/>
                <a:gd name="T25" fmla="*/ 2 h 37"/>
                <a:gd name="T26" fmla="*/ 2 w 36"/>
                <a:gd name="T2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7">
                  <a:moveTo>
                    <a:pt x="35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6" y="1"/>
                    <a:pt x="36" y="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7"/>
                    <a:pt x="35" y="37"/>
                  </a:cubicBezTo>
                  <a:close/>
                  <a:moveTo>
                    <a:pt x="2" y="35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5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91" name="Freeform 961"/>
            <p:cNvSpPr>
              <a:spLocks noEditPoints="1"/>
            </p:cNvSpPr>
            <p:nvPr/>
          </p:nvSpPr>
          <p:spPr bwMode="auto">
            <a:xfrm>
              <a:off x="10717062" y="11344598"/>
              <a:ext cx="129133" cy="129133"/>
            </a:xfrm>
            <a:custGeom>
              <a:avLst/>
              <a:gdLst>
                <a:gd name="T0" fmla="*/ 35 w 37"/>
                <a:gd name="T1" fmla="*/ 37 h 37"/>
                <a:gd name="T2" fmla="*/ 1 w 37"/>
                <a:gd name="T3" fmla="*/ 37 h 37"/>
                <a:gd name="T4" fmla="*/ 0 w 37"/>
                <a:gd name="T5" fmla="*/ 36 h 37"/>
                <a:gd name="T6" fmla="*/ 0 w 37"/>
                <a:gd name="T7" fmla="*/ 1 h 37"/>
                <a:gd name="T8" fmla="*/ 1 w 37"/>
                <a:gd name="T9" fmla="*/ 0 h 37"/>
                <a:gd name="T10" fmla="*/ 35 w 37"/>
                <a:gd name="T11" fmla="*/ 0 h 37"/>
                <a:gd name="T12" fmla="*/ 37 w 37"/>
                <a:gd name="T13" fmla="*/ 1 h 37"/>
                <a:gd name="T14" fmla="*/ 37 w 37"/>
                <a:gd name="T15" fmla="*/ 36 h 37"/>
                <a:gd name="T16" fmla="*/ 35 w 37"/>
                <a:gd name="T17" fmla="*/ 37 h 37"/>
                <a:gd name="T18" fmla="*/ 2 w 37"/>
                <a:gd name="T19" fmla="*/ 35 h 37"/>
                <a:gd name="T20" fmla="*/ 34 w 37"/>
                <a:gd name="T21" fmla="*/ 35 h 37"/>
                <a:gd name="T22" fmla="*/ 34 w 37"/>
                <a:gd name="T23" fmla="*/ 2 h 37"/>
                <a:gd name="T24" fmla="*/ 2 w 37"/>
                <a:gd name="T25" fmla="*/ 2 h 37"/>
                <a:gd name="T26" fmla="*/ 2 w 37"/>
                <a:gd name="T2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37">
                  <a:moveTo>
                    <a:pt x="35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7" y="1"/>
                    <a:pt x="37" y="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6" y="37"/>
                    <a:pt x="35" y="37"/>
                  </a:cubicBezTo>
                  <a:close/>
                  <a:moveTo>
                    <a:pt x="2" y="35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5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92" name="Freeform 962"/>
            <p:cNvSpPr>
              <a:spLocks noEditPoints="1"/>
            </p:cNvSpPr>
            <p:nvPr/>
          </p:nvSpPr>
          <p:spPr bwMode="auto">
            <a:xfrm>
              <a:off x="10563906" y="11497755"/>
              <a:ext cx="126129" cy="126129"/>
            </a:xfrm>
            <a:custGeom>
              <a:avLst/>
              <a:gdLst>
                <a:gd name="T0" fmla="*/ 35 w 36"/>
                <a:gd name="T1" fmla="*/ 37 h 37"/>
                <a:gd name="T2" fmla="*/ 1 w 36"/>
                <a:gd name="T3" fmla="*/ 37 h 37"/>
                <a:gd name="T4" fmla="*/ 0 w 36"/>
                <a:gd name="T5" fmla="*/ 36 h 37"/>
                <a:gd name="T6" fmla="*/ 0 w 36"/>
                <a:gd name="T7" fmla="*/ 1 h 37"/>
                <a:gd name="T8" fmla="*/ 1 w 36"/>
                <a:gd name="T9" fmla="*/ 0 h 37"/>
                <a:gd name="T10" fmla="*/ 35 w 36"/>
                <a:gd name="T11" fmla="*/ 0 h 37"/>
                <a:gd name="T12" fmla="*/ 36 w 36"/>
                <a:gd name="T13" fmla="*/ 1 h 37"/>
                <a:gd name="T14" fmla="*/ 36 w 36"/>
                <a:gd name="T15" fmla="*/ 36 h 37"/>
                <a:gd name="T16" fmla="*/ 35 w 36"/>
                <a:gd name="T17" fmla="*/ 37 h 37"/>
                <a:gd name="T18" fmla="*/ 2 w 36"/>
                <a:gd name="T19" fmla="*/ 34 h 37"/>
                <a:gd name="T20" fmla="*/ 34 w 36"/>
                <a:gd name="T21" fmla="*/ 34 h 37"/>
                <a:gd name="T22" fmla="*/ 34 w 36"/>
                <a:gd name="T23" fmla="*/ 2 h 37"/>
                <a:gd name="T24" fmla="*/ 2 w 36"/>
                <a:gd name="T25" fmla="*/ 2 h 37"/>
                <a:gd name="T26" fmla="*/ 2 w 36"/>
                <a:gd name="T2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7">
                  <a:moveTo>
                    <a:pt x="35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7"/>
                    <a:pt x="35" y="37"/>
                  </a:cubicBezTo>
                  <a:close/>
                  <a:moveTo>
                    <a:pt x="2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93" name="Freeform 963"/>
            <p:cNvSpPr>
              <a:spLocks noEditPoints="1"/>
            </p:cNvSpPr>
            <p:nvPr/>
          </p:nvSpPr>
          <p:spPr bwMode="auto">
            <a:xfrm>
              <a:off x="10717062" y="11497755"/>
              <a:ext cx="129133" cy="126129"/>
            </a:xfrm>
            <a:custGeom>
              <a:avLst/>
              <a:gdLst>
                <a:gd name="T0" fmla="*/ 35 w 37"/>
                <a:gd name="T1" fmla="*/ 37 h 37"/>
                <a:gd name="T2" fmla="*/ 1 w 37"/>
                <a:gd name="T3" fmla="*/ 37 h 37"/>
                <a:gd name="T4" fmla="*/ 0 w 37"/>
                <a:gd name="T5" fmla="*/ 36 h 37"/>
                <a:gd name="T6" fmla="*/ 0 w 37"/>
                <a:gd name="T7" fmla="*/ 1 h 37"/>
                <a:gd name="T8" fmla="*/ 1 w 37"/>
                <a:gd name="T9" fmla="*/ 0 h 37"/>
                <a:gd name="T10" fmla="*/ 35 w 37"/>
                <a:gd name="T11" fmla="*/ 0 h 37"/>
                <a:gd name="T12" fmla="*/ 37 w 37"/>
                <a:gd name="T13" fmla="*/ 1 h 37"/>
                <a:gd name="T14" fmla="*/ 37 w 37"/>
                <a:gd name="T15" fmla="*/ 36 h 37"/>
                <a:gd name="T16" fmla="*/ 35 w 37"/>
                <a:gd name="T17" fmla="*/ 37 h 37"/>
                <a:gd name="T18" fmla="*/ 2 w 37"/>
                <a:gd name="T19" fmla="*/ 34 h 37"/>
                <a:gd name="T20" fmla="*/ 34 w 37"/>
                <a:gd name="T21" fmla="*/ 34 h 37"/>
                <a:gd name="T22" fmla="*/ 34 w 37"/>
                <a:gd name="T23" fmla="*/ 2 h 37"/>
                <a:gd name="T24" fmla="*/ 2 w 37"/>
                <a:gd name="T25" fmla="*/ 2 h 37"/>
                <a:gd name="T26" fmla="*/ 2 w 37"/>
                <a:gd name="T2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37">
                  <a:moveTo>
                    <a:pt x="35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7" y="0"/>
                    <a:pt x="37" y="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6" y="37"/>
                    <a:pt x="35" y="37"/>
                  </a:cubicBezTo>
                  <a:close/>
                  <a:moveTo>
                    <a:pt x="2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94" name="그룹 2193"/>
          <p:cNvGrpSpPr/>
          <p:nvPr/>
        </p:nvGrpSpPr>
        <p:grpSpPr>
          <a:xfrm>
            <a:off x="7619513" y="1422062"/>
            <a:ext cx="260374" cy="257688"/>
            <a:chOff x="10557900" y="12614894"/>
            <a:chExt cx="291298" cy="288294"/>
          </a:xfrm>
          <a:solidFill>
            <a:srgbClr val="FE6500"/>
          </a:solidFill>
        </p:grpSpPr>
        <p:sp>
          <p:nvSpPr>
            <p:cNvPr id="2195" name="Freeform 967"/>
            <p:cNvSpPr>
              <a:spLocks noEditPoints="1"/>
            </p:cNvSpPr>
            <p:nvPr/>
          </p:nvSpPr>
          <p:spPr bwMode="auto">
            <a:xfrm>
              <a:off x="10557900" y="12614894"/>
              <a:ext cx="291298" cy="288294"/>
            </a:xfrm>
            <a:custGeom>
              <a:avLst/>
              <a:gdLst>
                <a:gd name="T0" fmla="*/ 42 w 84"/>
                <a:gd name="T1" fmla="*/ 83 h 83"/>
                <a:gd name="T2" fmla="*/ 0 w 84"/>
                <a:gd name="T3" fmla="*/ 42 h 83"/>
                <a:gd name="T4" fmla="*/ 42 w 84"/>
                <a:gd name="T5" fmla="*/ 0 h 83"/>
                <a:gd name="T6" fmla="*/ 84 w 84"/>
                <a:gd name="T7" fmla="*/ 42 h 83"/>
                <a:gd name="T8" fmla="*/ 42 w 84"/>
                <a:gd name="T9" fmla="*/ 83 h 83"/>
                <a:gd name="T10" fmla="*/ 42 w 84"/>
                <a:gd name="T11" fmla="*/ 2 h 83"/>
                <a:gd name="T12" fmla="*/ 3 w 84"/>
                <a:gd name="T13" fmla="*/ 42 h 83"/>
                <a:gd name="T14" fmla="*/ 42 w 84"/>
                <a:gd name="T15" fmla="*/ 81 h 83"/>
                <a:gd name="T16" fmla="*/ 82 w 84"/>
                <a:gd name="T17" fmla="*/ 42 h 83"/>
                <a:gd name="T18" fmla="*/ 42 w 84"/>
                <a:gd name="T1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42" y="83"/>
                  </a:moveTo>
                  <a:cubicBezTo>
                    <a:pt x="19" y="83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lose/>
                  <a:moveTo>
                    <a:pt x="42" y="2"/>
                  </a:moveTo>
                  <a:cubicBezTo>
                    <a:pt x="20" y="2"/>
                    <a:pt x="3" y="20"/>
                    <a:pt x="3" y="42"/>
                  </a:cubicBezTo>
                  <a:cubicBezTo>
                    <a:pt x="3" y="63"/>
                    <a:pt x="20" y="81"/>
                    <a:pt x="42" y="81"/>
                  </a:cubicBezTo>
                  <a:cubicBezTo>
                    <a:pt x="64" y="81"/>
                    <a:pt x="82" y="63"/>
                    <a:pt x="82" y="42"/>
                  </a:cubicBezTo>
                  <a:cubicBezTo>
                    <a:pt x="82" y="20"/>
                    <a:pt x="64" y="2"/>
                    <a:pt x="4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96" name="Freeform 968"/>
            <p:cNvSpPr>
              <a:spLocks noEditPoints="1"/>
            </p:cNvSpPr>
            <p:nvPr/>
          </p:nvSpPr>
          <p:spPr bwMode="auto">
            <a:xfrm>
              <a:off x="10629974" y="12695976"/>
              <a:ext cx="81082" cy="132137"/>
            </a:xfrm>
            <a:custGeom>
              <a:avLst/>
              <a:gdLst>
                <a:gd name="T0" fmla="*/ 22 w 23"/>
                <a:gd name="T1" fmla="*/ 38 h 38"/>
                <a:gd name="T2" fmla="*/ 21 w 23"/>
                <a:gd name="T3" fmla="*/ 37 h 38"/>
                <a:gd name="T4" fmla="*/ 0 w 23"/>
                <a:gd name="T5" fmla="*/ 20 h 38"/>
                <a:gd name="T6" fmla="*/ 0 w 23"/>
                <a:gd name="T7" fmla="*/ 19 h 38"/>
                <a:gd name="T8" fmla="*/ 0 w 23"/>
                <a:gd name="T9" fmla="*/ 18 h 38"/>
                <a:gd name="T10" fmla="*/ 21 w 23"/>
                <a:gd name="T11" fmla="*/ 0 h 38"/>
                <a:gd name="T12" fmla="*/ 22 w 23"/>
                <a:gd name="T13" fmla="*/ 0 h 38"/>
                <a:gd name="T14" fmla="*/ 23 w 23"/>
                <a:gd name="T15" fmla="*/ 1 h 38"/>
                <a:gd name="T16" fmla="*/ 23 w 23"/>
                <a:gd name="T17" fmla="*/ 37 h 38"/>
                <a:gd name="T18" fmla="*/ 22 w 23"/>
                <a:gd name="T19" fmla="*/ 38 h 38"/>
                <a:gd name="T20" fmla="*/ 22 w 23"/>
                <a:gd name="T21" fmla="*/ 38 h 38"/>
                <a:gd name="T22" fmla="*/ 3 w 23"/>
                <a:gd name="T23" fmla="*/ 19 h 38"/>
                <a:gd name="T24" fmla="*/ 21 w 23"/>
                <a:gd name="T25" fmla="*/ 34 h 38"/>
                <a:gd name="T26" fmla="*/ 21 w 23"/>
                <a:gd name="T27" fmla="*/ 3 h 38"/>
                <a:gd name="T28" fmla="*/ 3 w 23"/>
                <a:gd name="T2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38">
                  <a:moveTo>
                    <a:pt x="22" y="38"/>
                  </a:moveTo>
                  <a:cubicBezTo>
                    <a:pt x="22" y="38"/>
                    <a:pt x="21" y="38"/>
                    <a:pt x="21" y="3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0"/>
                  </a:cubicBezTo>
                  <a:cubicBezTo>
                    <a:pt x="23" y="0"/>
                    <a:pt x="23" y="0"/>
                    <a:pt x="23" y="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lose/>
                  <a:moveTo>
                    <a:pt x="3" y="19"/>
                  </a:moveTo>
                  <a:cubicBezTo>
                    <a:pt x="21" y="34"/>
                    <a:pt x="21" y="34"/>
                    <a:pt x="21" y="34"/>
                  </a:cubicBezTo>
                  <a:cubicBezTo>
                    <a:pt x="21" y="3"/>
                    <a:pt x="21" y="3"/>
                    <a:pt x="21" y="3"/>
                  </a:cubicBezTo>
                  <a:lnTo>
                    <a:pt x="3" y="1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97" name="Freeform 969"/>
            <p:cNvSpPr>
              <a:spLocks/>
            </p:cNvSpPr>
            <p:nvPr/>
          </p:nvSpPr>
          <p:spPr bwMode="auto">
            <a:xfrm>
              <a:off x="10735080" y="12695976"/>
              <a:ext cx="9009" cy="135139"/>
            </a:xfrm>
            <a:custGeom>
              <a:avLst/>
              <a:gdLst>
                <a:gd name="T0" fmla="*/ 2 w 3"/>
                <a:gd name="T1" fmla="*/ 39 h 39"/>
                <a:gd name="T2" fmla="*/ 0 w 3"/>
                <a:gd name="T3" fmla="*/ 38 h 39"/>
                <a:gd name="T4" fmla="*/ 0 w 3"/>
                <a:gd name="T5" fmla="*/ 1 h 39"/>
                <a:gd name="T6" fmla="*/ 2 w 3"/>
                <a:gd name="T7" fmla="*/ 0 h 39"/>
                <a:gd name="T8" fmla="*/ 3 w 3"/>
                <a:gd name="T9" fmla="*/ 1 h 39"/>
                <a:gd name="T10" fmla="*/ 3 w 3"/>
                <a:gd name="T11" fmla="*/ 38 h 39"/>
                <a:gd name="T12" fmla="*/ 2 w 3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9">
                  <a:moveTo>
                    <a:pt x="2" y="39"/>
                  </a:moveTo>
                  <a:cubicBezTo>
                    <a:pt x="1" y="39"/>
                    <a:pt x="0" y="38"/>
                    <a:pt x="0" y="3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2" y="39"/>
                    <a:pt x="2" y="3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98" name="그룹 2197"/>
          <p:cNvGrpSpPr/>
          <p:nvPr/>
        </p:nvGrpSpPr>
        <p:grpSpPr>
          <a:xfrm>
            <a:off x="7674543" y="1992601"/>
            <a:ext cx="150316" cy="252320"/>
            <a:chOff x="14176593" y="12614891"/>
            <a:chExt cx="168171" cy="282291"/>
          </a:xfrm>
          <a:solidFill>
            <a:srgbClr val="FE6500"/>
          </a:solidFill>
        </p:grpSpPr>
        <p:sp>
          <p:nvSpPr>
            <p:cNvPr id="2199" name="Freeform 1294"/>
            <p:cNvSpPr>
              <a:spLocks noEditPoints="1"/>
            </p:cNvSpPr>
            <p:nvPr/>
          </p:nvSpPr>
          <p:spPr bwMode="auto">
            <a:xfrm>
              <a:off x="14212629" y="12614891"/>
              <a:ext cx="96098" cy="171176"/>
            </a:xfrm>
            <a:custGeom>
              <a:avLst/>
              <a:gdLst>
                <a:gd name="T0" fmla="*/ 14 w 28"/>
                <a:gd name="T1" fmla="*/ 49 h 49"/>
                <a:gd name="T2" fmla="*/ 0 w 28"/>
                <a:gd name="T3" fmla="*/ 35 h 49"/>
                <a:gd name="T4" fmla="*/ 0 w 28"/>
                <a:gd name="T5" fmla="*/ 14 h 49"/>
                <a:gd name="T6" fmla="*/ 14 w 28"/>
                <a:gd name="T7" fmla="*/ 0 h 49"/>
                <a:gd name="T8" fmla="*/ 28 w 28"/>
                <a:gd name="T9" fmla="*/ 14 h 49"/>
                <a:gd name="T10" fmla="*/ 28 w 28"/>
                <a:gd name="T11" fmla="*/ 35 h 49"/>
                <a:gd name="T12" fmla="*/ 14 w 28"/>
                <a:gd name="T13" fmla="*/ 49 h 49"/>
                <a:gd name="T14" fmla="*/ 14 w 28"/>
                <a:gd name="T15" fmla="*/ 2 h 49"/>
                <a:gd name="T16" fmla="*/ 2 w 28"/>
                <a:gd name="T17" fmla="*/ 14 h 49"/>
                <a:gd name="T18" fmla="*/ 2 w 28"/>
                <a:gd name="T19" fmla="*/ 35 h 49"/>
                <a:gd name="T20" fmla="*/ 14 w 28"/>
                <a:gd name="T21" fmla="*/ 47 h 49"/>
                <a:gd name="T22" fmla="*/ 26 w 28"/>
                <a:gd name="T23" fmla="*/ 35 h 49"/>
                <a:gd name="T24" fmla="*/ 26 w 28"/>
                <a:gd name="T25" fmla="*/ 14 h 49"/>
                <a:gd name="T26" fmla="*/ 14 w 28"/>
                <a:gd name="T2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49">
                  <a:moveTo>
                    <a:pt x="14" y="49"/>
                  </a:moveTo>
                  <a:cubicBezTo>
                    <a:pt x="6" y="49"/>
                    <a:pt x="0" y="43"/>
                    <a:pt x="0" y="3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43"/>
                    <a:pt x="22" y="49"/>
                    <a:pt x="14" y="49"/>
                  </a:cubicBezTo>
                  <a:close/>
                  <a:moveTo>
                    <a:pt x="14" y="2"/>
                  </a:moveTo>
                  <a:cubicBezTo>
                    <a:pt x="7" y="2"/>
                    <a:pt x="2" y="7"/>
                    <a:pt x="2" y="1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41"/>
                    <a:pt x="7" y="47"/>
                    <a:pt x="14" y="47"/>
                  </a:cubicBezTo>
                  <a:cubicBezTo>
                    <a:pt x="21" y="47"/>
                    <a:pt x="26" y="41"/>
                    <a:pt x="26" y="35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7"/>
                    <a:pt x="21" y="2"/>
                    <a:pt x="1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00" name="Freeform 1295"/>
            <p:cNvSpPr>
              <a:spLocks/>
            </p:cNvSpPr>
            <p:nvPr/>
          </p:nvSpPr>
          <p:spPr bwMode="auto">
            <a:xfrm>
              <a:off x="14176593" y="12735014"/>
              <a:ext cx="168171" cy="84085"/>
            </a:xfrm>
            <a:custGeom>
              <a:avLst/>
              <a:gdLst>
                <a:gd name="T0" fmla="*/ 24 w 48"/>
                <a:gd name="T1" fmla="*/ 25 h 25"/>
                <a:gd name="T2" fmla="*/ 0 w 48"/>
                <a:gd name="T3" fmla="*/ 1 h 25"/>
                <a:gd name="T4" fmla="*/ 2 w 48"/>
                <a:gd name="T5" fmla="*/ 0 h 25"/>
                <a:gd name="T6" fmla="*/ 3 w 48"/>
                <a:gd name="T7" fmla="*/ 1 h 25"/>
                <a:gd name="T8" fmla="*/ 24 w 48"/>
                <a:gd name="T9" fmla="*/ 23 h 25"/>
                <a:gd name="T10" fmla="*/ 45 w 48"/>
                <a:gd name="T11" fmla="*/ 1 h 25"/>
                <a:gd name="T12" fmla="*/ 47 w 48"/>
                <a:gd name="T13" fmla="*/ 0 h 25"/>
                <a:gd name="T14" fmla="*/ 48 w 48"/>
                <a:gd name="T15" fmla="*/ 1 h 25"/>
                <a:gd name="T16" fmla="*/ 24 w 48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5">
                  <a:moveTo>
                    <a:pt x="24" y="25"/>
                  </a:moveTo>
                  <a:cubicBezTo>
                    <a:pt x="11" y="25"/>
                    <a:pt x="0" y="14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3"/>
                    <a:pt x="12" y="23"/>
                    <a:pt x="24" y="23"/>
                  </a:cubicBezTo>
                  <a:cubicBezTo>
                    <a:pt x="36" y="23"/>
                    <a:pt x="45" y="13"/>
                    <a:pt x="45" y="1"/>
                  </a:cubicBezTo>
                  <a:cubicBezTo>
                    <a:pt x="45" y="1"/>
                    <a:pt x="46" y="0"/>
                    <a:pt x="47" y="0"/>
                  </a:cubicBezTo>
                  <a:cubicBezTo>
                    <a:pt x="47" y="0"/>
                    <a:pt x="48" y="1"/>
                    <a:pt x="48" y="1"/>
                  </a:cubicBezTo>
                  <a:cubicBezTo>
                    <a:pt x="48" y="14"/>
                    <a:pt x="37" y="25"/>
                    <a:pt x="24" y="2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01" name="Freeform 1296"/>
            <p:cNvSpPr>
              <a:spLocks/>
            </p:cNvSpPr>
            <p:nvPr/>
          </p:nvSpPr>
          <p:spPr bwMode="auto">
            <a:xfrm>
              <a:off x="14257676" y="12813097"/>
              <a:ext cx="6006" cy="84085"/>
            </a:xfrm>
            <a:custGeom>
              <a:avLst/>
              <a:gdLst>
                <a:gd name="T0" fmla="*/ 1 w 2"/>
                <a:gd name="T1" fmla="*/ 24 h 24"/>
                <a:gd name="T2" fmla="*/ 0 w 2"/>
                <a:gd name="T3" fmla="*/ 23 h 24"/>
                <a:gd name="T4" fmla="*/ 0 w 2"/>
                <a:gd name="T5" fmla="*/ 1 h 24"/>
                <a:gd name="T6" fmla="*/ 1 w 2"/>
                <a:gd name="T7" fmla="*/ 0 h 24"/>
                <a:gd name="T8" fmla="*/ 2 w 2"/>
                <a:gd name="T9" fmla="*/ 1 h 24"/>
                <a:gd name="T10" fmla="*/ 2 w 2"/>
                <a:gd name="T11" fmla="*/ 23 h 24"/>
                <a:gd name="T12" fmla="*/ 1 w 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4">
                  <a:moveTo>
                    <a:pt x="1" y="24"/>
                  </a:moveTo>
                  <a:cubicBezTo>
                    <a:pt x="0" y="24"/>
                    <a:pt x="0" y="23"/>
                    <a:pt x="0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4"/>
                    <a:pt x="1" y="2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02" name="Freeform 1297"/>
            <p:cNvSpPr>
              <a:spLocks/>
            </p:cNvSpPr>
            <p:nvPr/>
          </p:nvSpPr>
          <p:spPr bwMode="auto">
            <a:xfrm>
              <a:off x="14206623" y="12885168"/>
              <a:ext cx="108111" cy="12012"/>
            </a:xfrm>
            <a:custGeom>
              <a:avLst/>
              <a:gdLst>
                <a:gd name="T0" fmla="*/ 31 w 32"/>
                <a:gd name="T1" fmla="*/ 3 h 3"/>
                <a:gd name="T2" fmla="*/ 1 w 32"/>
                <a:gd name="T3" fmla="*/ 3 h 3"/>
                <a:gd name="T4" fmla="*/ 0 w 32"/>
                <a:gd name="T5" fmla="*/ 2 h 3"/>
                <a:gd name="T6" fmla="*/ 1 w 32"/>
                <a:gd name="T7" fmla="*/ 0 h 3"/>
                <a:gd name="T8" fmla="*/ 31 w 32"/>
                <a:gd name="T9" fmla="*/ 0 h 3"/>
                <a:gd name="T10" fmla="*/ 32 w 32"/>
                <a:gd name="T11" fmla="*/ 2 h 3"/>
                <a:gd name="T12" fmla="*/ 31 w 3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">
                  <a:moveTo>
                    <a:pt x="3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32" y="2"/>
                    <a:pt x="32" y="3"/>
                    <a:pt x="3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03" name="Freeform 1298"/>
            <p:cNvSpPr>
              <a:spLocks/>
            </p:cNvSpPr>
            <p:nvPr/>
          </p:nvSpPr>
          <p:spPr bwMode="auto">
            <a:xfrm>
              <a:off x="14212632" y="12677960"/>
              <a:ext cx="93096" cy="6006"/>
            </a:xfrm>
            <a:custGeom>
              <a:avLst/>
              <a:gdLst>
                <a:gd name="T0" fmla="*/ 26 w 27"/>
                <a:gd name="T1" fmla="*/ 2 h 2"/>
                <a:gd name="T2" fmla="*/ 1 w 27"/>
                <a:gd name="T3" fmla="*/ 2 h 2"/>
                <a:gd name="T4" fmla="*/ 0 w 27"/>
                <a:gd name="T5" fmla="*/ 1 h 2"/>
                <a:gd name="T6" fmla="*/ 1 w 27"/>
                <a:gd name="T7" fmla="*/ 0 h 2"/>
                <a:gd name="T8" fmla="*/ 26 w 27"/>
                <a:gd name="T9" fmla="*/ 0 h 2"/>
                <a:gd name="T10" fmla="*/ 27 w 27"/>
                <a:gd name="T11" fmla="*/ 1 h 2"/>
                <a:gd name="T12" fmla="*/ 26 w 27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">
                  <a:moveTo>
                    <a:pt x="26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1"/>
                  </a:cubicBezTo>
                  <a:cubicBezTo>
                    <a:pt x="27" y="2"/>
                    <a:pt x="27" y="2"/>
                    <a:pt x="26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04" name="그룹 2203"/>
          <p:cNvGrpSpPr/>
          <p:nvPr/>
        </p:nvGrpSpPr>
        <p:grpSpPr>
          <a:xfrm>
            <a:off x="7666488" y="2583331"/>
            <a:ext cx="166424" cy="252320"/>
            <a:chOff x="14167583" y="13242536"/>
            <a:chExt cx="186190" cy="282289"/>
          </a:xfrm>
          <a:solidFill>
            <a:srgbClr val="FE6500"/>
          </a:solidFill>
        </p:grpSpPr>
        <p:sp>
          <p:nvSpPr>
            <p:cNvPr id="2205" name="Freeform 1299"/>
            <p:cNvSpPr>
              <a:spLocks noEditPoints="1"/>
            </p:cNvSpPr>
            <p:nvPr/>
          </p:nvSpPr>
          <p:spPr bwMode="auto">
            <a:xfrm>
              <a:off x="14188604" y="13260552"/>
              <a:ext cx="144150" cy="123128"/>
            </a:xfrm>
            <a:custGeom>
              <a:avLst/>
              <a:gdLst>
                <a:gd name="T0" fmla="*/ 21 w 42"/>
                <a:gd name="T1" fmla="*/ 36 h 36"/>
                <a:gd name="T2" fmla="*/ 20 w 42"/>
                <a:gd name="T3" fmla="*/ 36 h 36"/>
                <a:gd name="T4" fmla="*/ 0 w 42"/>
                <a:gd name="T5" fmla="*/ 17 h 36"/>
                <a:gd name="T6" fmla="*/ 0 w 42"/>
                <a:gd name="T7" fmla="*/ 16 h 36"/>
                <a:gd name="T8" fmla="*/ 0 w 42"/>
                <a:gd name="T9" fmla="*/ 1 h 36"/>
                <a:gd name="T10" fmla="*/ 1 w 42"/>
                <a:gd name="T11" fmla="*/ 0 h 36"/>
                <a:gd name="T12" fmla="*/ 41 w 42"/>
                <a:gd name="T13" fmla="*/ 0 h 36"/>
                <a:gd name="T14" fmla="*/ 42 w 42"/>
                <a:gd name="T15" fmla="*/ 1 h 36"/>
                <a:gd name="T16" fmla="*/ 42 w 42"/>
                <a:gd name="T17" fmla="*/ 16 h 36"/>
                <a:gd name="T18" fmla="*/ 42 w 42"/>
                <a:gd name="T19" fmla="*/ 17 h 36"/>
                <a:gd name="T20" fmla="*/ 22 w 42"/>
                <a:gd name="T21" fmla="*/ 36 h 36"/>
                <a:gd name="T22" fmla="*/ 21 w 42"/>
                <a:gd name="T23" fmla="*/ 36 h 36"/>
                <a:gd name="T24" fmla="*/ 2 w 42"/>
                <a:gd name="T25" fmla="*/ 16 h 36"/>
                <a:gd name="T26" fmla="*/ 21 w 42"/>
                <a:gd name="T27" fmla="*/ 33 h 36"/>
                <a:gd name="T28" fmla="*/ 40 w 42"/>
                <a:gd name="T29" fmla="*/ 16 h 36"/>
                <a:gd name="T30" fmla="*/ 40 w 42"/>
                <a:gd name="T31" fmla="*/ 3 h 36"/>
                <a:gd name="T32" fmla="*/ 2 w 42"/>
                <a:gd name="T33" fmla="*/ 3 h 36"/>
                <a:gd name="T34" fmla="*/ 2 w 42"/>
                <a:gd name="T35" fmla="*/ 16 h 36"/>
                <a:gd name="T36" fmla="*/ 41 w 42"/>
                <a:gd name="T37" fmla="*/ 16 h 36"/>
                <a:gd name="T38" fmla="*/ 41 w 42"/>
                <a:gd name="T3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36">
                  <a:moveTo>
                    <a:pt x="21" y="36"/>
                  </a:moveTo>
                  <a:cubicBezTo>
                    <a:pt x="21" y="36"/>
                    <a:pt x="20" y="36"/>
                    <a:pt x="20" y="3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2" y="1"/>
                    <a:pt x="42" y="1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1" y="36"/>
                    <a:pt x="21" y="36"/>
                  </a:cubicBezTo>
                  <a:close/>
                  <a:moveTo>
                    <a:pt x="2" y="16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16"/>
                  </a:lnTo>
                  <a:close/>
                  <a:moveTo>
                    <a:pt x="41" y="16"/>
                  </a:moveTo>
                  <a:cubicBezTo>
                    <a:pt x="41" y="16"/>
                    <a:pt x="41" y="16"/>
                    <a:pt x="41" y="1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06" name="Freeform 1300"/>
            <p:cNvSpPr>
              <a:spLocks noEditPoints="1"/>
            </p:cNvSpPr>
            <p:nvPr/>
          </p:nvSpPr>
          <p:spPr bwMode="auto">
            <a:xfrm>
              <a:off x="14188604" y="13374669"/>
              <a:ext cx="144150" cy="129133"/>
            </a:xfrm>
            <a:custGeom>
              <a:avLst/>
              <a:gdLst>
                <a:gd name="T0" fmla="*/ 41 w 42"/>
                <a:gd name="T1" fmla="*/ 37 h 37"/>
                <a:gd name="T2" fmla="*/ 1 w 42"/>
                <a:gd name="T3" fmla="*/ 37 h 37"/>
                <a:gd name="T4" fmla="*/ 0 w 42"/>
                <a:gd name="T5" fmla="*/ 36 h 37"/>
                <a:gd name="T6" fmla="*/ 0 w 42"/>
                <a:gd name="T7" fmla="*/ 20 h 37"/>
                <a:gd name="T8" fmla="*/ 0 w 42"/>
                <a:gd name="T9" fmla="*/ 19 h 37"/>
                <a:gd name="T10" fmla="*/ 20 w 42"/>
                <a:gd name="T11" fmla="*/ 1 h 37"/>
                <a:gd name="T12" fmla="*/ 22 w 42"/>
                <a:gd name="T13" fmla="*/ 1 h 37"/>
                <a:gd name="T14" fmla="*/ 42 w 42"/>
                <a:gd name="T15" fmla="*/ 19 h 37"/>
                <a:gd name="T16" fmla="*/ 42 w 42"/>
                <a:gd name="T17" fmla="*/ 20 h 37"/>
                <a:gd name="T18" fmla="*/ 42 w 42"/>
                <a:gd name="T19" fmla="*/ 36 h 37"/>
                <a:gd name="T20" fmla="*/ 41 w 42"/>
                <a:gd name="T21" fmla="*/ 37 h 37"/>
                <a:gd name="T22" fmla="*/ 2 w 42"/>
                <a:gd name="T23" fmla="*/ 35 h 37"/>
                <a:gd name="T24" fmla="*/ 40 w 42"/>
                <a:gd name="T25" fmla="*/ 35 h 37"/>
                <a:gd name="T26" fmla="*/ 40 w 42"/>
                <a:gd name="T27" fmla="*/ 21 h 37"/>
                <a:gd name="T28" fmla="*/ 21 w 42"/>
                <a:gd name="T29" fmla="*/ 3 h 37"/>
                <a:gd name="T30" fmla="*/ 2 w 42"/>
                <a:gd name="T31" fmla="*/ 21 h 37"/>
                <a:gd name="T32" fmla="*/ 2 w 42"/>
                <a:gd name="T3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37">
                  <a:moveTo>
                    <a:pt x="41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7"/>
                    <a:pt x="0" y="3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0"/>
                    <a:pt x="21" y="0"/>
                    <a:pt x="22" y="1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7"/>
                    <a:pt x="42" y="37"/>
                    <a:pt x="41" y="37"/>
                  </a:cubicBezTo>
                  <a:close/>
                  <a:moveTo>
                    <a:pt x="2" y="3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" y="21"/>
                    <a:pt x="2" y="21"/>
                    <a:pt x="2" y="21"/>
                  </a:cubicBezTo>
                  <a:lnTo>
                    <a:pt x="2" y="35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07" name="Freeform 1301"/>
            <p:cNvSpPr>
              <a:spLocks/>
            </p:cNvSpPr>
            <p:nvPr/>
          </p:nvSpPr>
          <p:spPr bwMode="auto">
            <a:xfrm>
              <a:off x="14167583" y="13242536"/>
              <a:ext cx="186190" cy="6006"/>
            </a:xfrm>
            <a:custGeom>
              <a:avLst/>
              <a:gdLst>
                <a:gd name="T0" fmla="*/ 53 w 54"/>
                <a:gd name="T1" fmla="*/ 2 h 2"/>
                <a:gd name="T2" fmla="*/ 1 w 54"/>
                <a:gd name="T3" fmla="*/ 2 h 2"/>
                <a:gd name="T4" fmla="*/ 0 w 54"/>
                <a:gd name="T5" fmla="*/ 1 h 2"/>
                <a:gd name="T6" fmla="*/ 1 w 54"/>
                <a:gd name="T7" fmla="*/ 0 h 2"/>
                <a:gd name="T8" fmla="*/ 53 w 54"/>
                <a:gd name="T9" fmla="*/ 0 h 2"/>
                <a:gd name="T10" fmla="*/ 54 w 54"/>
                <a:gd name="T11" fmla="*/ 1 h 2"/>
                <a:gd name="T12" fmla="*/ 53 w 54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">
                  <a:moveTo>
                    <a:pt x="53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0"/>
                    <a:pt x="54" y="1"/>
                  </a:cubicBezTo>
                  <a:cubicBezTo>
                    <a:pt x="54" y="1"/>
                    <a:pt x="54" y="2"/>
                    <a:pt x="53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08" name="Freeform 1302"/>
            <p:cNvSpPr>
              <a:spLocks/>
            </p:cNvSpPr>
            <p:nvPr/>
          </p:nvSpPr>
          <p:spPr bwMode="auto">
            <a:xfrm>
              <a:off x="14167583" y="13515816"/>
              <a:ext cx="186190" cy="9009"/>
            </a:xfrm>
            <a:custGeom>
              <a:avLst/>
              <a:gdLst>
                <a:gd name="T0" fmla="*/ 53 w 54"/>
                <a:gd name="T1" fmla="*/ 2 h 2"/>
                <a:gd name="T2" fmla="*/ 1 w 54"/>
                <a:gd name="T3" fmla="*/ 2 h 2"/>
                <a:gd name="T4" fmla="*/ 0 w 54"/>
                <a:gd name="T5" fmla="*/ 1 h 2"/>
                <a:gd name="T6" fmla="*/ 1 w 54"/>
                <a:gd name="T7" fmla="*/ 0 h 2"/>
                <a:gd name="T8" fmla="*/ 53 w 54"/>
                <a:gd name="T9" fmla="*/ 0 h 2"/>
                <a:gd name="T10" fmla="*/ 54 w 54"/>
                <a:gd name="T11" fmla="*/ 1 h 2"/>
                <a:gd name="T12" fmla="*/ 53 w 54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">
                  <a:moveTo>
                    <a:pt x="53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0"/>
                    <a:pt x="54" y="1"/>
                  </a:cubicBezTo>
                  <a:cubicBezTo>
                    <a:pt x="54" y="1"/>
                    <a:pt x="54" y="2"/>
                    <a:pt x="53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09" name="Freeform 1303"/>
            <p:cNvSpPr>
              <a:spLocks/>
            </p:cNvSpPr>
            <p:nvPr/>
          </p:nvSpPr>
          <p:spPr bwMode="auto">
            <a:xfrm>
              <a:off x="14284705" y="13284578"/>
              <a:ext cx="30031" cy="9009"/>
            </a:xfrm>
            <a:custGeom>
              <a:avLst/>
              <a:gdLst>
                <a:gd name="T0" fmla="*/ 8 w 9"/>
                <a:gd name="T1" fmla="*/ 3 h 3"/>
                <a:gd name="T2" fmla="*/ 1 w 9"/>
                <a:gd name="T3" fmla="*/ 3 h 3"/>
                <a:gd name="T4" fmla="*/ 0 w 9"/>
                <a:gd name="T5" fmla="*/ 2 h 3"/>
                <a:gd name="T6" fmla="*/ 1 w 9"/>
                <a:gd name="T7" fmla="*/ 0 h 3"/>
                <a:gd name="T8" fmla="*/ 8 w 9"/>
                <a:gd name="T9" fmla="*/ 0 h 3"/>
                <a:gd name="T10" fmla="*/ 9 w 9"/>
                <a:gd name="T11" fmla="*/ 2 h 3"/>
                <a:gd name="T12" fmla="*/ 8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2"/>
                    <a:pt x="8" y="3"/>
                    <a:pt x="8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10" name="그룹 2209"/>
          <p:cNvGrpSpPr/>
          <p:nvPr/>
        </p:nvGrpSpPr>
        <p:grpSpPr>
          <a:xfrm>
            <a:off x="7623540" y="3172620"/>
            <a:ext cx="252320" cy="257690"/>
            <a:chOff x="12696083" y="11978242"/>
            <a:chExt cx="282288" cy="288296"/>
          </a:xfrm>
          <a:solidFill>
            <a:srgbClr val="FE6500"/>
          </a:solidFill>
        </p:grpSpPr>
        <p:sp>
          <p:nvSpPr>
            <p:cNvPr id="2211" name="Freeform 1156"/>
            <p:cNvSpPr>
              <a:spLocks/>
            </p:cNvSpPr>
            <p:nvPr/>
          </p:nvSpPr>
          <p:spPr bwMode="auto">
            <a:xfrm>
              <a:off x="12696083" y="12116385"/>
              <a:ext cx="282288" cy="150153"/>
            </a:xfrm>
            <a:custGeom>
              <a:avLst/>
              <a:gdLst>
                <a:gd name="T0" fmla="*/ 81 w 82"/>
                <a:gd name="T1" fmla="*/ 43 h 43"/>
                <a:gd name="T2" fmla="*/ 2 w 82"/>
                <a:gd name="T3" fmla="*/ 43 h 43"/>
                <a:gd name="T4" fmla="*/ 0 w 82"/>
                <a:gd name="T5" fmla="*/ 41 h 43"/>
                <a:gd name="T6" fmla="*/ 0 w 82"/>
                <a:gd name="T7" fmla="*/ 2 h 43"/>
                <a:gd name="T8" fmla="*/ 2 w 82"/>
                <a:gd name="T9" fmla="*/ 0 h 43"/>
                <a:gd name="T10" fmla="*/ 3 w 82"/>
                <a:gd name="T11" fmla="*/ 2 h 43"/>
                <a:gd name="T12" fmla="*/ 3 w 82"/>
                <a:gd name="T13" fmla="*/ 40 h 43"/>
                <a:gd name="T14" fmla="*/ 80 w 82"/>
                <a:gd name="T15" fmla="*/ 40 h 43"/>
                <a:gd name="T16" fmla="*/ 80 w 82"/>
                <a:gd name="T17" fmla="*/ 2 h 43"/>
                <a:gd name="T18" fmla="*/ 81 w 82"/>
                <a:gd name="T19" fmla="*/ 0 h 43"/>
                <a:gd name="T20" fmla="*/ 82 w 82"/>
                <a:gd name="T21" fmla="*/ 2 h 43"/>
                <a:gd name="T22" fmla="*/ 82 w 82"/>
                <a:gd name="T23" fmla="*/ 41 h 43"/>
                <a:gd name="T24" fmla="*/ 81 w 82"/>
                <a:gd name="T2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43">
                  <a:moveTo>
                    <a:pt x="81" y="43"/>
                  </a:moveTo>
                  <a:cubicBezTo>
                    <a:pt x="2" y="43"/>
                    <a:pt x="2" y="43"/>
                    <a:pt x="2" y="43"/>
                  </a:cubicBezTo>
                  <a:cubicBezTo>
                    <a:pt x="1" y="43"/>
                    <a:pt x="0" y="42"/>
                    <a:pt x="0" y="4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80" y="0"/>
                    <a:pt x="81" y="0"/>
                  </a:cubicBezTo>
                  <a:cubicBezTo>
                    <a:pt x="82" y="0"/>
                    <a:pt x="82" y="1"/>
                    <a:pt x="82" y="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42"/>
                    <a:pt x="82" y="43"/>
                    <a:pt x="81" y="4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12" name="Freeform 1157"/>
            <p:cNvSpPr>
              <a:spLocks/>
            </p:cNvSpPr>
            <p:nvPr/>
          </p:nvSpPr>
          <p:spPr bwMode="auto">
            <a:xfrm>
              <a:off x="12834225" y="11978242"/>
              <a:ext cx="6006" cy="219225"/>
            </a:xfrm>
            <a:custGeom>
              <a:avLst/>
              <a:gdLst>
                <a:gd name="T0" fmla="*/ 1 w 2"/>
                <a:gd name="T1" fmla="*/ 63 h 63"/>
                <a:gd name="T2" fmla="*/ 0 w 2"/>
                <a:gd name="T3" fmla="*/ 62 h 63"/>
                <a:gd name="T4" fmla="*/ 0 w 2"/>
                <a:gd name="T5" fmla="*/ 1 h 63"/>
                <a:gd name="T6" fmla="*/ 1 w 2"/>
                <a:gd name="T7" fmla="*/ 0 h 63"/>
                <a:gd name="T8" fmla="*/ 2 w 2"/>
                <a:gd name="T9" fmla="*/ 1 h 63"/>
                <a:gd name="T10" fmla="*/ 2 w 2"/>
                <a:gd name="T11" fmla="*/ 62 h 63"/>
                <a:gd name="T12" fmla="*/ 1 w 2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3">
                  <a:moveTo>
                    <a:pt x="1" y="63"/>
                  </a:moveTo>
                  <a:cubicBezTo>
                    <a:pt x="1" y="63"/>
                    <a:pt x="0" y="63"/>
                    <a:pt x="0" y="6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3"/>
                    <a:pt x="2" y="63"/>
                    <a:pt x="1" y="6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13" name="Freeform 1158"/>
            <p:cNvSpPr>
              <a:spLocks/>
            </p:cNvSpPr>
            <p:nvPr/>
          </p:nvSpPr>
          <p:spPr bwMode="auto">
            <a:xfrm>
              <a:off x="12804194" y="12155422"/>
              <a:ext cx="66065" cy="48051"/>
            </a:xfrm>
            <a:custGeom>
              <a:avLst/>
              <a:gdLst>
                <a:gd name="T0" fmla="*/ 9 w 19"/>
                <a:gd name="T1" fmla="*/ 14 h 14"/>
                <a:gd name="T2" fmla="*/ 9 w 19"/>
                <a:gd name="T3" fmla="*/ 14 h 14"/>
                <a:gd name="T4" fmla="*/ 8 w 19"/>
                <a:gd name="T5" fmla="*/ 14 h 14"/>
                <a:gd name="T6" fmla="*/ 0 w 19"/>
                <a:gd name="T7" fmla="*/ 2 h 14"/>
                <a:gd name="T8" fmla="*/ 0 w 19"/>
                <a:gd name="T9" fmla="*/ 0 h 14"/>
                <a:gd name="T10" fmla="*/ 2 w 19"/>
                <a:gd name="T11" fmla="*/ 0 h 14"/>
                <a:gd name="T12" fmla="*/ 9 w 19"/>
                <a:gd name="T13" fmla="*/ 11 h 14"/>
                <a:gd name="T14" fmla="*/ 17 w 19"/>
                <a:gd name="T15" fmla="*/ 0 h 14"/>
                <a:gd name="T16" fmla="*/ 18 w 19"/>
                <a:gd name="T17" fmla="*/ 0 h 14"/>
                <a:gd name="T18" fmla="*/ 19 w 19"/>
                <a:gd name="T19" fmla="*/ 2 h 14"/>
                <a:gd name="T20" fmla="*/ 10 w 19"/>
                <a:gd name="T21" fmla="*/ 14 h 14"/>
                <a:gd name="T22" fmla="*/ 9 w 19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4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0"/>
                  </a:cubicBezTo>
                  <a:cubicBezTo>
                    <a:pt x="19" y="1"/>
                    <a:pt x="19" y="1"/>
                    <a:pt x="19" y="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9" y="1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14" name="그룹 2213"/>
          <p:cNvGrpSpPr/>
          <p:nvPr/>
        </p:nvGrpSpPr>
        <p:grpSpPr>
          <a:xfrm>
            <a:off x="7620856" y="3807578"/>
            <a:ext cx="257688" cy="190582"/>
            <a:chOff x="9137447" y="11374628"/>
            <a:chExt cx="288294" cy="213219"/>
          </a:xfrm>
          <a:solidFill>
            <a:srgbClr val="FE6500"/>
          </a:solidFill>
        </p:grpSpPr>
        <p:sp>
          <p:nvSpPr>
            <p:cNvPr id="2215" name="Freeform 828"/>
            <p:cNvSpPr>
              <a:spLocks noEditPoints="1"/>
            </p:cNvSpPr>
            <p:nvPr/>
          </p:nvSpPr>
          <p:spPr bwMode="auto">
            <a:xfrm>
              <a:off x="9137447" y="11374628"/>
              <a:ext cx="288294" cy="213219"/>
            </a:xfrm>
            <a:custGeom>
              <a:avLst/>
              <a:gdLst>
                <a:gd name="T0" fmla="*/ 82 w 83"/>
                <a:gd name="T1" fmla="*/ 61 h 61"/>
                <a:gd name="T2" fmla="*/ 1 w 83"/>
                <a:gd name="T3" fmla="*/ 61 h 61"/>
                <a:gd name="T4" fmla="*/ 0 w 83"/>
                <a:gd name="T5" fmla="*/ 60 h 61"/>
                <a:gd name="T6" fmla="*/ 0 w 83"/>
                <a:gd name="T7" fmla="*/ 1 h 61"/>
                <a:gd name="T8" fmla="*/ 1 w 83"/>
                <a:gd name="T9" fmla="*/ 0 h 61"/>
                <a:gd name="T10" fmla="*/ 82 w 83"/>
                <a:gd name="T11" fmla="*/ 0 h 61"/>
                <a:gd name="T12" fmla="*/ 83 w 83"/>
                <a:gd name="T13" fmla="*/ 1 h 61"/>
                <a:gd name="T14" fmla="*/ 83 w 83"/>
                <a:gd name="T15" fmla="*/ 60 h 61"/>
                <a:gd name="T16" fmla="*/ 82 w 83"/>
                <a:gd name="T17" fmla="*/ 61 h 61"/>
                <a:gd name="T18" fmla="*/ 2 w 83"/>
                <a:gd name="T19" fmla="*/ 59 h 61"/>
                <a:gd name="T20" fmla="*/ 81 w 83"/>
                <a:gd name="T21" fmla="*/ 59 h 61"/>
                <a:gd name="T22" fmla="*/ 81 w 83"/>
                <a:gd name="T23" fmla="*/ 2 h 61"/>
                <a:gd name="T24" fmla="*/ 2 w 83"/>
                <a:gd name="T25" fmla="*/ 2 h 61"/>
                <a:gd name="T26" fmla="*/ 2 w 83"/>
                <a:gd name="T2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61">
                  <a:moveTo>
                    <a:pt x="82" y="61"/>
                  </a:moveTo>
                  <a:cubicBezTo>
                    <a:pt x="1" y="61"/>
                    <a:pt x="1" y="61"/>
                    <a:pt x="1" y="61"/>
                  </a:cubicBezTo>
                  <a:cubicBezTo>
                    <a:pt x="0" y="61"/>
                    <a:pt x="0" y="61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3" y="0"/>
                    <a:pt x="83" y="1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1"/>
                    <a:pt x="82" y="61"/>
                    <a:pt x="82" y="61"/>
                  </a:cubicBezTo>
                  <a:close/>
                  <a:moveTo>
                    <a:pt x="2" y="59"/>
                  </a:moveTo>
                  <a:cubicBezTo>
                    <a:pt x="81" y="59"/>
                    <a:pt x="81" y="59"/>
                    <a:pt x="81" y="59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5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16" name="Freeform 829"/>
            <p:cNvSpPr>
              <a:spLocks/>
            </p:cNvSpPr>
            <p:nvPr/>
          </p:nvSpPr>
          <p:spPr bwMode="auto">
            <a:xfrm>
              <a:off x="9137447" y="11374628"/>
              <a:ext cx="288294" cy="135139"/>
            </a:xfrm>
            <a:custGeom>
              <a:avLst/>
              <a:gdLst>
                <a:gd name="T0" fmla="*/ 41 w 83"/>
                <a:gd name="T1" fmla="*/ 39 h 39"/>
                <a:gd name="T2" fmla="*/ 40 w 83"/>
                <a:gd name="T3" fmla="*/ 39 h 39"/>
                <a:gd name="T4" fmla="*/ 0 w 83"/>
                <a:gd name="T5" fmla="*/ 2 h 39"/>
                <a:gd name="T6" fmla="*/ 0 w 83"/>
                <a:gd name="T7" fmla="*/ 0 h 39"/>
                <a:gd name="T8" fmla="*/ 2 w 83"/>
                <a:gd name="T9" fmla="*/ 0 h 39"/>
                <a:gd name="T10" fmla="*/ 41 w 83"/>
                <a:gd name="T11" fmla="*/ 37 h 39"/>
                <a:gd name="T12" fmla="*/ 81 w 83"/>
                <a:gd name="T13" fmla="*/ 0 h 39"/>
                <a:gd name="T14" fmla="*/ 83 w 83"/>
                <a:gd name="T15" fmla="*/ 0 h 39"/>
                <a:gd name="T16" fmla="*/ 82 w 83"/>
                <a:gd name="T17" fmla="*/ 2 h 39"/>
                <a:gd name="T18" fmla="*/ 42 w 83"/>
                <a:gd name="T19" fmla="*/ 39 h 39"/>
                <a:gd name="T20" fmla="*/ 41 w 83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39">
                  <a:moveTo>
                    <a:pt x="41" y="39"/>
                  </a:moveTo>
                  <a:cubicBezTo>
                    <a:pt x="41" y="39"/>
                    <a:pt x="41" y="39"/>
                    <a:pt x="40" y="3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2" y="0"/>
                    <a:pt x="83" y="0"/>
                  </a:cubicBezTo>
                  <a:cubicBezTo>
                    <a:pt x="83" y="0"/>
                    <a:pt x="83" y="1"/>
                    <a:pt x="82" y="2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9"/>
                    <a:pt x="42" y="39"/>
                    <a:pt x="41" y="3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17" name="그룹 2216"/>
          <p:cNvGrpSpPr/>
          <p:nvPr/>
        </p:nvGrpSpPr>
        <p:grpSpPr>
          <a:xfrm>
            <a:off x="7589282" y="4977105"/>
            <a:ext cx="320836" cy="223950"/>
            <a:chOff x="9913501" y="8651013"/>
            <a:chExt cx="609151" cy="425200"/>
          </a:xfrm>
          <a:solidFill>
            <a:srgbClr val="FE6500"/>
          </a:solidFill>
        </p:grpSpPr>
        <p:sp>
          <p:nvSpPr>
            <p:cNvPr id="2218" name="Freeform 954"/>
            <p:cNvSpPr>
              <a:spLocks noEditPoints="1"/>
            </p:cNvSpPr>
            <p:nvPr/>
          </p:nvSpPr>
          <p:spPr bwMode="auto">
            <a:xfrm>
              <a:off x="10043169" y="8693233"/>
              <a:ext cx="346795" cy="244265"/>
            </a:xfrm>
            <a:custGeom>
              <a:avLst/>
              <a:gdLst>
                <a:gd name="T0" fmla="*/ 98 w 101"/>
                <a:gd name="T1" fmla="*/ 0 h 71"/>
                <a:gd name="T2" fmla="*/ 2 w 101"/>
                <a:gd name="T3" fmla="*/ 0 h 71"/>
                <a:gd name="T4" fmla="*/ 0 w 101"/>
                <a:gd name="T5" fmla="*/ 3 h 71"/>
                <a:gd name="T6" fmla="*/ 0 w 101"/>
                <a:gd name="T7" fmla="*/ 68 h 71"/>
                <a:gd name="T8" fmla="*/ 2 w 101"/>
                <a:gd name="T9" fmla="*/ 71 h 71"/>
                <a:gd name="T10" fmla="*/ 98 w 101"/>
                <a:gd name="T11" fmla="*/ 71 h 71"/>
                <a:gd name="T12" fmla="*/ 101 w 101"/>
                <a:gd name="T13" fmla="*/ 68 h 71"/>
                <a:gd name="T14" fmla="*/ 101 w 101"/>
                <a:gd name="T15" fmla="*/ 3 h 71"/>
                <a:gd name="T16" fmla="*/ 98 w 101"/>
                <a:gd name="T17" fmla="*/ 0 h 71"/>
                <a:gd name="T18" fmla="*/ 96 w 101"/>
                <a:gd name="T19" fmla="*/ 65 h 71"/>
                <a:gd name="T20" fmla="*/ 5 w 101"/>
                <a:gd name="T21" fmla="*/ 65 h 71"/>
                <a:gd name="T22" fmla="*/ 5 w 101"/>
                <a:gd name="T23" fmla="*/ 6 h 71"/>
                <a:gd name="T24" fmla="*/ 96 w 101"/>
                <a:gd name="T25" fmla="*/ 6 h 71"/>
                <a:gd name="T26" fmla="*/ 96 w 101"/>
                <a:gd name="T27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71">
                  <a:moveTo>
                    <a:pt x="9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1" y="71"/>
                    <a:pt x="2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100" y="71"/>
                    <a:pt x="101" y="69"/>
                    <a:pt x="101" y="68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100" y="0"/>
                    <a:pt x="98" y="0"/>
                  </a:cubicBezTo>
                  <a:close/>
                  <a:moveTo>
                    <a:pt x="96" y="65"/>
                  </a:moveTo>
                  <a:cubicBezTo>
                    <a:pt x="5" y="65"/>
                    <a:pt x="5" y="65"/>
                    <a:pt x="5" y="6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96" y="6"/>
                    <a:pt x="96" y="6"/>
                    <a:pt x="96" y="6"/>
                  </a:cubicBezTo>
                  <a:lnTo>
                    <a:pt x="96" y="65"/>
                  </a:ln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19" name="Freeform 955"/>
            <p:cNvSpPr>
              <a:spLocks noEditPoints="1"/>
            </p:cNvSpPr>
            <p:nvPr/>
          </p:nvSpPr>
          <p:spPr bwMode="auto">
            <a:xfrm>
              <a:off x="9913501" y="8651013"/>
              <a:ext cx="609151" cy="425200"/>
            </a:xfrm>
            <a:custGeom>
              <a:avLst/>
              <a:gdLst>
                <a:gd name="T0" fmla="*/ 178 w 178"/>
                <a:gd name="T1" fmla="*/ 113 h 124"/>
                <a:gd name="T2" fmla="*/ 178 w 178"/>
                <a:gd name="T3" fmla="*/ 113 h 124"/>
                <a:gd name="T4" fmla="*/ 178 w 178"/>
                <a:gd name="T5" fmla="*/ 112 h 124"/>
                <a:gd name="T6" fmla="*/ 178 w 178"/>
                <a:gd name="T7" fmla="*/ 112 h 124"/>
                <a:gd name="T8" fmla="*/ 177 w 178"/>
                <a:gd name="T9" fmla="*/ 112 h 124"/>
                <a:gd name="T10" fmla="*/ 177 w 178"/>
                <a:gd name="T11" fmla="*/ 112 h 124"/>
                <a:gd name="T12" fmla="*/ 177 w 178"/>
                <a:gd name="T13" fmla="*/ 111 h 124"/>
                <a:gd name="T14" fmla="*/ 177 w 178"/>
                <a:gd name="T15" fmla="*/ 111 h 124"/>
                <a:gd name="T16" fmla="*/ 177 w 178"/>
                <a:gd name="T17" fmla="*/ 111 h 124"/>
                <a:gd name="T18" fmla="*/ 176 w 178"/>
                <a:gd name="T19" fmla="*/ 111 h 124"/>
                <a:gd name="T20" fmla="*/ 176 w 178"/>
                <a:gd name="T21" fmla="*/ 111 h 124"/>
                <a:gd name="T22" fmla="*/ 155 w 178"/>
                <a:gd name="T23" fmla="*/ 100 h 124"/>
                <a:gd name="T24" fmla="*/ 155 w 178"/>
                <a:gd name="T25" fmla="*/ 3 h 124"/>
                <a:gd name="T26" fmla="*/ 152 w 178"/>
                <a:gd name="T27" fmla="*/ 0 h 124"/>
                <a:gd name="T28" fmla="*/ 25 w 178"/>
                <a:gd name="T29" fmla="*/ 0 h 124"/>
                <a:gd name="T30" fmla="*/ 22 w 178"/>
                <a:gd name="T31" fmla="*/ 3 h 124"/>
                <a:gd name="T32" fmla="*/ 22 w 178"/>
                <a:gd name="T33" fmla="*/ 100 h 124"/>
                <a:gd name="T34" fmla="*/ 1 w 178"/>
                <a:gd name="T35" fmla="*/ 111 h 124"/>
                <a:gd name="T36" fmla="*/ 1 w 178"/>
                <a:gd name="T37" fmla="*/ 111 h 124"/>
                <a:gd name="T38" fmla="*/ 1 w 178"/>
                <a:gd name="T39" fmla="*/ 111 h 124"/>
                <a:gd name="T40" fmla="*/ 1 w 178"/>
                <a:gd name="T41" fmla="*/ 111 h 124"/>
                <a:gd name="T42" fmla="*/ 1 w 178"/>
                <a:gd name="T43" fmla="*/ 111 h 124"/>
                <a:gd name="T44" fmla="*/ 0 w 178"/>
                <a:gd name="T45" fmla="*/ 112 h 124"/>
                <a:gd name="T46" fmla="*/ 0 w 178"/>
                <a:gd name="T47" fmla="*/ 112 h 124"/>
                <a:gd name="T48" fmla="*/ 0 w 178"/>
                <a:gd name="T49" fmla="*/ 112 h 124"/>
                <a:gd name="T50" fmla="*/ 0 w 178"/>
                <a:gd name="T51" fmla="*/ 112 h 124"/>
                <a:gd name="T52" fmla="*/ 0 w 178"/>
                <a:gd name="T53" fmla="*/ 113 h 124"/>
                <a:gd name="T54" fmla="*/ 0 w 178"/>
                <a:gd name="T55" fmla="*/ 113 h 124"/>
                <a:gd name="T56" fmla="*/ 0 w 178"/>
                <a:gd name="T57" fmla="*/ 113 h 124"/>
                <a:gd name="T58" fmla="*/ 0 w 178"/>
                <a:gd name="T59" fmla="*/ 113 h 124"/>
                <a:gd name="T60" fmla="*/ 0 w 178"/>
                <a:gd name="T61" fmla="*/ 121 h 124"/>
                <a:gd name="T62" fmla="*/ 3 w 178"/>
                <a:gd name="T63" fmla="*/ 124 h 124"/>
                <a:gd name="T64" fmla="*/ 175 w 178"/>
                <a:gd name="T65" fmla="*/ 124 h 124"/>
                <a:gd name="T66" fmla="*/ 178 w 178"/>
                <a:gd name="T67" fmla="*/ 121 h 124"/>
                <a:gd name="T68" fmla="*/ 178 w 178"/>
                <a:gd name="T69" fmla="*/ 113 h 124"/>
                <a:gd name="T70" fmla="*/ 178 w 178"/>
                <a:gd name="T71" fmla="*/ 113 h 124"/>
                <a:gd name="T72" fmla="*/ 178 w 178"/>
                <a:gd name="T73" fmla="*/ 113 h 124"/>
                <a:gd name="T74" fmla="*/ 28 w 178"/>
                <a:gd name="T75" fmla="*/ 6 h 124"/>
                <a:gd name="T76" fmla="*/ 149 w 178"/>
                <a:gd name="T77" fmla="*/ 6 h 124"/>
                <a:gd name="T78" fmla="*/ 149 w 178"/>
                <a:gd name="T79" fmla="*/ 99 h 124"/>
                <a:gd name="T80" fmla="*/ 28 w 178"/>
                <a:gd name="T81" fmla="*/ 99 h 124"/>
                <a:gd name="T82" fmla="*/ 28 w 178"/>
                <a:gd name="T83" fmla="*/ 6 h 124"/>
                <a:gd name="T84" fmla="*/ 26 w 178"/>
                <a:gd name="T85" fmla="*/ 105 h 124"/>
                <a:gd name="T86" fmla="*/ 151 w 178"/>
                <a:gd name="T87" fmla="*/ 105 h 124"/>
                <a:gd name="T88" fmla="*/ 163 w 178"/>
                <a:gd name="T89" fmla="*/ 111 h 124"/>
                <a:gd name="T90" fmla="*/ 15 w 178"/>
                <a:gd name="T91" fmla="*/ 111 h 124"/>
                <a:gd name="T92" fmla="*/ 26 w 178"/>
                <a:gd name="T93" fmla="*/ 105 h 124"/>
                <a:gd name="T94" fmla="*/ 172 w 178"/>
                <a:gd name="T95" fmla="*/ 118 h 124"/>
                <a:gd name="T96" fmla="*/ 6 w 178"/>
                <a:gd name="T97" fmla="*/ 118 h 124"/>
                <a:gd name="T98" fmla="*/ 6 w 178"/>
                <a:gd name="T99" fmla="*/ 116 h 124"/>
                <a:gd name="T100" fmla="*/ 172 w 178"/>
                <a:gd name="T101" fmla="*/ 116 h 124"/>
                <a:gd name="T102" fmla="*/ 172 w 178"/>
                <a:gd name="T103" fmla="*/ 11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8" h="124">
                  <a:moveTo>
                    <a:pt x="178" y="113"/>
                  </a:move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2"/>
                  </a:cubicBezTo>
                  <a:cubicBezTo>
                    <a:pt x="178" y="112"/>
                    <a:pt x="178" y="112"/>
                    <a:pt x="178" y="112"/>
                  </a:cubicBezTo>
                  <a:cubicBezTo>
                    <a:pt x="178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1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1"/>
                    <a:pt x="177" y="111"/>
                    <a:pt x="176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55" y="2"/>
                    <a:pt x="153" y="0"/>
                    <a:pt x="15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2" y="2"/>
                    <a:pt x="22" y="3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3"/>
                    <a:pt x="1" y="124"/>
                    <a:pt x="3" y="124"/>
                  </a:cubicBezTo>
                  <a:cubicBezTo>
                    <a:pt x="175" y="124"/>
                    <a:pt x="175" y="124"/>
                    <a:pt x="175" y="124"/>
                  </a:cubicBezTo>
                  <a:cubicBezTo>
                    <a:pt x="177" y="124"/>
                    <a:pt x="178" y="123"/>
                    <a:pt x="178" y="121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lose/>
                  <a:moveTo>
                    <a:pt x="28" y="6"/>
                  </a:moveTo>
                  <a:cubicBezTo>
                    <a:pt x="149" y="6"/>
                    <a:pt x="149" y="6"/>
                    <a:pt x="149" y="6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28" y="99"/>
                    <a:pt x="28" y="99"/>
                    <a:pt x="28" y="99"/>
                  </a:cubicBezTo>
                  <a:lnTo>
                    <a:pt x="28" y="6"/>
                  </a:lnTo>
                  <a:close/>
                  <a:moveTo>
                    <a:pt x="26" y="105"/>
                  </a:moveTo>
                  <a:cubicBezTo>
                    <a:pt x="151" y="105"/>
                    <a:pt x="151" y="105"/>
                    <a:pt x="151" y="105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5" y="111"/>
                    <a:pt x="15" y="111"/>
                    <a:pt x="15" y="111"/>
                  </a:cubicBezTo>
                  <a:lnTo>
                    <a:pt x="26" y="105"/>
                  </a:lnTo>
                  <a:close/>
                  <a:moveTo>
                    <a:pt x="172" y="118"/>
                  </a:moveTo>
                  <a:cubicBezTo>
                    <a:pt x="6" y="118"/>
                    <a:pt x="6" y="118"/>
                    <a:pt x="6" y="118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172" y="116"/>
                    <a:pt x="172" y="116"/>
                    <a:pt x="172" y="116"/>
                  </a:cubicBezTo>
                  <a:lnTo>
                    <a:pt x="172" y="118"/>
                  </a:ln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20" name="Freeform 956"/>
            <p:cNvSpPr>
              <a:spLocks noEditPoints="1"/>
            </p:cNvSpPr>
            <p:nvPr/>
          </p:nvSpPr>
          <p:spPr bwMode="auto">
            <a:xfrm>
              <a:off x="10196966" y="8940514"/>
              <a:ext cx="45235" cy="45235"/>
            </a:xfrm>
            <a:custGeom>
              <a:avLst/>
              <a:gdLst>
                <a:gd name="T0" fmla="*/ 7 w 13"/>
                <a:gd name="T1" fmla="*/ 0 h 13"/>
                <a:gd name="T2" fmla="*/ 0 w 13"/>
                <a:gd name="T3" fmla="*/ 6 h 13"/>
                <a:gd name="T4" fmla="*/ 7 w 13"/>
                <a:gd name="T5" fmla="*/ 13 h 13"/>
                <a:gd name="T6" fmla="*/ 13 w 13"/>
                <a:gd name="T7" fmla="*/ 6 h 13"/>
                <a:gd name="T8" fmla="*/ 7 w 13"/>
                <a:gd name="T9" fmla="*/ 0 h 13"/>
                <a:gd name="T10" fmla="*/ 7 w 13"/>
                <a:gd name="T11" fmla="*/ 9 h 13"/>
                <a:gd name="T12" fmla="*/ 4 w 13"/>
                <a:gd name="T13" fmla="*/ 6 h 13"/>
                <a:gd name="T14" fmla="*/ 7 w 13"/>
                <a:gd name="T15" fmla="*/ 4 h 13"/>
                <a:gd name="T16" fmla="*/ 9 w 13"/>
                <a:gd name="T17" fmla="*/ 6 h 13"/>
                <a:gd name="T18" fmla="*/ 7 w 13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3">
                  <a:moveTo>
                    <a:pt x="7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3" y="10"/>
                    <a:pt x="13" y="6"/>
                  </a:cubicBezTo>
                  <a:cubicBezTo>
                    <a:pt x="13" y="3"/>
                    <a:pt x="10" y="0"/>
                    <a:pt x="7" y="0"/>
                  </a:cubicBezTo>
                  <a:close/>
                  <a:moveTo>
                    <a:pt x="7" y="9"/>
                  </a:moveTo>
                  <a:cubicBezTo>
                    <a:pt x="5" y="9"/>
                    <a:pt x="4" y="8"/>
                    <a:pt x="4" y="6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221" name="Freeform 1124"/>
          <p:cNvSpPr>
            <a:spLocks noEditPoints="1"/>
          </p:cNvSpPr>
          <p:nvPr/>
        </p:nvSpPr>
        <p:spPr bwMode="auto">
          <a:xfrm>
            <a:off x="7619513" y="6833549"/>
            <a:ext cx="260374" cy="128848"/>
          </a:xfrm>
          <a:custGeom>
            <a:avLst/>
            <a:gdLst>
              <a:gd name="T0" fmla="*/ 67 w 84"/>
              <a:gd name="T1" fmla="*/ 11 h 42"/>
              <a:gd name="T2" fmla="*/ 64 w 84"/>
              <a:gd name="T3" fmla="*/ 12 h 42"/>
              <a:gd name="T4" fmla="*/ 49 w 84"/>
              <a:gd name="T5" fmla="*/ 3 h 42"/>
              <a:gd name="T6" fmla="*/ 35 w 84"/>
              <a:gd name="T7" fmla="*/ 10 h 42"/>
              <a:gd name="T8" fmla="*/ 19 w 84"/>
              <a:gd name="T9" fmla="*/ 0 h 42"/>
              <a:gd name="T10" fmla="*/ 0 w 84"/>
              <a:gd name="T11" fmla="*/ 18 h 42"/>
              <a:gd name="T12" fmla="*/ 19 w 84"/>
              <a:gd name="T13" fmla="*/ 36 h 42"/>
              <a:gd name="T14" fmla="*/ 21 w 84"/>
              <a:gd name="T15" fmla="*/ 42 h 42"/>
              <a:gd name="T16" fmla="*/ 22 w 84"/>
              <a:gd name="T17" fmla="*/ 42 h 42"/>
              <a:gd name="T18" fmla="*/ 80 w 84"/>
              <a:gd name="T19" fmla="*/ 42 h 42"/>
              <a:gd name="T20" fmla="*/ 81 w 84"/>
              <a:gd name="T21" fmla="*/ 42 h 42"/>
              <a:gd name="T22" fmla="*/ 84 w 84"/>
              <a:gd name="T23" fmla="*/ 29 h 42"/>
              <a:gd name="T24" fmla="*/ 67 w 84"/>
              <a:gd name="T25" fmla="*/ 11 h 42"/>
              <a:gd name="T26" fmla="*/ 3 w 84"/>
              <a:gd name="T27" fmla="*/ 18 h 42"/>
              <a:gd name="T28" fmla="*/ 19 w 84"/>
              <a:gd name="T29" fmla="*/ 2 h 42"/>
              <a:gd name="T30" fmla="*/ 33 w 84"/>
              <a:gd name="T31" fmla="*/ 12 h 42"/>
              <a:gd name="T32" fmla="*/ 33 w 84"/>
              <a:gd name="T33" fmla="*/ 12 h 42"/>
              <a:gd name="T34" fmla="*/ 32 w 84"/>
              <a:gd name="T35" fmla="*/ 16 h 42"/>
              <a:gd name="T36" fmla="*/ 31 w 84"/>
              <a:gd name="T37" fmla="*/ 16 h 42"/>
              <a:gd name="T38" fmla="*/ 17 w 84"/>
              <a:gd name="T39" fmla="*/ 30 h 42"/>
              <a:gd name="T40" fmla="*/ 18 w 84"/>
              <a:gd name="T41" fmla="*/ 34 h 42"/>
              <a:gd name="T42" fmla="*/ 3 w 84"/>
              <a:gd name="T43" fmla="*/ 18 h 42"/>
              <a:gd name="T44" fmla="*/ 80 w 84"/>
              <a:gd name="T45" fmla="*/ 40 h 42"/>
              <a:gd name="T46" fmla="*/ 23 w 84"/>
              <a:gd name="T47" fmla="*/ 40 h 42"/>
              <a:gd name="T48" fmla="*/ 20 w 84"/>
              <a:gd name="T49" fmla="*/ 30 h 42"/>
              <a:gd name="T50" fmla="*/ 31 w 84"/>
              <a:gd name="T51" fmla="*/ 18 h 42"/>
              <a:gd name="T52" fmla="*/ 32 w 84"/>
              <a:gd name="T53" fmla="*/ 18 h 42"/>
              <a:gd name="T54" fmla="*/ 34 w 84"/>
              <a:gd name="T55" fmla="*/ 18 h 42"/>
              <a:gd name="T56" fmla="*/ 49 w 84"/>
              <a:gd name="T57" fmla="*/ 5 h 42"/>
              <a:gd name="T58" fmla="*/ 62 w 84"/>
              <a:gd name="T59" fmla="*/ 13 h 42"/>
              <a:gd name="T60" fmla="*/ 63 w 84"/>
              <a:gd name="T61" fmla="*/ 14 h 42"/>
              <a:gd name="T62" fmla="*/ 67 w 84"/>
              <a:gd name="T63" fmla="*/ 13 h 42"/>
              <a:gd name="T64" fmla="*/ 82 w 84"/>
              <a:gd name="T65" fmla="*/ 29 h 42"/>
              <a:gd name="T66" fmla="*/ 80 w 84"/>
              <a:gd name="T67" fmla="*/ 4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4" h="42">
                <a:moveTo>
                  <a:pt x="67" y="11"/>
                </a:moveTo>
                <a:cubicBezTo>
                  <a:pt x="66" y="11"/>
                  <a:pt x="65" y="11"/>
                  <a:pt x="64" y="12"/>
                </a:cubicBezTo>
                <a:cubicBezTo>
                  <a:pt x="60" y="6"/>
                  <a:pt x="55" y="3"/>
                  <a:pt x="49" y="3"/>
                </a:cubicBezTo>
                <a:cubicBezTo>
                  <a:pt x="43" y="3"/>
                  <a:pt x="38" y="5"/>
                  <a:pt x="35" y="10"/>
                </a:cubicBezTo>
                <a:cubicBezTo>
                  <a:pt x="32" y="4"/>
                  <a:pt x="25" y="0"/>
                  <a:pt x="19" y="0"/>
                </a:cubicBezTo>
                <a:cubicBezTo>
                  <a:pt x="9" y="0"/>
                  <a:pt x="0" y="8"/>
                  <a:pt x="0" y="18"/>
                </a:cubicBezTo>
                <a:cubicBezTo>
                  <a:pt x="0" y="28"/>
                  <a:pt x="8" y="36"/>
                  <a:pt x="19" y="36"/>
                </a:cubicBezTo>
                <a:cubicBezTo>
                  <a:pt x="19" y="39"/>
                  <a:pt x="20" y="41"/>
                  <a:pt x="21" y="42"/>
                </a:cubicBezTo>
                <a:cubicBezTo>
                  <a:pt x="21" y="42"/>
                  <a:pt x="22" y="42"/>
                  <a:pt x="22" y="42"/>
                </a:cubicBezTo>
                <a:cubicBezTo>
                  <a:pt x="80" y="42"/>
                  <a:pt x="80" y="42"/>
                  <a:pt x="80" y="42"/>
                </a:cubicBezTo>
                <a:cubicBezTo>
                  <a:pt x="81" y="42"/>
                  <a:pt x="81" y="42"/>
                  <a:pt x="81" y="42"/>
                </a:cubicBezTo>
                <a:cubicBezTo>
                  <a:pt x="83" y="39"/>
                  <a:pt x="84" y="32"/>
                  <a:pt x="84" y="29"/>
                </a:cubicBezTo>
                <a:cubicBezTo>
                  <a:pt x="84" y="19"/>
                  <a:pt x="76" y="11"/>
                  <a:pt x="67" y="11"/>
                </a:cubicBezTo>
                <a:close/>
                <a:moveTo>
                  <a:pt x="3" y="18"/>
                </a:moveTo>
                <a:cubicBezTo>
                  <a:pt x="3" y="9"/>
                  <a:pt x="10" y="2"/>
                  <a:pt x="19" y="2"/>
                </a:cubicBezTo>
                <a:cubicBezTo>
                  <a:pt x="25" y="2"/>
                  <a:pt x="31" y="6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3"/>
                  <a:pt x="32" y="15"/>
                  <a:pt x="32" y="16"/>
                </a:cubicBezTo>
                <a:cubicBezTo>
                  <a:pt x="31" y="16"/>
                  <a:pt x="31" y="16"/>
                  <a:pt x="31" y="16"/>
                </a:cubicBezTo>
                <a:cubicBezTo>
                  <a:pt x="23" y="16"/>
                  <a:pt x="17" y="22"/>
                  <a:pt x="17" y="30"/>
                </a:cubicBezTo>
                <a:cubicBezTo>
                  <a:pt x="17" y="31"/>
                  <a:pt x="18" y="32"/>
                  <a:pt x="18" y="34"/>
                </a:cubicBezTo>
                <a:cubicBezTo>
                  <a:pt x="9" y="34"/>
                  <a:pt x="3" y="27"/>
                  <a:pt x="3" y="18"/>
                </a:cubicBezTo>
                <a:close/>
                <a:moveTo>
                  <a:pt x="80" y="40"/>
                </a:moveTo>
                <a:cubicBezTo>
                  <a:pt x="23" y="40"/>
                  <a:pt x="23" y="40"/>
                  <a:pt x="23" y="40"/>
                </a:cubicBezTo>
                <a:cubicBezTo>
                  <a:pt x="21" y="38"/>
                  <a:pt x="20" y="33"/>
                  <a:pt x="20" y="30"/>
                </a:cubicBezTo>
                <a:cubicBezTo>
                  <a:pt x="20" y="23"/>
                  <a:pt x="25" y="18"/>
                  <a:pt x="31" y="18"/>
                </a:cubicBezTo>
                <a:cubicBezTo>
                  <a:pt x="31" y="18"/>
                  <a:pt x="32" y="18"/>
                  <a:pt x="32" y="18"/>
                </a:cubicBezTo>
                <a:cubicBezTo>
                  <a:pt x="33" y="19"/>
                  <a:pt x="34" y="18"/>
                  <a:pt x="34" y="18"/>
                </a:cubicBezTo>
                <a:cubicBezTo>
                  <a:pt x="35" y="10"/>
                  <a:pt x="41" y="5"/>
                  <a:pt x="49" y="5"/>
                </a:cubicBezTo>
                <a:cubicBezTo>
                  <a:pt x="54" y="5"/>
                  <a:pt x="59" y="8"/>
                  <a:pt x="62" y="13"/>
                </a:cubicBezTo>
                <a:cubicBezTo>
                  <a:pt x="62" y="14"/>
                  <a:pt x="63" y="14"/>
                  <a:pt x="63" y="14"/>
                </a:cubicBezTo>
                <a:cubicBezTo>
                  <a:pt x="65" y="14"/>
                  <a:pt x="66" y="13"/>
                  <a:pt x="67" y="13"/>
                </a:cubicBezTo>
                <a:cubicBezTo>
                  <a:pt x="75" y="13"/>
                  <a:pt x="82" y="20"/>
                  <a:pt x="82" y="29"/>
                </a:cubicBezTo>
                <a:cubicBezTo>
                  <a:pt x="82" y="32"/>
                  <a:pt x="81" y="37"/>
                  <a:pt x="80" y="40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2222" name="Freeform 735"/>
          <p:cNvSpPr>
            <a:spLocks noEditPoints="1"/>
          </p:cNvSpPr>
          <p:nvPr/>
        </p:nvSpPr>
        <p:spPr bwMode="auto">
          <a:xfrm>
            <a:off x="7619513" y="6152553"/>
            <a:ext cx="260374" cy="260374"/>
          </a:xfrm>
          <a:custGeom>
            <a:avLst/>
            <a:gdLst>
              <a:gd name="T0" fmla="*/ 84 w 84"/>
              <a:gd name="T1" fmla="*/ 62 h 84"/>
              <a:gd name="T2" fmla="*/ 84 w 84"/>
              <a:gd name="T3" fmla="*/ 1 h 84"/>
              <a:gd name="T4" fmla="*/ 83 w 84"/>
              <a:gd name="T5" fmla="*/ 1 h 84"/>
              <a:gd name="T6" fmla="*/ 83 w 84"/>
              <a:gd name="T7" fmla="*/ 1 h 84"/>
              <a:gd name="T8" fmla="*/ 83 w 84"/>
              <a:gd name="T9" fmla="*/ 0 h 84"/>
              <a:gd name="T10" fmla="*/ 83 w 84"/>
              <a:gd name="T11" fmla="*/ 0 h 84"/>
              <a:gd name="T12" fmla="*/ 21 w 84"/>
              <a:gd name="T13" fmla="*/ 0 h 84"/>
              <a:gd name="T14" fmla="*/ 21 w 84"/>
              <a:gd name="T15" fmla="*/ 0 h 84"/>
              <a:gd name="T16" fmla="*/ 21 w 84"/>
              <a:gd name="T17" fmla="*/ 1 h 84"/>
              <a:gd name="T18" fmla="*/ 0 w 84"/>
              <a:gd name="T19" fmla="*/ 21 h 84"/>
              <a:gd name="T20" fmla="*/ 0 w 84"/>
              <a:gd name="T21" fmla="*/ 22 h 84"/>
              <a:gd name="T22" fmla="*/ 0 w 84"/>
              <a:gd name="T23" fmla="*/ 83 h 84"/>
              <a:gd name="T24" fmla="*/ 0 w 84"/>
              <a:gd name="T25" fmla="*/ 83 h 84"/>
              <a:gd name="T26" fmla="*/ 0 w 84"/>
              <a:gd name="T27" fmla="*/ 83 h 84"/>
              <a:gd name="T28" fmla="*/ 1 w 84"/>
              <a:gd name="T29" fmla="*/ 84 h 84"/>
              <a:gd name="T30" fmla="*/ 62 w 84"/>
              <a:gd name="T31" fmla="*/ 84 h 84"/>
              <a:gd name="T32" fmla="*/ 63 w 84"/>
              <a:gd name="T33" fmla="*/ 83 h 84"/>
              <a:gd name="T34" fmla="*/ 83 w 84"/>
              <a:gd name="T35" fmla="*/ 63 h 84"/>
              <a:gd name="T36" fmla="*/ 84 w 84"/>
              <a:gd name="T37" fmla="*/ 63 h 84"/>
              <a:gd name="T38" fmla="*/ 63 w 84"/>
              <a:gd name="T39" fmla="*/ 63 h 84"/>
              <a:gd name="T40" fmla="*/ 63 w 84"/>
              <a:gd name="T41" fmla="*/ 80 h 84"/>
              <a:gd name="T42" fmla="*/ 20 w 84"/>
              <a:gd name="T43" fmla="*/ 62 h 84"/>
              <a:gd name="T44" fmla="*/ 2 w 84"/>
              <a:gd name="T45" fmla="*/ 23 h 84"/>
              <a:gd name="T46" fmla="*/ 20 w 84"/>
              <a:gd name="T47" fmla="*/ 62 h 84"/>
              <a:gd name="T48" fmla="*/ 4 w 84"/>
              <a:gd name="T49" fmla="*/ 21 h 84"/>
              <a:gd name="T50" fmla="*/ 20 w 84"/>
              <a:gd name="T51" fmla="*/ 21 h 84"/>
              <a:gd name="T52" fmla="*/ 61 w 84"/>
              <a:gd name="T53" fmla="*/ 23 h 84"/>
              <a:gd name="T54" fmla="*/ 22 w 84"/>
              <a:gd name="T55" fmla="*/ 61 h 84"/>
              <a:gd name="T56" fmla="*/ 63 w 84"/>
              <a:gd name="T57" fmla="*/ 22 h 84"/>
              <a:gd name="T58" fmla="*/ 81 w 84"/>
              <a:gd name="T59" fmla="*/ 61 h 84"/>
              <a:gd name="T60" fmla="*/ 63 w 84"/>
              <a:gd name="T61" fmla="*/ 22 h 84"/>
              <a:gd name="T62" fmla="*/ 62 w 84"/>
              <a:gd name="T63" fmla="*/ 21 h 84"/>
              <a:gd name="T64" fmla="*/ 22 w 84"/>
              <a:gd name="T65" fmla="*/ 3 h 84"/>
              <a:gd name="T66" fmla="*/ 4 w 84"/>
              <a:gd name="T67" fmla="*/ 82 h 84"/>
              <a:gd name="T68" fmla="*/ 61 w 84"/>
              <a:gd name="T69" fmla="*/ 63 h 84"/>
              <a:gd name="T70" fmla="*/ 4 w 84"/>
              <a:gd name="T71" fmla="*/ 8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4" h="84">
                <a:moveTo>
                  <a:pt x="84" y="62"/>
                </a:moveTo>
                <a:cubicBezTo>
                  <a:pt x="84" y="62"/>
                  <a:pt x="84" y="62"/>
                  <a:pt x="84" y="62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4" y="1"/>
                  <a:pt x="83" y="1"/>
                </a:cubicBezTo>
                <a:cubicBezTo>
                  <a:pt x="83" y="1"/>
                  <a:pt x="83" y="1"/>
                  <a:pt x="83" y="1"/>
                </a:cubicBezTo>
                <a:cubicBezTo>
                  <a:pt x="83" y="1"/>
                  <a:pt x="83" y="1"/>
                  <a:pt x="83" y="1"/>
                </a:cubicBezTo>
                <a:cubicBezTo>
                  <a:pt x="83" y="1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1"/>
                  <a:pt x="21" y="1"/>
                </a:cubicBezTo>
                <a:cubicBezTo>
                  <a:pt x="21" y="1"/>
                  <a:pt x="21" y="1"/>
                  <a:pt x="21" y="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4"/>
                  <a:pt x="1" y="84"/>
                </a:cubicBezTo>
                <a:cubicBezTo>
                  <a:pt x="1" y="84"/>
                  <a:pt x="1" y="84"/>
                  <a:pt x="1" y="84"/>
                </a:cubicBezTo>
                <a:cubicBezTo>
                  <a:pt x="62" y="84"/>
                  <a:pt x="62" y="84"/>
                  <a:pt x="62" y="84"/>
                </a:cubicBezTo>
                <a:cubicBezTo>
                  <a:pt x="62" y="84"/>
                  <a:pt x="63" y="84"/>
                  <a:pt x="63" y="84"/>
                </a:cubicBezTo>
                <a:cubicBezTo>
                  <a:pt x="63" y="84"/>
                  <a:pt x="63" y="84"/>
                  <a:pt x="63" y="83"/>
                </a:cubicBezTo>
                <a:cubicBezTo>
                  <a:pt x="63" y="83"/>
                  <a:pt x="63" y="83"/>
                  <a:pt x="63" y="83"/>
                </a:cubicBezTo>
                <a:cubicBezTo>
                  <a:pt x="83" y="63"/>
                  <a:pt x="83" y="63"/>
                  <a:pt x="83" y="63"/>
                </a:cubicBezTo>
                <a:cubicBezTo>
                  <a:pt x="83" y="63"/>
                  <a:pt x="83" y="63"/>
                  <a:pt x="83" y="63"/>
                </a:cubicBezTo>
                <a:cubicBezTo>
                  <a:pt x="84" y="63"/>
                  <a:pt x="84" y="63"/>
                  <a:pt x="84" y="63"/>
                </a:cubicBezTo>
                <a:cubicBezTo>
                  <a:pt x="84" y="63"/>
                  <a:pt x="84" y="62"/>
                  <a:pt x="84" y="62"/>
                </a:cubicBezTo>
                <a:close/>
                <a:moveTo>
                  <a:pt x="63" y="63"/>
                </a:moveTo>
                <a:cubicBezTo>
                  <a:pt x="80" y="63"/>
                  <a:pt x="80" y="63"/>
                  <a:pt x="80" y="63"/>
                </a:cubicBezTo>
                <a:cubicBezTo>
                  <a:pt x="63" y="80"/>
                  <a:pt x="63" y="80"/>
                  <a:pt x="63" y="80"/>
                </a:cubicBezTo>
                <a:lnTo>
                  <a:pt x="63" y="63"/>
                </a:lnTo>
                <a:close/>
                <a:moveTo>
                  <a:pt x="20" y="62"/>
                </a:moveTo>
                <a:cubicBezTo>
                  <a:pt x="2" y="80"/>
                  <a:pt x="2" y="80"/>
                  <a:pt x="2" y="80"/>
                </a:cubicBezTo>
                <a:cubicBezTo>
                  <a:pt x="2" y="23"/>
                  <a:pt x="2" y="23"/>
                  <a:pt x="2" y="23"/>
                </a:cubicBezTo>
                <a:cubicBezTo>
                  <a:pt x="20" y="23"/>
                  <a:pt x="20" y="23"/>
                  <a:pt x="20" y="23"/>
                </a:cubicBezTo>
                <a:lnTo>
                  <a:pt x="20" y="62"/>
                </a:lnTo>
                <a:close/>
                <a:moveTo>
                  <a:pt x="20" y="21"/>
                </a:moveTo>
                <a:cubicBezTo>
                  <a:pt x="4" y="21"/>
                  <a:pt x="4" y="21"/>
                  <a:pt x="4" y="21"/>
                </a:cubicBezTo>
                <a:cubicBezTo>
                  <a:pt x="20" y="4"/>
                  <a:pt x="20" y="4"/>
                  <a:pt x="20" y="4"/>
                </a:cubicBezTo>
                <a:lnTo>
                  <a:pt x="20" y="21"/>
                </a:lnTo>
                <a:close/>
                <a:moveTo>
                  <a:pt x="22" y="23"/>
                </a:moveTo>
                <a:cubicBezTo>
                  <a:pt x="61" y="23"/>
                  <a:pt x="61" y="23"/>
                  <a:pt x="61" y="23"/>
                </a:cubicBezTo>
                <a:cubicBezTo>
                  <a:pt x="61" y="61"/>
                  <a:pt x="61" y="61"/>
                  <a:pt x="61" y="61"/>
                </a:cubicBezTo>
                <a:cubicBezTo>
                  <a:pt x="22" y="61"/>
                  <a:pt x="22" y="61"/>
                  <a:pt x="22" y="61"/>
                </a:cubicBezTo>
                <a:lnTo>
                  <a:pt x="22" y="23"/>
                </a:lnTo>
                <a:close/>
                <a:moveTo>
                  <a:pt x="63" y="22"/>
                </a:moveTo>
                <a:cubicBezTo>
                  <a:pt x="81" y="4"/>
                  <a:pt x="81" y="4"/>
                  <a:pt x="81" y="4"/>
                </a:cubicBezTo>
                <a:cubicBezTo>
                  <a:pt x="81" y="61"/>
                  <a:pt x="81" y="61"/>
                  <a:pt x="81" y="61"/>
                </a:cubicBezTo>
                <a:cubicBezTo>
                  <a:pt x="63" y="61"/>
                  <a:pt x="63" y="61"/>
                  <a:pt x="63" y="61"/>
                </a:cubicBezTo>
                <a:lnTo>
                  <a:pt x="63" y="22"/>
                </a:lnTo>
                <a:close/>
                <a:moveTo>
                  <a:pt x="80" y="3"/>
                </a:moveTo>
                <a:cubicBezTo>
                  <a:pt x="62" y="21"/>
                  <a:pt x="62" y="21"/>
                  <a:pt x="62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3"/>
                  <a:pt x="22" y="3"/>
                  <a:pt x="22" y="3"/>
                </a:cubicBezTo>
                <a:lnTo>
                  <a:pt x="80" y="3"/>
                </a:lnTo>
                <a:close/>
                <a:moveTo>
                  <a:pt x="4" y="82"/>
                </a:moveTo>
                <a:cubicBezTo>
                  <a:pt x="22" y="63"/>
                  <a:pt x="22" y="63"/>
                  <a:pt x="22" y="63"/>
                </a:cubicBezTo>
                <a:cubicBezTo>
                  <a:pt x="61" y="63"/>
                  <a:pt x="61" y="63"/>
                  <a:pt x="61" y="63"/>
                </a:cubicBezTo>
                <a:cubicBezTo>
                  <a:pt x="61" y="82"/>
                  <a:pt x="61" y="82"/>
                  <a:pt x="61" y="82"/>
                </a:cubicBezTo>
                <a:lnTo>
                  <a:pt x="4" y="82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223" name="그룹 2222"/>
          <p:cNvGrpSpPr/>
          <p:nvPr/>
        </p:nvGrpSpPr>
        <p:grpSpPr>
          <a:xfrm>
            <a:off x="7616830" y="5577151"/>
            <a:ext cx="265740" cy="198636"/>
            <a:chOff x="13401802" y="3128210"/>
            <a:chExt cx="297302" cy="222228"/>
          </a:xfrm>
          <a:solidFill>
            <a:srgbClr val="FE6500"/>
          </a:solidFill>
        </p:grpSpPr>
        <p:sp>
          <p:nvSpPr>
            <p:cNvPr id="2224" name="Freeform 1192"/>
            <p:cNvSpPr>
              <a:spLocks/>
            </p:cNvSpPr>
            <p:nvPr/>
          </p:nvSpPr>
          <p:spPr bwMode="auto">
            <a:xfrm>
              <a:off x="13530935" y="3200281"/>
              <a:ext cx="162165" cy="87089"/>
            </a:xfrm>
            <a:custGeom>
              <a:avLst/>
              <a:gdLst>
                <a:gd name="T0" fmla="*/ 29 w 47"/>
                <a:gd name="T1" fmla="*/ 0 h 25"/>
                <a:gd name="T2" fmla="*/ 28 w 47"/>
                <a:gd name="T3" fmla="*/ 1 h 25"/>
                <a:gd name="T4" fmla="*/ 28 w 47"/>
                <a:gd name="T5" fmla="*/ 2 h 25"/>
                <a:gd name="T6" fmla="*/ 44 w 47"/>
                <a:gd name="T7" fmla="*/ 10 h 25"/>
                <a:gd name="T8" fmla="*/ 1 w 47"/>
                <a:gd name="T9" fmla="*/ 23 h 25"/>
                <a:gd name="T10" fmla="*/ 0 w 47"/>
                <a:gd name="T11" fmla="*/ 24 h 25"/>
                <a:gd name="T12" fmla="*/ 1 w 47"/>
                <a:gd name="T13" fmla="*/ 25 h 25"/>
                <a:gd name="T14" fmla="*/ 5 w 47"/>
                <a:gd name="T15" fmla="*/ 25 h 25"/>
                <a:gd name="T16" fmla="*/ 47 w 47"/>
                <a:gd name="T17" fmla="*/ 11 h 25"/>
                <a:gd name="T18" fmla="*/ 47 w 47"/>
                <a:gd name="T19" fmla="*/ 10 h 25"/>
                <a:gd name="T20" fmla="*/ 47 w 47"/>
                <a:gd name="T21" fmla="*/ 10 h 25"/>
                <a:gd name="T22" fmla="*/ 29 w 47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5">
                  <a:moveTo>
                    <a:pt x="29" y="0"/>
                  </a:moveTo>
                  <a:cubicBezTo>
                    <a:pt x="29" y="0"/>
                    <a:pt x="28" y="0"/>
                    <a:pt x="28" y="1"/>
                  </a:cubicBezTo>
                  <a:cubicBezTo>
                    <a:pt x="27" y="1"/>
                    <a:pt x="28" y="2"/>
                    <a:pt x="28" y="2"/>
                  </a:cubicBezTo>
                  <a:cubicBezTo>
                    <a:pt x="34" y="4"/>
                    <a:pt x="39" y="7"/>
                    <a:pt x="44" y="10"/>
                  </a:cubicBezTo>
                  <a:cubicBezTo>
                    <a:pt x="32" y="19"/>
                    <a:pt x="16" y="24"/>
                    <a:pt x="1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4" y="25"/>
                    <a:pt x="5" y="25"/>
                  </a:cubicBezTo>
                  <a:cubicBezTo>
                    <a:pt x="20" y="25"/>
                    <a:pt x="35" y="20"/>
                    <a:pt x="47" y="11"/>
                  </a:cubicBezTo>
                  <a:cubicBezTo>
                    <a:pt x="47" y="11"/>
                    <a:pt x="47" y="11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1" y="6"/>
                    <a:pt x="35" y="2"/>
                    <a:pt x="29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25" name="Freeform 1193"/>
            <p:cNvSpPr>
              <a:spLocks/>
            </p:cNvSpPr>
            <p:nvPr/>
          </p:nvSpPr>
          <p:spPr bwMode="auto">
            <a:xfrm>
              <a:off x="13401802" y="3176257"/>
              <a:ext cx="198202" cy="108111"/>
            </a:xfrm>
            <a:custGeom>
              <a:avLst/>
              <a:gdLst>
                <a:gd name="T0" fmla="*/ 27 w 57"/>
                <a:gd name="T1" fmla="*/ 31 h 31"/>
                <a:gd name="T2" fmla="*/ 28 w 57"/>
                <a:gd name="T3" fmla="*/ 30 h 31"/>
                <a:gd name="T4" fmla="*/ 27 w 57"/>
                <a:gd name="T5" fmla="*/ 28 h 31"/>
                <a:gd name="T6" fmla="*/ 3 w 57"/>
                <a:gd name="T7" fmla="*/ 17 h 31"/>
                <a:gd name="T8" fmla="*/ 56 w 57"/>
                <a:gd name="T9" fmla="*/ 6 h 31"/>
                <a:gd name="T10" fmla="*/ 57 w 57"/>
                <a:gd name="T11" fmla="*/ 6 h 31"/>
                <a:gd name="T12" fmla="*/ 56 w 57"/>
                <a:gd name="T13" fmla="*/ 4 h 31"/>
                <a:gd name="T14" fmla="*/ 1 w 57"/>
                <a:gd name="T15" fmla="*/ 16 h 31"/>
                <a:gd name="T16" fmla="*/ 0 w 57"/>
                <a:gd name="T17" fmla="*/ 17 h 31"/>
                <a:gd name="T18" fmla="*/ 0 w 57"/>
                <a:gd name="T19" fmla="*/ 17 h 31"/>
                <a:gd name="T20" fmla="*/ 0 w 57"/>
                <a:gd name="T21" fmla="*/ 18 h 31"/>
                <a:gd name="T22" fmla="*/ 27 w 57"/>
                <a:gd name="T23" fmla="*/ 31 h 31"/>
                <a:gd name="T24" fmla="*/ 27 w 57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31">
                  <a:moveTo>
                    <a:pt x="27" y="31"/>
                  </a:moveTo>
                  <a:cubicBezTo>
                    <a:pt x="28" y="31"/>
                    <a:pt x="28" y="30"/>
                    <a:pt x="28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18" y="26"/>
                    <a:pt x="10" y="23"/>
                    <a:pt x="3" y="17"/>
                  </a:cubicBezTo>
                  <a:cubicBezTo>
                    <a:pt x="18" y="7"/>
                    <a:pt x="37" y="3"/>
                    <a:pt x="56" y="6"/>
                  </a:cubicBezTo>
                  <a:cubicBezTo>
                    <a:pt x="56" y="7"/>
                    <a:pt x="57" y="6"/>
                    <a:pt x="57" y="6"/>
                  </a:cubicBezTo>
                  <a:cubicBezTo>
                    <a:pt x="57" y="5"/>
                    <a:pt x="57" y="4"/>
                    <a:pt x="56" y="4"/>
                  </a:cubicBezTo>
                  <a:cubicBezTo>
                    <a:pt x="37" y="0"/>
                    <a:pt x="17" y="5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8" y="24"/>
                    <a:pt x="17" y="28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26" name="Freeform 1194"/>
            <p:cNvSpPr>
              <a:spLocks/>
            </p:cNvSpPr>
            <p:nvPr/>
          </p:nvSpPr>
          <p:spPr bwMode="auto">
            <a:xfrm>
              <a:off x="13542945" y="3233312"/>
              <a:ext cx="42044" cy="45048"/>
            </a:xfrm>
            <a:custGeom>
              <a:avLst/>
              <a:gdLst>
                <a:gd name="T0" fmla="*/ 10 w 12"/>
                <a:gd name="T1" fmla="*/ 2 h 13"/>
                <a:gd name="T2" fmla="*/ 1 w 12"/>
                <a:gd name="T3" fmla="*/ 11 h 13"/>
                <a:gd name="T4" fmla="*/ 0 w 12"/>
                <a:gd name="T5" fmla="*/ 12 h 13"/>
                <a:gd name="T6" fmla="*/ 1 w 12"/>
                <a:gd name="T7" fmla="*/ 13 h 13"/>
                <a:gd name="T8" fmla="*/ 12 w 12"/>
                <a:gd name="T9" fmla="*/ 2 h 13"/>
                <a:gd name="T10" fmla="*/ 11 w 12"/>
                <a:gd name="T11" fmla="*/ 0 h 13"/>
                <a:gd name="T12" fmla="*/ 10 w 12"/>
                <a:gd name="T13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3">
                  <a:moveTo>
                    <a:pt x="10" y="2"/>
                  </a:moveTo>
                  <a:cubicBezTo>
                    <a:pt x="10" y="7"/>
                    <a:pt x="6" y="11"/>
                    <a:pt x="1" y="11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7" y="13"/>
                    <a:pt x="12" y="8"/>
                    <a:pt x="12" y="2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0" y="1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27" name="Freeform 1195"/>
            <p:cNvSpPr>
              <a:spLocks/>
            </p:cNvSpPr>
            <p:nvPr/>
          </p:nvSpPr>
          <p:spPr bwMode="auto">
            <a:xfrm>
              <a:off x="13503907" y="3197279"/>
              <a:ext cx="75079" cy="66065"/>
            </a:xfrm>
            <a:custGeom>
              <a:avLst/>
              <a:gdLst>
                <a:gd name="T0" fmla="*/ 12 w 21"/>
                <a:gd name="T1" fmla="*/ 2 h 19"/>
                <a:gd name="T2" fmla="*/ 19 w 21"/>
                <a:gd name="T3" fmla="*/ 6 h 19"/>
                <a:gd name="T4" fmla="*/ 21 w 21"/>
                <a:gd name="T5" fmla="*/ 6 h 19"/>
                <a:gd name="T6" fmla="*/ 21 w 21"/>
                <a:gd name="T7" fmla="*/ 4 h 19"/>
                <a:gd name="T8" fmla="*/ 12 w 21"/>
                <a:gd name="T9" fmla="*/ 0 h 19"/>
                <a:gd name="T10" fmla="*/ 0 w 21"/>
                <a:gd name="T11" fmla="*/ 12 h 19"/>
                <a:gd name="T12" fmla="*/ 3 w 21"/>
                <a:gd name="T13" fmla="*/ 19 h 19"/>
                <a:gd name="T14" fmla="*/ 4 w 21"/>
                <a:gd name="T15" fmla="*/ 19 h 19"/>
                <a:gd name="T16" fmla="*/ 5 w 21"/>
                <a:gd name="T17" fmla="*/ 19 h 19"/>
                <a:gd name="T18" fmla="*/ 5 w 21"/>
                <a:gd name="T19" fmla="*/ 18 h 19"/>
                <a:gd name="T20" fmla="*/ 3 w 21"/>
                <a:gd name="T21" fmla="*/ 12 h 19"/>
                <a:gd name="T22" fmla="*/ 12 w 21"/>
                <a:gd name="T23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9">
                  <a:moveTo>
                    <a:pt x="12" y="2"/>
                  </a:moveTo>
                  <a:cubicBezTo>
                    <a:pt x="15" y="2"/>
                    <a:pt x="17" y="4"/>
                    <a:pt x="19" y="6"/>
                  </a:cubicBezTo>
                  <a:cubicBezTo>
                    <a:pt x="19" y="6"/>
                    <a:pt x="20" y="6"/>
                    <a:pt x="21" y="6"/>
                  </a:cubicBezTo>
                  <a:cubicBezTo>
                    <a:pt x="21" y="5"/>
                    <a:pt x="21" y="5"/>
                    <a:pt x="21" y="4"/>
                  </a:cubicBezTo>
                  <a:cubicBezTo>
                    <a:pt x="18" y="2"/>
                    <a:pt x="15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4"/>
                    <a:pt x="1" y="17"/>
                    <a:pt x="3" y="19"/>
                  </a:cubicBezTo>
                  <a:cubicBezTo>
                    <a:pt x="3" y="19"/>
                    <a:pt x="4" y="19"/>
                    <a:pt x="4" y="19"/>
                  </a:cubicBezTo>
                  <a:cubicBezTo>
                    <a:pt x="4" y="19"/>
                    <a:pt x="5" y="19"/>
                    <a:pt x="5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3" y="16"/>
                    <a:pt x="3" y="14"/>
                    <a:pt x="3" y="12"/>
                  </a:cubicBezTo>
                  <a:cubicBezTo>
                    <a:pt x="3" y="6"/>
                    <a:pt x="7" y="2"/>
                    <a:pt x="1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28" name="Freeform 1196"/>
            <p:cNvSpPr>
              <a:spLocks/>
            </p:cNvSpPr>
            <p:nvPr/>
          </p:nvSpPr>
          <p:spPr bwMode="auto">
            <a:xfrm>
              <a:off x="13434837" y="3128210"/>
              <a:ext cx="258262" cy="222228"/>
            </a:xfrm>
            <a:custGeom>
              <a:avLst/>
              <a:gdLst>
                <a:gd name="T0" fmla="*/ 74 w 74"/>
                <a:gd name="T1" fmla="*/ 1 h 64"/>
                <a:gd name="T2" fmla="*/ 72 w 74"/>
                <a:gd name="T3" fmla="*/ 1 h 64"/>
                <a:gd name="T4" fmla="*/ 1 w 74"/>
                <a:gd name="T5" fmla="*/ 62 h 64"/>
                <a:gd name="T6" fmla="*/ 1 w 74"/>
                <a:gd name="T7" fmla="*/ 64 h 64"/>
                <a:gd name="T8" fmla="*/ 1 w 74"/>
                <a:gd name="T9" fmla="*/ 64 h 64"/>
                <a:gd name="T10" fmla="*/ 2 w 74"/>
                <a:gd name="T11" fmla="*/ 64 h 64"/>
                <a:gd name="T12" fmla="*/ 74 w 74"/>
                <a:gd name="T13" fmla="*/ 2 h 64"/>
                <a:gd name="T14" fmla="*/ 74 w 74"/>
                <a:gd name="T15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64">
                  <a:moveTo>
                    <a:pt x="74" y="1"/>
                  </a:moveTo>
                  <a:cubicBezTo>
                    <a:pt x="73" y="0"/>
                    <a:pt x="73" y="0"/>
                    <a:pt x="72" y="1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0" y="62"/>
                    <a:pt x="0" y="63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2"/>
                    <a:pt x="74" y="1"/>
                    <a:pt x="74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29" name="Freeform 1197"/>
            <p:cNvSpPr>
              <a:spLocks/>
            </p:cNvSpPr>
            <p:nvPr/>
          </p:nvSpPr>
          <p:spPr bwMode="auto">
            <a:xfrm>
              <a:off x="13645051" y="3179259"/>
              <a:ext cx="54053" cy="30031"/>
            </a:xfrm>
            <a:custGeom>
              <a:avLst/>
              <a:gdLst>
                <a:gd name="T0" fmla="*/ 15 w 16"/>
                <a:gd name="T1" fmla="*/ 6 h 8"/>
                <a:gd name="T2" fmla="*/ 1 w 16"/>
                <a:gd name="T3" fmla="*/ 1 h 8"/>
                <a:gd name="T4" fmla="*/ 0 w 16"/>
                <a:gd name="T5" fmla="*/ 1 h 8"/>
                <a:gd name="T6" fmla="*/ 0 w 16"/>
                <a:gd name="T7" fmla="*/ 3 h 8"/>
                <a:gd name="T8" fmla="*/ 14 w 16"/>
                <a:gd name="T9" fmla="*/ 8 h 8"/>
                <a:gd name="T10" fmla="*/ 14 w 16"/>
                <a:gd name="T11" fmla="*/ 8 h 8"/>
                <a:gd name="T12" fmla="*/ 15 w 16"/>
                <a:gd name="T13" fmla="*/ 8 h 8"/>
                <a:gd name="T14" fmla="*/ 15 w 16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8">
                  <a:moveTo>
                    <a:pt x="15" y="6"/>
                  </a:moveTo>
                  <a:cubicBezTo>
                    <a:pt x="10" y="4"/>
                    <a:pt x="6" y="2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5" y="4"/>
                    <a:pt x="9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7"/>
                    <a:pt x="15" y="6"/>
                    <a:pt x="15" y="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30" name="Freeform 1198"/>
            <p:cNvSpPr>
              <a:spLocks/>
            </p:cNvSpPr>
            <p:nvPr/>
          </p:nvSpPr>
          <p:spPr bwMode="auto">
            <a:xfrm>
              <a:off x="13401802" y="3146226"/>
              <a:ext cx="219225" cy="63065"/>
            </a:xfrm>
            <a:custGeom>
              <a:avLst/>
              <a:gdLst>
                <a:gd name="T0" fmla="*/ 2 w 63"/>
                <a:gd name="T1" fmla="*/ 18 h 18"/>
                <a:gd name="T2" fmla="*/ 2 w 63"/>
                <a:gd name="T3" fmla="*/ 18 h 18"/>
                <a:gd name="T4" fmla="*/ 62 w 63"/>
                <a:gd name="T5" fmla="*/ 10 h 18"/>
                <a:gd name="T6" fmla="*/ 63 w 63"/>
                <a:gd name="T7" fmla="*/ 9 h 18"/>
                <a:gd name="T8" fmla="*/ 62 w 63"/>
                <a:gd name="T9" fmla="*/ 8 h 18"/>
                <a:gd name="T10" fmla="*/ 1 w 63"/>
                <a:gd name="T11" fmla="*/ 16 h 18"/>
                <a:gd name="T12" fmla="*/ 1 w 63"/>
                <a:gd name="T13" fmla="*/ 18 h 18"/>
                <a:gd name="T14" fmla="*/ 2 w 63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8">
                  <a:moveTo>
                    <a:pt x="2" y="18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3" y="18"/>
                    <a:pt x="27" y="2"/>
                    <a:pt x="62" y="10"/>
                  </a:cubicBezTo>
                  <a:cubicBezTo>
                    <a:pt x="62" y="10"/>
                    <a:pt x="63" y="10"/>
                    <a:pt x="63" y="9"/>
                  </a:cubicBezTo>
                  <a:cubicBezTo>
                    <a:pt x="63" y="9"/>
                    <a:pt x="63" y="8"/>
                    <a:pt x="62" y="8"/>
                  </a:cubicBezTo>
                  <a:cubicBezTo>
                    <a:pt x="27" y="0"/>
                    <a:pt x="1" y="16"/>
                    <a:pt x="1" y="16"/>
                  </a:cubicBezTo>
                  <a:cubicBezTo>
                    <a:pt x="1" y="17"/>
                    <a:pt x="0" y="17"/>
                    <a:pt x="1" y="18"/>
                  </a:cubicBezTo>
                  <a:cubicBezTo>
                    <a:pt x="1" y="18"/>
                    <a:pt x="1" y="18"/>
                    <a:pt x="2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31" name="그룹 2230"/>
          <p:cNvGrpSpPr/>
          <p:nvPr/>
        </p:nvGrpSpPr>
        <p:grpSpPr>
          <a:xfrm>
            <a:off x="7620856" y="4417202"/>
            <a:ext cx="257688" cy="209370"/>
            <a:chOff x="14828258" y="7560735"/>
            <a:chExt cx="288294" cy="234239"/>
          </a:xfrm>
          <a:solidFill>
            <a:srgbClr val="FE6500"/>
          </a:solidFill>
        </p:grpSpPr>
        <p:sp>
          <p:nvSpPr>
            <p:cNvPr id="2232" name="Freeform 1337"/>
            <p:cNvSpPr>
              <a:spLocks noEditPoints="1"/>
            </p:cNvSpPr>
            <p:nvPr/>
          </p:nvSpPr>
          <p:spPr bwMode="auto">
            <a:xfrm>
              <a:off x="14828258" y="7560735"/>
              <a:ext cx="288294" cy="141145"/>
            </a:xfrm>
            <a:custGeom>
              <a:avLst/>
              <a:gdLst>
                <a:gd name="T0" fmla="*/ 0 w 83"/>
                <a:gd name="T1" fmla="*/ 21 h 41"/>
                <a:gd name="T2" fmla="*/ 41 w 83"/>
                <a:gd name="T3" fmla="*/ 41 h 41"/>
                <a:gd name="T4" fmla="*/ 41 w 83"/>
                <a:gd name="T5" fmla="*/ 41 h 41"/>
                <a:gd name="T6" fmla="*/ 42 w 83"/>
                <a:gd name="T7" fmla="*/ 41 h 41"/>
                <a:gd name="T8" fmla="*/ 82 w 83"/>
                <a:gd name="T9" fmla="*/ 21 h 41"/>
                <a:gd name="T10" fmla="*/ 83 w 83"/>
                <a:gd name="T11" fmla="*/ 20 h 41"/>
                <a:gd name="T12" fmla="*/ 82 w 83"/>
                <a:gd name="T13" fmla="*/ 19 h 41"/>
                <a:gd name="T14" fmla="*/ 42 w 83"/>
                <a:gd name="T15" fmla="*/ 0 h 41"/>
                <a:gd name="T16" fmla="*/ 41 w 83"/>
                <a:gd name="T17" fmla="*/ 0 h 41"/>
                <a:gd name="T18" fmla="*/ 0 w 83"/>
                <a:gd name="T19" fmla="*/ 19 h 41"/>
                <a:gd name="T20" fmla="*/ 0 w 83"/>
                <a:gd name="T21" fmla="*/ 20 h 41"/>
                <a:gd name="T22" fmla="*/ 0 w 83"/>
                <a:gd name="T23" fmla="*/ 21 h 41"/>
                <a:gd name="T24" fmla="*/ 41 w 83"/>
                <a:gd name="T25" fmla="*/ 2 h 41"/>
                <a:gd name="T26" fmla="*/ 79 w 83"/>
                <a:gd name="T27" fmla="*/ 20 h 41"/>
                <a:gd name="T28" fmla="*/ 41 w 83"/>
                <a:gd name="T29" fmla="*/ 39 h 41"/>
                <a:gd name="T30" fmla="*/ 4 w 83"/>
                <a:gd name="T31" fmla="*/ 20 h 41"/>
                <a:gd name="T32" fmla="*/ 41 w 83"/>
                <a:gd name="T33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41">
                  <a:moveTo>
                    <a:pt x="0" y="2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0"/>
                    <a:pt x="83" y="20"/>
                  </a:cubicBezTo>
                  <a:cubicBezTo>
                    <a:pt x="83" y="20"/>
                    <a:pt x="83" y="19"/>
                    <a:pt x="82" y="19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0"/>
                    <a:pt x="41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lose/>
                  <a:moveTo>
                    <a:pt x="41" y="2"/>
                  </a:moveTo>
                  <a:cubicBezTo>
                    <a:pt x="79" y="20"/>
                    <a:pt x="79" y="20"/>
                    <a:pt x="79" y="20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" y="20"/>
                    <a:pt x="4" y="20"/>
                    <a:pt x="4" y="20"/>
                  </a:cubicBezTo>
                  <a:lnTo>
                    <a:pt x="41" y="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33" name="Freeform 1338"/>
            <p:cNvSpPr>
              <a:spLocks/>
            </p:cNvSpPr>
            <p:nvPr/>
          </p:nvSpPr>
          <p:spPr bwMode="auto">
            <a:xfrm>
              <a:off x="14828258" y="7656834"/>
              <a:ext cx="288294" cy="90091"/>
            </a:xfrm>
            <a:custGeom>
              <a:avLst/>
              <a:gdLst>
                <a:gd name="T0" fmla="*/ 82 w 83"/>
                <a:gd name="T1" fmla="*/ 4 h 26"/>
                <a:gd name="T2" fmla="*/ 74 w 83"/>
                <a:gd name="T3" fmla="*/ 0 h 26"/>
                <a:gd name="T4" fmla="*/ 72 w 83"/>
                <a:gd name="T5" fmla="*/ 0 h 26"/>
                <a:gd name="T6" fmla="*/ 73 w 83"/>
                <a:gd name="T7" fmla="*/ 2 h 26"/>
                <a:gd name="T8" fmla="*/ 79 w 83"/>
                <a:gd name="T9" fmla="*/ 5 h 26"/>
                <a:gd name="T10" fmla="*/ 41 w 83"/>
                <a:gd name="T11" fmla="*/ 24 h 26"/>
                <a:gd name="T12" fmla="*/ 4 w 83"/>
                <a:gd name="T13" fmla="*/ 5 h 26"/>
                <a:gd name="T14" fmla="*/ 10 w 83"/>
                <a:gd name="T15" fmla="*/ 2 h 26"/>
                <a:gd name="T16" fmla="*/ 11 w 83"/>
                <a:gd name="T17" fmla="*/ 0 h 26"/>
                <a:gd name="T18" fmla="*/ 9 w 83"/>
                <a:gd name="T19" fmla="*/ 0 h 26"/>
                <a:gd name="T20" fmla="*/ 0 w 83"/>
                <a:gd name="T21" fmla="*/ 4 h 26"/>
                <a:gd name="T22" fmla="*/ 0 w 83"/>
                <a:gd name="T23" fmla="*/ 5 h 26"/>
                <a:gd name="T24" fmla="*/ 0 w 83"/>
                <a:gd name="T25" fmla="*/ 6 h 26"/>
                <a:gd name="T26" fmla="*/ 41 w 83"/>
                <a:gd name="T27" fmla="*/ 26 h 26"/>
                <a:gd name="T28" fmla="*/ 41 w 83"/>
                <a:gd name="T29" fmla="*/ 26 h 26"/>
                <a:gd name="T30" fmla="*/ 42 w 83"/>
                <a:gd name="T31" fmla="*/ 26 h 26"/>
                <a:gd name="T32" fmla="*/ 82 w 83"/>
                <a:gd name="T33" fmla="*/ 6 h 26"/>
                <a:gd name="T34" fmla="*/ 83 w 83"/>
                <a:gd name="T35" fmla="*/ 5 h 26"/>
                <a:gd name="T36" fmla="*/ 82 w 83"/>
                <a:gd name="T3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26">
                  <a:moveTo>
                    <a:pt x="82" y="4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2" y="1"/>
                    <a:pt x="72" y="2"/>
                    <a:pt x="73" y="2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3" y="6"/>
                    <a:pt x="83" y="5"/>
                    <a:pt x="83" y="5"/>
                  </a:cubicBezTo>
                  <a:cubicBezTo>
                    <a:pt x="83" y="5"/>
                    <a:pt x="83" y="4"/>
                    <a:pt x="82" y="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34" name="Freeform 1339"/>
            <p:cNvSpPr>
              <a:spLocks/>
            </p:cNvSpPr>
            <p:nvPr/>
          </p:nvSpPr>
          <p:spPr bwMode="auto">
            <a:xfrm>
              <a:off x="14828258" y="7701878"/>
              <a:ext cx="288294" cy="93096"/>
            </a:xfrm>
            <a:custGeom>
              <a:avLst/>
              <a:gdLst>
                <a:gd name="T0" fmla="*/ 82 w 83"/>
                <a:gd name="T1" fmla="*/ 5 h 27"/>
                <a:gd name="T2" fmla="*/ 74 w 83"/>
                <a:gd name="T3" fmla="*/ 0 h 27"/>
                <a:gd name="T4" fmla="*/ 72 w 83"/>
                <a:gd name="T5" fmla="*/ 1 h 27"/>
                <a:gd name="T6" fmla="*/ 73 w 83"/>
                <a:gd name="T7" fmla="*/ 2 h 27"/>
                <a:gd name="T8" fmla="*/ 79 w 83"/>
                <a:gd name="T9" fmla="*/ 6 h 27"/>
                <a:gd name="T10" fmla="*/ 41 w 83"/>
                <a:gd name="T11" fmla="*/ 25 h 27"/>
                <a:gd name="T12" fmla="*/ 4 w 83"/>
                <a:gd name="T13" fmla="*/ 6 h 27"/>
                <a:gd name="T14" fmla="*/ 10 w 83"/>
                <a:gd name="T15" fmla="*/ 3 h 27"/>
                <a:gd name="T16" fmla="*/ 11 w 83"/>
                <a:gd name="T17" fmla="*/ 1 h 27"/>
                <a:gd name="T18" fmla="*/ 9 w 83"/>
                <a:gd name="T19" fmla="*/ 0 h 27"/>
                <a:gd name="T20" fmla="*/ 0 w 83"/>
                <a:gd name="T21" fmla="*/ 5 h 27"/>
                <a:gd name="T22" fmla="*/ 0 w 83"/>
                <a:gd name="T23" fmla="*/ 6 h 27"/>
                <a:gd name="T24" fmla="*/ 0 w 83"/>
                <a:gd name="T25" fmla="*/ 7 h 27"/>
                <a:gd name="T26" fmla="*/ 41 w 83"/>
                <a:gd name="T27" fmla="*/ 27 h 27"/>
                <a:gd name="T28" fmla="*/ 41 w 83"/>
                <a:gd name="T29" fmla="*/ 27 h 27"/>
                <a:gd name="T30" fmla="*/ 42 w 83"/>
                <a:gd name="T31" fmla="*/ 27 h 27"/>
                <a:gd name="T32" fmla="*/ 82 w 83"/>
                <a:gd name="T33" fmla="*/ 7 h 27"/>
                <a:gd name="T34" fmla="*/ 83 w 83"/>
                <a:gd name="T35" fmla="*/ 6 h 27"/>
                <a:gd name="T36" fmla="*/ 82 w 83"/>
                <a:gd name="T37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27">
                  <a:moveTo>
                    <a:pt x="82" y="5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3" y="0"/>
                    <a:pt x="72" y="0"/>
                    <a:pt x="72" y="1"/>
                  </a:cubicBezTo>
                  <a:cubicBezTo>
                    <a:pt x="72" y="2"/>
                    <a:pt x="72" y="2"/>
                    <a:pt x="73" y="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5"/>
                    <a:pt x="83" y="5"/>
                    <a:pt x="82" y="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35" name="그룹 2234"/>
          <p:cNvGrpSpPr/>
          <p:nvPr/>
        </p:nvGrpSpPr>
        <p:grpSpPr>
          <a:xfrm>
            <a:off x="626208" y="4389013"/>
            <a:ext cx="257688" cy="257692"/>
            <a:chOff x="596727" y="13873179"/>
            <a:chExt cx="288294" cy="288298"/>
          </a:xfrm>
          <a:solidFill>
            <a:srgbClr val="FE6500"/>
          </a:solidFill>
        </p:grpSpPr>
        <p:sp>
          <p:nvSpPr>
            <p:cNvPr id="2236" name="Freeform 56"/>
            <p:cNvSpPr>
              <a:spLocks noEditPoints="1"/>
            </p:cNvSpPr>
            <p:nvPr/>
          </p:nvSpPr>
          <p:spPr bwMode="auto">
            <a:xfrm>
              <a:off x="596727" y="13912221"/>
              <a:ext cx="288294" cy="249256"/>
            </a:xfrm>
            <a:custGeom>
              <a:avLst/>
              <a:gdLst>
                <a:gd name="T0" fmla="*/ 41 w 83"/>
                <a:gd name="T1" fmla="*/ 72 h 72"/>
                <a:gd name="T2" fmla="*/ 41 w 83"/>
                <a:gd name="T3" fmla="*/ 72 h 72"/>
                <a:gd name="T4" fmla="*/ 1 w 83"/>
                <a:gd name="T5" fmla="*/ 60 h 72"/>
                <a:gd name="T6" fmla="*/ 0 w 83"/>
                <a:gd name="T7" fmla="*/ 59 h 72"/>
                <a:gd name="T8" fmla="*/ 0 w 83"/>
                <a:gd name="T9" fmla="*/ 1 h 72"/>
                <a:gd name="T10" fmla="*/ 0 w 83"/>
                <a:gd name="T11" fmla="*/ 0 h 72"/>
                <a:gd name="T12" fmla="*/ 1 w 83"/>
                <a:gd name="T13" fmla="*/ 0 h 72"/>
                <a:gd name="T14" fmla="*/ 41 w 83"/>
                <a:gd name="T15" fmla="*/ 11 h 72"/>
                <a:gd name="T16" fmla="*/ 82 w 83"/>
                <a:gd name="T17" fmla="*/ 0 h 72"/>
                <a:gd name="T18" fmla="*/ 83 w 83"/>
                <a:gd name="T19" fmla="*/ 0 h 72"/>
                <a:gd name="T20" fmla="*/ 83 w 83"/>
                <a:gd name="T21" fmla="*/ 1 h 72"/>
                <a:gd name="T22" fmla="*/ 83 w 83"/>
                <a:gd name="T23" fmla="*/ 61 h 72"/>
                <a:gd name="T24" fmla="*/ 82 w 83"/>
                <a:gd name="T25" fmla="*/ 62 h 72"/>
                <a:gd name="T26" fmla="*/ 42 w 83"/>
                <a:gd name="T27" fmla="*/ 72 h 72"/>
                <a:gd name="T28" fmla="*/ 41 w 83"/>
                <a:gd name="T29" fmla="*/ 72 h 72"/>
                <a:gd name="T30" fmla="*/ 2 w 83"/>
                <a:gd name="T31" fmla="*/ 58 h 72"/>
                <a:gd name="T32" fmla="*/ 42 w 83"/>
                <a:gd name="T33" fmla="*/ 70 h 72"/>
                <a:gd name="T34" fmla="*/ 81 w 83"/>
                <a:gd name="T35" fmla="*/ 60 h 72"/>
                <a:gd name="T36" fmla="*/ 81 w 83"/>
                <a:gd name="T37" fmla="*/ 2 h 72"/>
                <a:gd name="T38" fmla="*/ 42 w 83"/>
                <a:gd name="T39" fmla="*/ 13 h 72"/>
                <a:gd name="T40" fmla="*/ 41 w 83"/>
                <a:gd name="T41" fmla="*/ 13 h 72"/>
                <a:gd name="T42" fmla="*/ 2 w 83"/>
                <a:gd name="T43" fmla="*/ 2 h 72"/>
                <a:gd name="T44" fmla="*/ 2 w 83"/>
                <a:gd name="T45" fmla="*/ 5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" h="72">
                  <a:moveTo>
                    <a:pt x="41" y="72"/>
                  </a:moveTo>
                  <a:cubicBezTo>
                    <a:pt x="41" y="72"/>
                    <a:pt x="41" y="72"/>
                    <a:pt x="41" y="72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0"/>
                    <a:pt x="0" y="59"/>
                    <a:pt x="0" y="5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3" y="0"/>
                  </a:cubicBezTo>
                  <a:cubicBezTo>
                    <a:pt x="83" y="0"/>
                    <a:pt x="83" y="0"/>
                    <a:pt x="83" y="1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3" y="61"/>
                    <a:pt x="83" y="62"/>
                    <a:pt x="82" y="6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72"/>
                    <a:pt x="42" y="72"/>
                    <a:pt x="41" y="72"/>
                  </a:cubicBezTo>
                  <a:close/>
                  <a:moveTo>
                    <a:pt x="2" y="58"/>
                  </a:moveTo>
                  <a:cubicBezTo>
                    <a:pt x="42" y="70"/>
                    <a:pt x="42" y="70"/>
                    <a:pt x="42" y="7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1" y="13"/>
                    <a:pt x="41" y="13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58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37" name="Freeform 57"/>
            <p:cNvSpPr>
              <a:spLocks/>
            </p:cNvSpPr>
            <p:nvPr/>
          </p:nvSpPr>
          <p:spPr bwMode="auto">
            <a:xfrm>
              <a:off x="596727" y="13873179"/>
              <a:ext cx="288294" cy="45048"/>
            </a:xfrm>
            <a:custGeom>
              <a:avLst/>
              <a:gdLst>
                <a:gd name="T0" fmla="*/ 82 w 83"/>
                <a:gd name="T1" fmla="*/ 13 h 13"/>
                <a:gd name="T2" fmla="*/ 82 w 83"/>
                <a:gd name="T3" fmla="*/ 13 h 13"/>
                <a:gd name="T4" fmla="*/ 41 w 83"/>
                <a:gd name="T5" fmla="*/ 3 h 13"/>
                <a:gd name="T6" fmla="*/ 1 w 83"/>
                <a:gd name="T7" fmla="*/ 13 h 13"/>
                <a:gd name="T8" fmla="*/ 0 w 83"/>
                <a:gd name="T9" fmla="*/ 12 h 13"/>
                <a:gd name="T10" fmla="*/ 1 w 83"/>
                <a:gd name="T11" fmla="*/ 11 h 13"/>
                <a:gd name="T12" fmla="*/ 41 w 83"/>
                <a:gd name="T13" fmla="*/ 0 h 13"/>
                <a:gd name="T14" fmla="*/ 42 w 83"/>
                <a:gd name="T15" fmla="*/ 0 h 13"/>
                <a:gd name="T16" fmla="*/ 82 w 83"/>
                <a:gd name="T17" fmla="*/ 11 h 13"/>
                <a:gd name="T18" fmla="*/ 83 w 83"/>
                <a:gd name="T19" fmla="*/ 12 h 13"/>
                <a:gd name="T20" fmla="*/ 82 w 83"/>
                <a:gd name="T2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3">
                  <a:moveTo>
                    <a:pt x="82" y="13"/>
                  </a:moveTo>
                  <a:cubicBezTo>
                    <a:pt x="82" y="13"/>
                    <a:pt x="82" y="13"/>
                    <a:pt x="82" y="1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3" y="11"/>
                    <a:pt x="83" y="11"/>
                    <a:pt x="83" y="12"/>
                  </a:cubicBezTo>
                  <a:cubicBezTo>
                    <a:pt x="83" y="13"/>
                    <a:pt x="82" y="13"/>
                    <a:pt x="82" y="1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38" name="Freeform 58"/>
            <p:cNvSpPr>
              <a:spLocks/>
            </p:cNvSpPr>
            <p:nvPr/>
          </p:nvSpPr>
          <p:spPr bwMode="auto">
            <a:xfrm>
              <a:off x="734870" y="13951258"/>
              <a:ext cx="12012" cy="210214"/>
            </a:xfrm>
            <a:custGeom>
              <a:avLst/>
              <a:gdLst>
                <a:gd name="T0" fmla="*/ 1 w 3"/>
                <a:gd name="T1" fmla="*/ 61 h 61"/>
                <a:gd name="T2" fmla="*/ 0 w 3"/>
                <a:gd name="T3" fmla="*/ 60 h 61"/>
                <a:gd name="T4" fmla="*/ 0 w 3"/>
                <a:gd name="T5" fmla="*/ 1 h 61"/>
                <a:gd name="T6" fmla="*/ 1 w 3"/>
                <a:gd name="T7" fmla="*/ 0 h 61"/>
                <a:gd name="T8" fmla="*/ 3 w 3"/>
                <a:gd name="T9" fmla="*/ 1 h 61"/>
                <a:gd name="T10" fmla="*/ 3 w 3"/>
                <a:gd name="T11" fmla="*/ 60 h 61"/>
                <a:gd name="T12" fmla="*/ 1 w 3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1">
                  <a:moveTo>
                    <a:pt x="1" y="61"/>
                  </a:moveTo>
                  <a:cubicBezTo>
                    <a:pt x="1" y="61"/>
                    <a:pt x="0" y="60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60"/>
                    <a:pt x="2" y="61"/>
                    <a:pt x="1" y="6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39" name="Freeform 59"/>
            <p:cNvSpPr>
              <a:spLocks/>
            </p:cNvSpPr>
            <p:nvPr/>
          </p:nvSpPr>
          <p:spPr bwMode="auto">
            <a:xfrm>
              <a:off x="680816" y="13891195"/>
              <a:ext cx="129133" cy="48051"/>
            </a:xfrm>
            <a:custGeom>
              <a:avLst/>
              <a:gdLst>
                <a:gd name="T0" fmla="*/ 36 w 37"/>
                <a:gd name="T1" fmla="*/ 14 h 14"/>
                <a:gd name="T2" fmla="*/ 35 w 37"/>
                <a:gd name="T3" fmla="*/ 14 h 14"/>
                <a:gd name="T4" fmla="*/ 1 w 37"/>
                <a:gd name="T5" fmla="*/ 3 h 14"/>
                <a:gd name="T6" fmla="*/ 0 w 37"/>
                <a:gd name="T7" fmla="*/ 1 h 14"/>
                <a:gd name="T8" fmla="*/ 2 w 37"/>
                <a:gd name="T9" fmla="*/ 1 h 14"/>
                <a:gd name="T10" fmla="*/ 36 w 37"/>
                <a:gd name="T11" fmla="*/ 12 h 14"/>
                <a:gd name="T12" fmla="*/ 37 w 37"/>
                <a:gd name="T13" fmla="*/ 13 h 14"/>
                <a:gd name="T14" fmla="*/ 36 w 37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4">
                  <a:moveTo>
                    <a:pt x="36" y="14"/>
                  </a:moveTo>
                  <a:cubicBezTo>
                    <a:pt x="36" y="14"/>
                    <a:pt x="36" y="14"/>
                    <a:pt x="35" y="1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1" y="0"/>
                    <a:pt x="2" y="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2"/>
                    <a:pt x="37" y="13"/>
                    <a:pt x="37" y="13"/>
                  </a:cubicBezTo>
                  <a:cubicBezTo>
                    <a:pt x="37" y="14"/>
                    <a:pt x="36" y="14"/>
                    <a:pt x="36" y="1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40" name="그룹 2239"/>
          <p:cNvGrpSpPr/>
          <p:nvPr/>
        </p:nvGrpSpPr>
        <p:grpSpPr>
          <a:xfrm>
            <a:off x="1326856" y="4389013"/>
            <a:ext cx="306004" cy="257692"/>
            <a:chOff x="1281429" y="13873179"/>
            <a:chExt cx="342349" cy="288298"/>
          </a:xfrm>
          <a:solidFill>
            <a:srgbClr val="FE6500"/>
          </a:solidFill>
        </p:grpSpPr>
        <p:sp>
          <p:nvSpPr>
            <p:cNvPr id="2241" name="Freeform 107"/>
            <p:cNvSpPr>
              <a:spLocks/>
            </p:cNvSpPr>
            <p:nvPr/>
          </p:nvSpPr>
          <p:spPr bwMode="auto">
            <a:xfrm>
              <a:off x="1326471" y="13885191"/>
              <a:ext cx="255262" cy="45048"/>
            </a:xfrm>
            <a:custGeom>
              <a:avLst/>
              <a:gdLst>
                <a:gd name="T0" fmla="*/ 73 w 74"/>
                <a:gd name="T1" fmla="*/ 13 h 13"/>
                <a:gd name="T2" fmla="*/ 73 w 74"/>
                <a:gd name="T3" fmla="*/ 13 h 13"/>
                <a:gd name="T4" fmla="*/ 37 w 74"/>
                <a:gd name="T5" fmla="*/ 3 h 13"/>
                <a:gd name="T6" fmla="*/ 2 w 74"/>
                <a:gd name="T7" fmla="*/ 13 h 13"/>
                <a:gd name="T8" fmla="*/ 0 w 74"/>
                <a:gd name="T9" fmla="*/ 12 h 13"/>
                <a:gd name="T10" fmla="*/ 1 w 74"/>
                <a:gd name="T11" fmla="*/ 11 h 13"/>
                <a:gd name="T12" fmla="*/ 37 w 74"/>
                <a:gd name="T13" fmla="*/ 0 h 13"/>
                <a:gd name="T14" fmla="*/ 38 w 74"/>
                <a:gd name="T15" fmla="*/ 0 h 13"/>
                <a:gd name="T16" fmla="*/ 73 w 74"/>
                <a:gd name="T17" fmla="*/ 11 h 13"/>
                <a:gd name="T18" fmla="*/ 74 w 74"/>
                <a:gd name="T19" fmla="*/ 12 h 13"/>
                <a:gd name="T20" fmla="*/ 73 w 74"/>
                <a:gd name="T2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13">
                  <a:moveTo>
                    <a:pt x="73" y="13"/>
                  </a:moveTo>
                  <a:cubicBezTo>
                    <a:pt x="73" y="13"/>
                    <a:pt x="73" y="13"/>
                    <a:pt x="73" y="1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3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8" y="0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1"/>
                    <a:pt x="74" y="11"/>
                    <a:pt x="74" y="12"/>
                  </a:cubicBezTo>
                  <a:cubicBezTo>
                    <a:pt x="74" y="12"/>
                    <a:pt x="74" y="13"/>
                    <a:pt x="73" y="1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42" name="Freeform 108"/>
            <p:cNvSpPr>
              <a:spLocks/>
            </p:cNvSpPr>
            <p:nvPr/>
          </p:nvSpPr>
          <p:spPr bwMode="auto">
            <a:xfrm>
              <a:off x="1326471" y="13921231"/>
              <a:ext cx="255262" cy="45048"/>
            </a:xfrm>
            <a:custGeom>
              <a:avLst/>
              <a:gdLst>
                <a:gd name="T0" fmla="*/ 37 w 74"/>
                <a:gd name="T1" fmla="*/ 13 h 13"/>
                <a:gd name="T2" fmla="*/ 37 w 74"/>
                <a:gd name="T3" fmla="*/ 13 h 13"/>
                <a:gd name="T4" fmla="*/ 1 w 74"/>
                <a:gd name="T5" fmla="*/ 2 h 13"/>
                <a:gd name="T6" fmla="*/ 0 w 74"/>
                <a:gd name="T7" fmla="*/ 1 h 13"/>
                <a:gd name="T8" fmla="*/ 2 w 74"/>
                <a:gd name="T9" fmla="*/ 0 h 13"/>
                <a:gd name="T10" fmla="*/ 37 w 74"/>
                <a:gd name="T11" fmla="*/ 11 h 13"/>
                <a:gd name="T12" fmla="*/ 73 w 74"/>
                <a:gd name="T13" fmla="*/ 0 h 13"/>
                <a:gd name="T14" fmla="*/ 74 w 74"/>
                <a:gd name="T15" fmla="*/ 1 h 13"/>
                <a:gd name="T16" fmla="*/ 74 w 74"/>
                <a:gd name="T17" fmla="*/ 2 h 13"/>
                <a:gd name="T18" fmla="*/ 38 w 74"/>
                <a:gd name="T19" fmla="*/ 13 h 13"/>
                <a:gd name="T20" fmla="*/ 37 w 74"/>
                <a:gd name="T2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13"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74" y="0"/>
                    <a:pt x="74" y="1"/>
                  </a:cubicBezTo>
                  <a:cubicBezTo>
                    <a:pt x="74" y="1"/>
                    <a:pt x="74" y="2"/>
                    <a:pt x="74" y="2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43" name="Freeform 109"/>
            <p:cNvSpPr>
              <a:spLocks/>
            </p:cNvSpPr>
            <p:nvPr/>
          </p:nvSpPr>
          <p:spPr bwMode="auto">
            <a:xfrm>
              <a:off x="1326471" y="13960270"/>
              <a:ext cx="255262" cy="201207"/>
            </a:xfrm>
            <a:custGeom>
              <a:avLst/>
              <a:gdLst>
                <a:gd name="T0" fmla="*/ 37 w 74"/>
                <a:gd name="T1" fmla="*/ 58 h 58"/>
                <a:gd name="T2" fmla="*/ 37 w 74"/>
                <a:gd name="T3" fmla="*/ 58 h 58"/>
                <a:gd name="T4" fmla="*/ 1 w 74"/>
                <a:gd name="T5" fmla="*/ 46 h 58"/>
                <a:gd name="T6" fmla="*/ 0 w 74"/>
                <a:gd name="T7" fmla="*/ 45 h 58"/>
                <a:gd name="T8" fmla="*/ 0 w 74"/>
                <a:gd name="T9" fmla="*/ 1 h 58"/>
                <a:gd name="T10" fmla="*/ 1 w 74"/>
                <a:gd name="T11" fmla="*/ 0 h 58"/>
                <a:gd name="T12" fmla="*/ 2 w 74"/>
                <a:gd name="T13" fmla="*/ 1 h 58"/>
                <a:gd name="T14" fmla="*/ 2 w 74"/>
                <a:gd name="T15" fmla="*/ 44 h 58"/>
                <a:gd name="T16" fmla="*/ 37 w 74"/>
                <a:gd name="T17" fmla="*/ 56 h 58"/>
                <a:gd name="T18" fmla="*/ 72 w 74"/>
                <a:gd name="T19" fmla="*/ 46 h 58"/>
                <a:gd name="T20" fmla="*/ 72 w 74"/>
                <a:gd name="T21" fmla="*/ 1 h 58"/>
                <a:gd name="T22" fmla="*/ 73 w 74"/>
                <a:gd name="T23" fmla="*/ 0 h 58"/>
                <a:gd name="T24" fmla="*/ 74 w 74"/>
                <a:gd name="T25" fmla="*/ 1 h 58"/>
                <a:gd name="T26" fmla="*/ 74 w 74"/>
                <a:gd name="T27" fmla="*/ 47 h 58"/>
                <a:gd name="T28" fmla="*/ 73 w 74"/>
                <a:gd name="T29" fmla="*/ 48 h 58"/>
                <a:gd name="T30" fmla="*/ 38 w 74"/>
                <a:gd name="T31" fmla="*/ 58 h 58"/>
                <a:gd name="T32" fmla="*/ 37 w 74"/>
                <a:gd name="T3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58">
                  <a:moveTo>
                    <a:pt x="37" y="58"/>
                  </a:moveTo>
                  <a:cubicBezTo>
                    <a:pt x="37" y="58"/>
                    <a:pt x="37" y="58"/>
                    <a:pt x="37" y="58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0" y="46"/>
                    <a:pt x="0" y="45"/>
                    <a:pt x="0" y="4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3" y="0"/>
                    <a:pt x="73" y="0"/>
                  </a:cubicBezTo>
                  <a:cubicBezTo>
                    <a:pt x="74" y="0"/>
                    <a:pt x="74" y="1"/>
                    <a:pt x="74" y="1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47"/>
                    <a:pt x="74" y="48"/>
                    <a:pt x="73" y="4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44" name="Freeform 110"/>
            <p:cNvSpPr>
              <a:spLocks/>
            </p:cNvSpPr>
            <p:nvPr/>
          </p:nvSpPr>
          <p:spPr bwMode="auto">
            <a:xfrm>
              <a:off x="1449599" y="13960270"/>
              <a:ext cx="6006" cy="201207"/>
            </a:xfrm>
            <a:custGeom>
              <a:avLst/>
              <a:gdLst>
                <a:gd name="T0" fmla="*/ 1 w 2"/>
                <a:gd name="T1" fmla="*/ 58 h 58"/>
                <a:gd name="T2" fmla="*/ 0 w 2"/>
                <a:gd name="T3" fmla="*/ 57 h 58"/>
                <a:gd name="T4" fmla="*/ 0 w 2"/>
                <a:gd name="T5" fmla="*/ 1 h 58"/>
                <a:gd name="T6" fmla="*/ 1 w 2"/>
                <a:gd name="T7" fmla="*/ 0 h 58"/>
                <a:gd name="T8" fmla="*/ 2 w 2"/>
                <a:gd name="T9" fmla="*/ 1 h 58"/>
                <a:gd name="T10" fmla="*/ 2 w 2"/>
                <a:gd name="T11" fmla="*/ 57 h 58"/>
                <a:gd name="T12" fmla="*/ 1 w 2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8">
                  <a:moveTo>
                    <a:pt x="1" y="58"/>
                  </a:moveTo>
                  <a:cubicBezTo>
                    <a:pt x="1" y="58"/>
                    <a:pt x="0" y="57"/>
                    <a:pt x="0" y="5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7"/>
                    <a:pt x="2" y="58"/>
                    <a:pt x="1" y="5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45" name="Freeform 111"/>
            <p:cNvSpPr>
              <a:spLocks/>
            </p:cNvSpPr>
            <p:nvPr/>
          </p:nvSpPr>
          <p:spPr bwMode="auto">
            <a:xfrm>
              <a:off x="1287433" y="13873179"/>
              <a:ext cx="168171" cy="60060"/>
            </a:xfrm>
            <a:custGeom>
              <a:avLst/>
              <a:gdLst>
                <a:gd name="T0" fmla="*/ 13 w 49"/>
                <a:gd name="T1" fmla="*/ 17 h 17"/>
                <a:gd name="T2" fmla="*/ 13 w 49"/>
                <a:gd name="T3" fmla="*/ 17 h 17"/>
                <a:gd name="T4" fmla="*/ 1 w 49"/>
                <a:gd name="T5" fmla="*/ 13 h 17"/>
                <a:gd name="T6" fmla="*/ 0 w 49"/>
                <a:gd name="T7" fmla="*/ 12 h 17"/>
                <a:gd name="T8" fmla="*/ 1 w 49"/>
                <a:gd name="T9" fmla="*/ 11 h 17"/>
                <a:gd name="T10" fmla="*/ 37 w 49"/>
                <a:gd name="T11" fmla="*/ 0 h 17"/>
                <a:gd name="T12" fmla="*/ 38 w 49"/>
                <a:gd name="T13" fmla="*/ 0 h 17"/>
                <a:gd name="T14" fmla="*/ 49 w 49"/>
                <a:gd name="T15" fmla="*/ 3 h 17"/>
                <a:gd name="T16" fmla="*/ 49 w 49"/>
                <a:gd name="T17" fmla="*/ 5 h 17"/>
                <a:gd name="T18" fmla="*/ 48 w 49"/>
                <a:gd name="T19" fmla="*/ 6 h 17"/>
                <a:gd name="T20" fmla="*/ 37 w 49"/>
                <a:gd name="T21" fmla="*/ 3 h 17"/>
                <a:gd name="T22" fmla="*/ 5 w 49"/>
                <a:gd name="T23" fmla="*/ 12 h 17"/>
                <a:gd name="T24" fmla="*/ 14 w 49"/>
                <a:gd name="T25" fmla="*/ 14 h 17"/>
                <a:gd name="T26" fmla="*/ 15 w 49"/>
                <a:gd name="T27" fmla="*/ 16 h 17"/>
                <a:gd name="T28" fmla="*/ 13 w 49"/>
                <a:gd name="T2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17">
                  <a:moveTo>
                    <a:pt x="13" y="17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8" y="0"/>
                    <a:pt x="38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4"/>
                    <a:pt x="49" y="4"/>
                    <a:pt x="49" y="5"/>
                  </a:cubicBezTo>
                  <a:cubicBezTo>
                    <a:pt x="49" y="5"/>
                    <a:pt x="49" y="6"/>
                    <a:pt x="48" y="6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5" y="15"/>
                    <a:pt x="15" y="16"/>
                  </a:cubicBezTo>
                  <a:cubicBezTo>
                    <a:pt x="14" y="16"/>
                    <a:pt x="14" y="17"/>
                    <a:pt x="13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46" name="Freeform 112"/>
            <p:cNvSpPr>
              <a:spLocks/>
            </p:cNvSpPr>
            <p:nvPr/>
          </p:nvSpPr>
          <p:spPr bwMode="auto">
            <a:xfrm>
              <a:off x="1449599" y="13873179"/>
              <a:ext cx="174176" cy="60060"/>
            </a:xfrm>
            <a:custGeom>
              <a:avLst/>
              <a:gdLst>
                <a:gd name="T0" fmla="*/ 36 w 50"/>
                <a:gd name="T1" fmla="*/ 17 h 17"/>
                <a:gd name="T2" fmla="*/ 35 w 50"/>
                <a:gd name="T3" fmla="*/ 16 h 17"/>
                <a:gd name="T4" fmla="*/ 36 w 50"/>
                <a:gd name="T5" fmla="*/ 14 h 17"/>
                <a:gd name="T6" fmla="*/ 44 w 50"/>
                <a:gd name="T7" fmla="*/ 12 h 17"/>
                <a:gd name="T8" fmla="*/ 12 w 50"/>
                <a:gd name="T9" fmla="*/ 3 h 17"/>
                <a:gd name="T10" fmla="*/ 2 w 50"/>
                <a:gd name="T11" fmla="*/ 6 h 17"/>
                <a:gd name="T12" fmla="*/ 0 w 50"/>
                <a:gd name="T13" fmla="*/ 5 h 17"/>
                <a:gd name="T14" fmla="*/ 1 w 50"/>
                <a:gd name="T15" fmla="*/ 3 h 17"/>
                <a:gd name="T16" fmla="*/ 12 w 50"/>
                <a:gd name="T17" fmla="*/ 0 h 17"/>
                <a:gd name="T18" fmla="*/ 12 w 50"/>
                <a:gd name="T19" fmla="*/ 0 h 17"/>
                <a:gd name="T20" fmla="*/ 49 w 50"/>
                <a:gd name="T21" fmla="*/ 11 h 17"/>
                <a:gd name="T22" fmla="*/ 50 w 50"/>
                <a:gd name="T23" fmla="*/ 12 h 17"/>
                <a:gd name="T24" fmla="*/ 49 w 50"/>
                <a:gd name="T25" fmla="*/ 13 h 17"/>
                <a:gd name="T26" fmla="*/ 36 w 50"/>
                <a:gd name="T27" fmla="*/ 17 h 17"/>
                <a:gd name="T28" fmla="*/ 36 w 50"/>
                <a:gd name="T2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17">
                  <a:moveTo>
                    <a:pt x="36" y="17"/>
                  </a:moveTo>
                  <a:cubicBezTo>
                    <a:pt x="35" y="17"/>
                    <a:pt x="35" y="16"/>
                    <a:pt x="35" y="16"/>
                  </a:cubicBezTo>
                  <a:cubicBezTo>
                    <a:pt x="35" y="15"/>
                    <a:pt x="35" y="15"/>
                    <a:pt x="36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5"/>
                    <a:pt x="0" y="5"/>
                  </a:cubicBezTo>
                  <a:cubicBezTo>
                    <a:pt x="0" y="4"/>
                    <a:pt x="0" y="4"/>
                    <a:pt x="1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50" y="11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47" name="Freeform 113"/>
            <p:cNvSpPr>
              <a:spLocks/>
            </p:cNvSpPr>
            <p:nvPr/>
          </p:nvSpPr>
          <p:spPr bwMode="auto">
            <a:xfrm>
              <a:off x="1281429" y="13918227"/>
              <a:ext cx="174176" cy="78080"/>
            </a:xfrm>
            <a:custGeom>
              <a:avLst/>
              <a:gdLst>
                <a:gd name="T0" fmla="*/ 37 w 51"/>
                <a:gd name="T1" fmla="*/ 22 h 22"/>
                <a:gd name="T2" fmla="*/ 37 w 51"/>
                <a:gd name="T3" fmla="*/ 22 h 22"/>
                <a:gd name="T4" fmla="*/ 1 w 51"/>
                <a:gd name="T5" fmla="*/ 9 h 22"/>
                <a:gd name="T6" fmla="*/ 1 w 51"/>
                <a:gd name="T7" fmla="*/ 8 h 22"/>
                <a:gd name="T8" fmla="*/ 1 w 51"/>
                <a:gd name="T9" fmla="*/ 7 h 22"/>
                <a:gd name="T10" fmla="*/ 15 w 51"/>
                <a:gd name="T11" fmla="*/ 1 h 22"/>
                <a:gd name="T12" fmla="*/ 17 w 51"/>
                <a:gd name="T13" fmla="*/ 1 h 22"/>
                <a:gd name="T14" fmla="*/ 16 w 51"/>
                <a:gd name="T15" fmla="*/ 3 h 22"/>
                <a:gd name="T16" fmla="*/ 5 w 51"/>
                <a:gd name="T17" fmla="*/ 8 h 22"/>
                <a:gd name="T18" fmla="*/ 37 w 51"/>
                <a:gd name="T19" fmla="*/ 20 h 22"/>
                <a:gd name="T20" fmla="*/ 50 w 51"/>
                <a:gd name="T21" fmla="*/ 14 h 22"/>
                <a:gd name="T22" fmla="*/ 51 w 51"/>
                <a:gd name="T23" fmla="*/ 14 h 22"/>
                <a:gd name="T24" fmla="*/ 51 w 51"/>
                <a:gd name="T25" fmla="*/ 16 h 22"/>
                <a:gd name="T26" fmla="*/ 38 w 51"/>
                <a:gd name="T27" fmla="*/ 22 h 22"/>
                <a:gd name="T28" fmla="*/ 37 w 51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22">
                  <a:moveTo>
                    <a:pt x="37" y="22"/>
                  </a:moveTo>
                  <a:cubicBezTo>
                    <a:pt x="37" y="22"/>
                    <a:pt x="37" y="22"/>
                    <a:pt x="37" y="22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8"/>
                    <a:pt x="1" y="7"/>
                    <a:pt x="1" y="7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6" y="1"/>
                    <a:pt x="17" y="1"/>
                  </a:cubicBezTo>
                  <a:cubicBezTo>
                    <a:pt x="17" y="2"/>
                    <a:pt x="17" y="2"/>
                    <a:pt x="16" y="3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1" y="13"/>
                    <a:pt x="51" y="14"/>
                  </a:cubicBezTo>
                  <a:cubicBezTo>
                    <a:pt x="51" y="15"/>
                    <a:pt x="51" y="15"/>
                    <a:pt x="51" y="16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2"/>
                    <a:pt x="38" y="22"/>
                    <a:pt x="37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48" name="Freeform 114"/>
            <p:cNvSpPr>
              <a:spLocks/>
            </p:cNvSpPr>
            <p:nvPr/>
          </p:nvSpPr>
          <p:spPr bwMode="auto">
            <a:xfrm>
              <a:off x="1446598" y="13918227"/>
              <a:ext cx="177180" cy="78080"/>
            </a:xfrm>
            <a:custGeom>
              <a:avLst/>
              <a:gdLst>
                <a:gd name="T0" fmla="*/ 14 w 51"/>
                <a:gd name="T1" fmla="*/ 22 h 22"/>
                <a:gd name="T2" fmla="*/ 14 w 51"/>
                <a:gd name="T3" fmla="*/ 22 h 22"/>
                <a:gd name="T4" fmla="*/ 1 w 51"/>
                <a:gd name="T5" fmla="*/ 16 h 22"/>
                <a:gd name="T6" fmla="*/ 1 w 51"/>
                <a:gd name="T7" fmla="*/ 14 h 22"/>
                <a:gd name="T8" fmla="*/ 2 w 51"/>
                <a:gd name="T9" fmla="*/ 14 h 22"/>
                <a:gd name="T10" fmla="*/ 14 w 51"/>
                <a:gd name="T11" fmla="*/ 20 h 22"/>
                <a:gd name="T12" fmla="*/ 47 w 51"/>
                <a:gd name="T13" fmla="*/ 8 h 22"/>
                <a:gd name="T14" fmla="*/ 36 w 51"/>
                <a:gd name="T15" fmla="*/ 3 h 22"/>
                <a:gd name="T16" fmla="*/ 35 w 51"/>
                <a:gd name="T17" fmla="*/ 1 h 22"/>
                <a:gd name="T18" fmla="*/ 37 w 51"/>
                <a:gd name="T19" fmla="*/ 1 h 22"/>
                <a:gd name="T20" fmla="*/ 51 w 51"/>
                <a:gd name="T21" fmla="*/ 7 h 22"/>
                <a:gd name="T22" fmla="*/ 51 w 51"/>
                <a:gd name="T23" fmla="*/ 8 h 22"/>
                <a:gd name="T24" fmla="*/ 51 w 51"/>
                <a:gd name="T25" fmla="*/ 9 h 22"/>
                <a:gd name="T26" fmla="*/ 15 w 51"/>
                <a:gd name="T27" fmla="*/ 22 h 22"/>
                <a:gd name="T28" fmla="*/ 14 w 51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22">
                  <a:moveTo>
                    <a:pt x="14" y="22"/>
                  </a:moveTo>
                  <a:cubicBezTo>
                    <a:pt x="14" y="22"/>
                    <a:pt x="14" y="22"/>
                    <a:pt x="14" y="22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0" y="15"/>
                    <a:pt x="1" y="14"/>
                  </a:cubicBezTo>
                  <a:cubicBezTo>
                    <a:pt x="1" y="13"/>
                    <a:pt x="2" y="13"/>
                    <a:pt x="2" y="14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2"/>
                    <a:pt x="35" y="2"/>
                    <a:pt x="35" y="1"/>
                  </a:cubicBezTo>
                  <a:cubicBezTo>
                    <a:pt x="36" y="1"/>
                    <a:pt x="36" y="0"/>
                    <a:pt x="37" y="1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8"/>
                    <a:pt x="51" y="8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49" name="그룹 2248"/>
          <p:cNvGrpSpPr/>
          <p:nvPr/>
        </p:nvGrpSpPr>
        <p:grpSpPr>
          <a:xfrm>
            <a:off x="3480854" y="4391700"/>
            <a:ext cx="260372" cy="252320"/>
            <a:chOff x="3440633" y="13242534"/>
            <a:chExt cx="291297" cy="282289"/>
          </a:xfrm>
          <a:solidFill>
            <a:srgbClr val="FE6500"/>
          </a:solidFill>
        </p:grpSpPr>
        <p:sp>
          <p:nvSpPr>
            <p:cNvPr id="2250" name="Freeform 292"/>
            <p:cNvSpPr>
              <a:spLocks noEditPoints="1"/>
            </p:cNvSpPr>
            <p:nvPr/>
          </p:nvSpPr>
          <p:spPr bwMode="auto">
            <a:xfrm>
              <a:off x="3440633" y="13266561"/>
              <a:ext cx="258262" cy="258262"/>
            </a:xfrm>
            <a:custGeom>
              <a:avLst/>
              <a:gdLst>
                <a:gd name="T0" fmla="*/ 19 w 74"/>
                <a:gd name="T1" fmla="*/ 74 h 74"/>
                <a:gd name="T2" fmla="*/ 19 w 74"/>
                <a:gd name="T3" fmla="*/ 74 h 74"/>
                <a:gd name="T4" fmla="*/ 18 w 74"/>
                <a:gd name="T5" fmla="*/ 73 h 74"/>
                <a:gd name="T6" fmla="*/ 18 w 74"/>
                <a:gd name="T7" fmla="*/ 57 h 74"/>
                <a:gd name="T8" fmla="*/ 2 w 74"/>
                <a:gd name="T9" fmla="*/ 57 h 74"/>
                <a:gd name="T10" fmla="*/ 0 w 74"/>
                <a:gd name="T11" fmla="*/ 56 h 74"/>
                <a:gd name="T12" fmla="*/ 0 w 74"/>
                <a:gd name="T13" fmla="*/ 1 h 74"/>
                <a:gd name="T14" fmla="*/ 2 w 74"/>
                <a:gd name="T15" fmla="*/ 0 h 74"/>
                <a:gd name="T16" fmla="*/ 73 w 74"/>
                <a:gd name="T17" fmla="*/ 0 h 74"/>
                <a:gd name="T18" fmla="*/ 74 w 74"/>
                <a:gd name="T19" fmla="*/ 1 h 74"/>
                <a:gd name="T20" fmla="*/ 74 w 74"/>
                <a:gd name="T21" fmla="*/ 56 h 74"/>
                <a:gd name="T22" fmla="*/ 73 w 74"/>
                <a:gd name="T23" fmla="*/ 57 h 74"/>
                <a:gd name="T24" fmla="*/ 38 w 74"/>
                <a:gd name="T25" fmla="*/ 57 h 74"/>
                <a:gd name="T26" fmla="*/ 20 w 74"/>
                <a:gd name="T27" fmla="*/ 74 h 74"/>
                <a:gd name="T28" fmla="*/ 19 w 74"/>
                <a:gd name="T29" fmla="*/ 74 h 74"/>
                <a:gd name="T30" fmla="*/ 3 w 74"/>
                <a:gd name="T31" fmla="*/ 55 h 74"/>
                <a:gd name="T32" fmla="*/ 19 w 74"/>
                <a:gd name="T33" fmla="*/ 55 h 74"/>
                <a:gd name="T34" fmla="*/ 20 w 74"/>
                <a:gd name="T35" fmla="*/ 56 h 74"/>
                <a:gd name="T36" fmla="*/ 20 w 74"/>
                <a:gd name="T37" fmla="*/ 70 h 74"/>
                <a:gd name="T38" fmla="*/ 36 w 74"/>
                <a:gd name="T39" fmla="*/ 55 h 74"/>
                <a:gd name="T40" fmla="*/ 37 w 74"/>
                <a:gd name="T41" fmla="*/ 55 h 74"/>
                <a:gd name="T42" fmla="*/ 72 w 74"/>
                <a:gd name="T43" fmla="*/ 55 h 74"/>
                <a:gd name="T44" fmla="*/ 72 w 74"/>
                <a:gd name="T45" fmla="*/ 3 h 74"/>
                <a:gd name="T46" fmla="*/ 3 w 74"/>
                <a:gd name="T47" fmla="*/ 3 h 74"/>
                <a:gd name="T48" fmla="*/ 3 w 74"/>
                <a:gd name="T49" fmla="*/ 5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4" h="74">
                  <a:moveTo>
                    <a:pt x="19" y="74"/>
                  </a:moveTo>
                  <a:cubicBezTo>
                    <a:pt x="19" y="74"/>
                    <a:pt x="19" y="74"/>
                    <a:pt x="19" y="74"/>
                  </a:cubicBezTo>
                  <a:cubicBezTo>
                    <a:pt x="18" y="74"/>
                    <a:pt x="18" y="73"/>
                    <a:pt x="18" y="73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" y="57"/>
                    <a:pt x="0" y="57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74" y="1"/>
                    <a:pt x="74" y="1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7"/>
                    <a:pt x="73" y="57"/>
                    <a:pt x="73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20" y="74"/>
                    <a:pt x="19" y="74"/>
                    <a:pt x="19" y="74"/>
                  </a:cubicBezTo>
                  <a:close/>
                  <a:moveTo>
                    <a:pt x="3" y="55"/>
                  </a:moveTo>
                  <a:cubicBezTo>
                    <a:pt x="19" y="55"/>
                    <a:pt x="19" y="55"/>
                    <a:pt x="19" y="55"/>
                  </a:cubicBezTo>
                  <a:cubicBezTo>
                    <a:pt x="20" y="55"/>
                    <a:pt x="20" y="56"/>
                    <a:pt x="20" y="56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55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51" name="Freeform 293"/>
            <p:cNvSpPr>
              <a:spLocks/>
            </p:cNvSpPr>
            <p:nvPr/>
          </p:nvSpPr>
          <p:spPr bwMode="auto">
            <a:xfrm>
              <a:off x="3476668" y="13242534"/>
              <a:ext cx="255262" cy="204209"/>
            </a:xfrm>
            <a:custGeom>
              <a:avLst/>
              <a:gdLst>
                <a:gd name="T0" fmla="*/ 73 w 74"/>
                <a:gd name="T1" fmla="*/ 59 h 59"/>
                <a:gd name="T2" fmla="*/ 63 w 74"/>
                <a:gd name="T3" fmla="*/ 59 h 59"/>
                <a:gd name="T4" fmla="*/ 62 w 74"/>
                <a:gd name="T5" fmla="*/ 57 h 59"/>
                <a:gd name="T6" fmla="*/ 63 w 74"/>
                <a:gd name="T7" fmla="*/ 56 h 59"/>
                <a:gd name="T8" fmla="*/ 71 w 74"/>
                <a:gd name="T9" fmla="*/ 56 h 59"/>
                <a:gd name="T10" fmla="*/ 71 w 74"/>
                <a:gd name="T11" fmla="*/ 2 h 59"/>
                <a:gd name="T12" fmla="*/ 3 w 74"/>
                <a:gd name="T13" fmla="*/ 2 h 59"/>
                <a:gd name="T14" fmla="*/ 3 w 74"/>
                <a:gd name="T15" fmla="*/ 8 h 59"/>
                <a:gd name="T16" fmla="*/ 2 w 74"/>
                <a:gd name="T17" fmla="*/ 10 h 59"/>
                <a:gd name="T18" fmla="*/ 0 w 74"/>
                <a:gd name="T19" fmla="*/ 8 h 59"/>
                <a:gd name="T20" fmla="*/ 0 w 74"/>
                <a:gd name="T21" fmla="*/ 1 h 59"/>
                <a:gd name="T22" fmla="*/ 2 w 74"/>
                <a:gd name="T23" fmla="*/ 0 h 59"/>
                <a:gd name="T24" fmla="*/ 73 w 74"/>
                <a:gd name="T25" fmla="*/ 0 h 59"/>
                <a:gd name="T26" fmla="*/ 74 w 74"/>
                <a:gd name="T27" fmla="*/ 1 h 59"/>
                <a:gd name="T28" fmla="*/ 74 w 74"/>
                <a:gd name="T29" fmla="*/ 57 h 59"/>
                <a:gd name="T30" fmla="*/ 73 w 74"/>
                <a:gd name="T3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59">
                  <a:moveTo>
                    <a:pt x="73" y="59"/>
                  </a:moveTo>
                  <a:cubicBezTo>
                    <a:pt x="63" y="59"/>
                    <a:pt x="63" y="59"/>
                    <a:pt x="63" y="59"/>
                  </a:cubicBezTo>
                  <a:cubicBezTo>
                    <a:pt x="62" y="59"/>
                    <a:pt x="62" y="58"/>
                    <a:pt x="62" y="57"/>
                  </a:cubicBezTo>
                  <a:cubicBezTo>
                    <a:pt x="62" y="57"/>
                    <a:pt x="62" y="56"/>
                    <a:pt x="63" y="56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2" y="10"/>
                    <a:pt x="2" y="10"/>
                  </a:cubicBezTo>
                  <a:cubicBezTo>
                    <a:pt x="1" y="10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74" y="0"/>
                    <a:pt x="74" y="1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74" y="58"/>
                    <a:pt x="73" y="59"/>
                    <a:pt x="73" y="5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52" name="Freeform 294"/>
            <p:cNvSpPr>
              <a:spLocks/>
            </p:cNvSpPr>
            <p:nvPr/>
          </p:nvSpPr>
          <p:spPr bwMode="auto">
            <a:xfrm>
              <a:off x="3620817" y="13458754"/>
              <a:ext cx="51053" cy="45048"/>
            </a:xfrm>
            <a:custGeom>
              <a:avLst/>
              <a:gdLst>
                <a:gd name="T0" fmla="*/ 13 w 14"/>
                <a:gd name="T1" fmla="*/ 13 h 13"/>
                <a:gd name="T2" fmla="*/ 12 w 14"/>
                <a:gd name="T3" fmla="*/ 13 h 13"/>
                <a:gd name="T4" fmla="*/ 1 w 14"/>
                <a:gd name="T5" fmla="*/ 2 h 13"/>
                <a:gd name="T6" fmla="*/ 1 w 14"/>
                <a:gd name="T7" fmla="*/ 1 h 13"/>
                <a:gd name="T8" fmla="*/ 2 w 14"/>
                <a:gd name="T9" fmla="*/ 0 h 13"/>
                <a:gd name="T10" fmla="*/ 12 w 14"/>
                <a:gd name="T11" fmla="*/ 9 h 13"/>
                <a:gd name="T12" fmla="*/ 12 w 14"/>
                <a:gd name="T13" fmla="*/ 1 h 13"/>
                <a:gd name="T14" fmla="*/ 13 w 14"/>
                <a:gd name="T15" fmla="*/ 0 h 13"/>
                <a:gd name="T16" fmla="*/ 14 w 14"/>
                <a:gd name="T17" fmla="*/ 1 h 13"/>
                <a:gd name="T18" fmla="*/ 14 w 14"/>
                <a:gd name="T19" fmla="*/ 12 h 13"/>
                <a:gd name="T20" fmla="*/ 13 w 14"/>
                <a:gd name="T21" fmla="*/ 13 h 13"/>
                <a:gd name="T22" fmla="*/ 13 w 14"/>
                <a:gd name="T2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3">
                  <a:moveTo>
                    <a:pt x="13" y="13"/>
                  </a:moveTo>
                  <a:cubicBezTo>
                    <a:pt x="13" y="13"/>
                    <a:pt x="12" y="13"/>
                    <a:pt x="12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53" name="Freeform 295"/>
            <p:cNvSpPr>
              <a:spLocks/>
            </p:cNvSpPr>
            <p:nvPr/>
          </p:nvSpPr>
          <p:spPr bwMode="auto">
            <a:xfrm>
              <a:off x="3476668" y="13323619"/>
              <a:ext cx="183186" cy="6006"/>
            </a:xfrm>
            <a:custGeom>
              <a:avLst/>
              <a:gdLst>
                <a:gd name="T0" fmla="*/ 52 w 53"/>
                <a:gd name="T1" fmla="*/ 2 h 2"/>
                <a:gd name="T2" fmla="*/ 2 w 53"/>
                <a:gd name="T3" fmla="*/ 2 h 2"/>
                <a:gd name="T4" fmla="*/ 0 w 53"/>
                <a:gd name="T5" fmla="*/ 1 h 2"/>
                <a:gd name="T6" fmla="*/ 2 w 53"/>
                <a:gd name="T7" fmla="*/ 0 h 2"/>
                <a:gd name="T8" fmla="*/ 52 w 53"/>
                <a:gd name="T9" fmla="*/ 0 h 2"/>
                <a:gd name="T10" fmla="*/ 53 w 53"/>
                <a:gd name="T11" fmla="*/ 1 h 2"/>
                <a:gd name="T12" fmla="*/ 52 w 5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">
                  <a:moveTo>
                    <a:pt x="5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1"/>
                  </a:cubicBezTo>
                  <a:cubicBezTo>
                    <a:pt x="53" y="1"/>
                    <a:pt x="53" y="2"/>
                    <a:pt x="5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54" name="Freeform 296"/>
            <p:cNvSpPr>
              <a:spLocks/>
            </p:cNvSpPr>
            <p:nvPr/>
          </p:nvSpPr>
          <p:spPr bwMode="auto">
            <a:xfrm>
              <a:off x="3476668" y="13356652"/>
              <a:ext cx="183186" cy="9009"/>
            </a:xfrm>
            <a:custGeom>
              <a:avLst/>
              <a:gdLst>
                <a:gd name="T0" fmla="*/ 52 w 53"/>
                <a:gd name="T1" fmla="*/ 2 h 2"/>
                <a:gd name="T2" fmla="*/ 2 w 53"/>
                <a:gd name="T3" fmla="*/ 2 h 2"/>
                <a:gd name="T4" fmla="*/ 0 w 53"/>
                <a:gd name="T5" fmla="*/ 1 h 2"/>
                <a:gd name="T6" fmla="*/ 2 w 53"/>
                <a:gd name="T7" fmla="*/ 0 h 2"/>
                <a:gd name="T8" fmla="*/ 52 w 53"/>
                <a:gd name="T9" fmla="*/ 0 h 2"/>
                <a:gd name="T10" fmla="*/ 53 w 53"/>
                <a:gd name="T11" fmla="*/ 1 h 2"/>
                <a:gd name="T12" fmla="*/ 52 w 5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">
                  <a:moveTo>
                    <a:pt x="5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1"/>
                  </a:cubicBezTo>
                  <a:cubicBezTo>
                    <a:pt x="53" y="2"/>
                    <a:pt x="53" y="2"/>
                    <a:pt x="5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55" name="Freeform 297"/>
            <p:cNvSpPr>
              <a:spLocks/>
            </p:cNvSpPr>
            <p:nvPr/>
          </p:nvSpPr>
          <p:spPr bwMode="auto">
            <a:xfrm>
              <a:off x="3476670" y="13392689"/>
              <a:ext cx="78080" cy="6006"/>
            </a:xfrm>
            <a:custGeom>
              <a:avLst/>
              <a:gdLst>
                <a:gd name="T0" fmla="*/ 22 w 23"/>
                <a:gd name="T1" fmla="*/ 2 h 2"/>
                <a:gd name="T2" fmla="*/ 2 w 23"/>
                <a:gd name="T3" fmla="*/ 2 h 2"/>
                <a:gd name="T4" fmla="*/ 0 w 23"/>
                <a:gd name="T5" fmla="*/ 1 h 2"/>
                <a:gd name="T6" fmla="*/ 2 w 23"/>
                <a:gd name="T7" fmla="*/ 0 h 2"/>
                <a:gd name="T8" fmla="*/ 22 w 23"/>
                <a:gd name="T9" fmla="*/ 0 h 2"/>
                <a:gd name="T10" fmla="*/ 23 w 23"/>
                <a:gd name="T11" fmla="*/ 1 h 2"/>
                <a:gd name="T12" fmla="*/ 22 w 2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">
                  <a:moveTo>
                    <a:pt x="2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0"/>
                    <a:pt x="23" y="1"/>
                  </a:cubicBezTo>
                  <a:cubicBezTo>
                    <a:pt x="23" y="2"/>
                    <a:pt x="22" y="2"/>
                    <a:pt x="2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56" name="그룹 2255"/>
          <p:cNvGrpSpPr/>
          <p:nvPr/>
        </p:nvGrpSpPr>
        <p:grpSpPr>
          <a:xfrm>
            <a:off x="2063653" y="4390357"/>
            <a:ext cx="257690" cy="255004"/>
            <a:chOff x="2020183" y="13239534"/>
            <a:chExt cx="288296" cy="285292"/>
          </a:xfrm>
          <a:solidFill>
            <a:srgbClr val="FE6500"/>
          </a:solidFill>
        </p:grpSpPr>
        <p:sp>
          <p:nvSpPr>
            <p:cNvPr id="2257" name="Freeform 166"/>
            <p:cNvSpPr>
              <a:spLocks noEditPoints="1"/>
            </p:cNvSpPr>
            <p:nvPr/>
          </p:nvSpPr>
          <p:spPr bwMode="auto">
            <a:xfrm>
              <a:off x="2020183" y="13293587"/>
              <a:ext cx="234240" cy="231239"/>
            </a:xfrm>
            <a:custGeom>
              <a:avLst/>
              <a:gdLst>
                <a:gd name="T0" fmla="*/ 66 w 67"/>
                <a:gd name="T1" fmla="*/ 66 h 66"/>
                <a:gd name="T2" fmla="*/ 1 w 67"/>
                <a:gd name="T3" fmla="*/ 66 h 66"/>
                <a:gd name="T4" fmla="*/ 0 w 67"/>
                <a:gd name="T5" fmla="*/ 65 h 66"/>
                <a:gd name="T6" fmla="*/ 0 w 67"/>
                <a:gd name="T7" fmla="*/ 2 h 66"/>
                <a:gd name="T8" fmla="*/ 1 w 67"/>
                <a:gd name="T9" fmla="*/ 0 h 66"/>
                <a:gd name="T10" fmla="*/ 66 w 67"/>
                <a:gd name="T11" fmla="*/ 0 h 66"/>
                <a:gd name="T12" fmla="*/ 67 w 67"/>
                <a:gd name="T13" fmla="*/ 2 h 66"/>
                <a:gd name="T14" fmla="*/ 67 w 67"/>
                <a:gd name="T15" fmla="*/ 65 h 66"/>
                <a:gd name="T16" fmla="*/ 66 w 67"/>
                <a:gd name="T17" fmla="*/ 66 h 66"/>
                <a:gd name="T18" fmla="*/ 2 w 67"/>
                <a:gd name="T19" fmla="*/ 64 h 66"/>
                <a:gd name="T20" fmla="*/ 64 w 67"/>
                <a:gd name="T21" fmla="*/ 64 h 66"/>
                <a:gd name="T22" fmla="*/ 64 w 67"/>
                <a:gd name="T23" fmla="*/ 3 h 66"/>
                <a:gd name="T24" fmla="*/ 2 w 67"/>
                <a:gd name="T25" fmla="*/ 3 h 66"/>
                <a:gd name="T26" fmla="*/ 2 w 67"/>
                <a:gd name="T2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66">
                  <a:moveTo>
                    <a:pt x="66" y="66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0" y="66"/>
                    <a:pt x="0" y="66"/>
                    <a:pt x="0" y="6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7" y="1"/>
                    <a:pt x="67" y="2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6"/>
                    <a:pt x="66" y="66"/>
                    <a:pt x="66" y="66"/>
                  </a:cubicBezTo>
                  <a:close/>
                  <a:moveTo>
                    <a:pt x="2" y="64"/>
                  </a:moveTo>
                  <a:cubicBezTo>
                    <a:pt x="64" y="64"/>
                    <a:pt x="64" y="64"/>
                    <a:pt x="6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6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58" name="Freeform 167"/>
            <p:cNvSpPr>
              <a:spLocks/>
            </p:cNvSpPr>
            <p:nvPr/>
          </p:nvSpPr>
          <p:spPr bwMode="auto">
            <a:xfrm>
              <a:off x="2077240" y="13239534"/>
              <a:ext cx="231239" cy="228234"/>
            </a:xfrm>
            <a:custGeom>
              <a:avLst/>
              <a:gdLst>
                <a:gd name="T0" fmla="*/ 66 w 67"/>
                <a:gd name="T1" fmla="*/ 66 h 66"/>
                <a:gd name="T2" fmla="*/ 50 w 67"/>
                <a:gd name="T3" fmla="*/ 66 h 66"/>
                <a:gd name="T4" fmla="*/ 48 w 67"/>
                <a:gd name="T5" fmla="*/ 65 h 66"/>
                <a:gd name="T6" fmla="*/ 50 w 67"/>
                <a:gd name="T7" fmla="*/ 64 h 66"/>
                <a:gd name="T8" fmla="*/ 64 w 67"/>
                <a:gd name="T9" fmla="*/ 64 h 66"/>
                <a:gd name="T10" fmla="*/ 64 w 67"/>
                <a:gd name="T11" fmla="*/ 2 h 66"/>
                <a:gd name="T12" fmla="*/ 2 w 67"/>
                <a:gd name="T13" fmla="*/ 2 h 66"/>
                <a:gd name="T14" fmla="*/ 2 w 67"/>
                <a:gd name="T15" fmla="*/ 18 h 66"/>
                <a:gd name="T16" fmla="*/ 1 w 67"/>
                <a:gd name="T17" fmla="*/ 19 h 66"/>
                <a:gd name="T18" fmla="*/ 0 w 67"/>
                <a:gd name="T19" fmla="*/ 18 h 66"/>
                <a:gd name="T20" fmla="*/ 0 w 67"/>
                <a:gd name="T21" fmla="*/ 1 h 66"/>
                <a:gd name="T22" fmla="*/ 1 w 67"/>
                <a:gd name="T23" fmla="*/ 0 h 66"/>
                <a:gd name="T24" fmla="*/ 66 w 67"/>
                <a:gd name="T25" fmla="*/ 0 h 66"/>
                <a:gd name="T26" fmla="*/ 67 w 67"/>
                <a:gd name="T27" fmla="*/ 1 h 66"/>
                <a:gd name="T28" fmla="*/ 67 w 67"/>
                <a:gd name="T29" fmla="*/ 65 h 66"/>
                <a:gd name="T30" fmla="*/ 66 w 67"/>
                <a:gd name="T3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66">
                  <a:moveTo>
                    <a:pt x="66" y="66"/>
                  </a:moveTo>
                  <a:cubicBezTo>
                    <a:pt x="50" y="66"/>
                    <a:pt x="50" y="66"/>
                    <a:pt x="50" y="66"/>
                  </a:cubicBezTo>
                  <a:cubicBezTo>
                    <a:pt x="49" y="66"/>
                    <a:pt x="48" y="66"/>
                    <a:pt x="48" y="65"/>
                  </a:cubicBezTo>
                  <a:cubicBezTo>
                    <a:pt x="48" y="64"/>
                    <a:pt x="49" y="64"/>
                    <a:pt x="50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9"/>
                    <a:pt x="1" y="19"/>
                  </a:cubicBezTo>
                  <a:cubicBezTo>
                    <a:pt x="0" y="19"/>
                    <a:pt x="0" y="18"/>
                    <a:pt x="0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7" y="1"/>
                    <a:pt x="67" y="1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6"/>
                    <a:pt x="66" y="66"/>
                    <a:pt x="66" y="6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259" name="Freeform 235"/>
          <p:cNvSpPr>
            <a:spLocks noEditPoints="1"/>
          </p:cNvSpPr>
          <p:nvPr/>
        </p:nvSpPr>
        <p:spPr bwMode="auto">
          <a:xfrm>
            <a:off x="2790078" y="4390357"/>
            <a:ext cx="257688" cy="255004"/>
          </a:xfrm>
          <a:custGeom>
            <a:avLst/>
            <a:gdLst>
              <a:gd name="T0" fmla="*/ 21 w 83"/>
              <a:gd name="T1" fmla="*/ 82 h 82"/>
              <a:gd name="T2" fmla="*/ 21 w 83"/>
              <a:gd name="T3" fmla="*/ 82 h 82"/>
              <a:gd name="T4" fmla="*/ 20 w 83"/>
              <a:gd name="T5" fmla="*/ 81 h 82"/>
              <a:gd name="T6" fmla="*/ 20 w 83"/>
              <a:gd name="T7" fmla="*/ 64 h 82"/>
              <a:gd name="T8" fmla="*/ 1 w 83"/>
              <a:gd name="T9" fmla="*/ 64 h 82"/>
              <a:gd name="T10" fmla="*/ 0 w 83"/>
              <a:gd name="T11" fmla="*/ 62 h 82"/>
              <a:gd name="T12" fmla="*/ 0 w 83"/>
              <a:gd name="T13" fmla="*/ 1 h 82"/>
              <a:gd name="T14" fmla="*/ 1 w 83"/>
              <a:gd name="T15" fmla="*/ 0 h 82"/>
              <a:gd name="T16" fmla="*/ 82 w 83"/>
              <a:gd name="T17" fmla="*/ 0 h 82"/>
              <a:gd name="T18" fmla="*/ 83 w 83"/>
              <a:gd name="T19" fmla="*/ 1 h 82"/>
              <a:gd name="T20" fmla="*/ 83 w 83"/>
              <a:gd name="T21" fmla="*/ 62 h 82"/>
              <a:gd name="T22" fmla="*/ 82 w 83"/>
              <a:gd name="T23" fmla="*/ 64 h 82"/>
              <a:gd name="T24" fmla="*/ 42 w 83"/>
              <a:gd name="T25" fmla="*/ 64 h 82"/>
              <a:gd name="T26" fmla="*/ 22 w 83"/>
              <a:gd name="T27" fmla="*/ 82 h 82"/>
              <a:gd name="T28" fmla="*/ 21 w 83"/>
              <a:gd name="T29" fmla="*/ 82 h 82"/>
              <a:gd name="T30" fmla="*/ 2 w 83"/>
              <a:gd name="T31" fmla="*/ 61 h 82"/>
              <a:gd name="T32" fmla="*/ 21 w 83"/>
              <a:gd name="T33" fmla="*/ 61 h 82"/>
              <a:gd name="T34" fmla="*/ 22 w 83"/>
              <a:gd name="T35" fmla="*/ 62 h 82"/>
              <a:gd name="T36" fmla="*/ 22 w 83"/>
              <a:gd name="T37" fmla="*/ 79 h 82"/>
              <a:gd name="T38" fmla="*/ 41 w 83"/>
              <a:gd name="T39" fmla="*/ 62 h 82"/>
              <a:gd name="T40" fmla="*/ 42 w 83"/>
              <a:gd name="T41" fmla="*/ 61 h 82"/>
              <a:gd name="T42" fmla="*/ 81 w 83"/>
              <a:gd name="T43" fmla="*/ 61 h 82"/>
              <a:gd name="T44" fmla="*/ 81 w 83"/>
              <a:gd name="T45" fmla="*/ 2 h 82"/>
              <a:gd name="T46" fmla="*/ 2 w 83"/>
              <a:gd name="T47" fmla="*/ 2 h 82"/>
              <a:gd name="T48" fmla="*/ 2 w 83"/>
              <a:gd name="T49" fmla="*/ 61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3" h="82">
                <a:moveTo>
                  <a:pt x="21" y="82"/>
                </a:moveTo>
                <a:cubicBezTo>
                  <a:pt x="21" y="82"/>
                  <a:pt x="21" y="82"/>
                  <a:pt x="21" y="82"/>
                </a:cubicBezTo>
                <a:cubicBezTo>
                  <a:pt x="20" y="82"/>
                  <a:pt x="20" y="82"/>
                  <a:pt x="20" y="81"/>
                </a:cubicBezTo>
                <a:cubicBezTo>
                  <a:pt x="20" y="64"/>
                  <a:pt x="20" y="64"/>
                  <a:pt x="20" y="64"/>
                </a:cubicBezTo>
                <a:cubicBezTo>
                  <a:pt x="1" y="64"/>
                  <a:pt x="1" y="64"/>
                  <a:pt x="1" y="64"/>
                </a:cubicBezTo>
                <a:cubicBezTo>
                  <a:pt x="1" y="64"/>
                  <a:pt x="0" y="63"/>
                  <a:pt x="0" y="6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0"/>
                  <a:pt x="1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3" y="0"/>
                  <a:pt x="83" y="1"/>
                  <a:pt x="83" y="1"/>
                </a:cubicBezTo>
                <a:cubicBezTo>
                  <a:pt x="83" y="62"/>
                  <a:pt x="83" y="62"/>
                  <a:pt x="83" y="62"/>
                </a:cubicBezTo>
                <a:cubicBezTo>
                  <a:pt x="83" y="63"/>
                  <a:pt x="83" y="64"/>
                  <a:pt x="82" y="64"/>
                </a:cubicBezTo>
                <a:cubicBezTo>
                  <a:pt x="42" y="64"/>
                  <a:pt x="42" y="64"/>
                  <a:pt x="42" y="64"/>
                </a:cubicBezTo>
                <a:cubicBezTo>
                  <a:pt x="22" y="82"/>
                  <a:pt x="22" y="82"/>
                  <a:pt x="22" y="82"/>
                </a:cubicBezTo>
                <a:cubicBezTo>
                  <a:pt x="22" y="82"/>
                  <a:pt x="22" y="82"/>
                  <a:pt x="21" y="82"/>
                </a:cubicBezTo>
                <a:close/>
                <a:moveTo>
                  <a:pt x="2" y="61"/>
                </a:moveTo>
                <a:cubicBezTo>
                  <a:pt x="21" y="61"/>
                  <a:pt x="21" y="61"/>
                  <a:pt x="21" y="61"/>
                </a:cubicBezTo>
                <a:cubicBezTo>
                  <a:pt x="22" y="61"/>
                  <a:pt x="22" y="62"/>
                  <a:pt x="22" y="62"/>
                </a:cubicBezTo>
                <a:cubicBezTo>
                  <a:pt x="22" y="79"/>
                  <a:pt x="22" y="79"/>
                  <a:pt x="22" y="79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1"/>
                  <a:pt x="41" y="61"/>
                  <a:pt x="42" y="61"/>
                </a:cubicBezTo>
                <a:cubicBezTo>
                  <a:pt x="81" y="61"/>
                  <a:pt x="81" y="61"/>
                  <a:pt x="81" y="61"/>
                </a:cubicBezTo>
                <a:cubicBezTo>
                  <a:pt x="81" y="2"/>
                  <a:pt x="81" y="2"/>
                  <a:pt x="81" y="2"/>
                </a:cubicBezTo>
                <a:cubicBezTo>
                  <a:pt x="2" y="2"/>
                  <a:pt x="2" y="2"/>
                  <a:pt x="2" y="2"/>
                </a:cubicBezTo>
                <a:lnTo>
                  <a:pt x="2" y="61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260" name="그룹 2259"/>
          <p:cNvGrpSpPr/>
          <p:nvPr/>
        </p:nvGrpSpPr>
        <p:grpSpPr>
          <a:xfrm>
            <a:off x="5535859" y="4389014"/>
            <a:ext cx="255004" cy="257690"/>
            <a:chOff x="4867089" y="12608885"/>
            <a:chExt cx="285290" cy="288296"/>
          </a:xfrm>
          <a:solidFill>
            <a:srgbClr val="FE6500"/>
          </a:solidFill>
        </p:grpSpPr>
        <p:sp>
          <p:nvSpPr>
            <p:cNvPr id="2261" name="Freeform 430"/>
            <p:cNvSpPr>
              <a:spLocks noEditPoints="1"/>
            </p:cNvSpPr>
            <p:nvPr/>
          </p:nvSpPr>
          <p:spPr bwMode="auto">
            <a:xfrm>
              <a:off x="4921142" y="12662944"/>
              <a:ext cx="180185" cy="177180"/>
            </a:xfrm>
            <a:custGeom>
              <a:avLst/>
              <a:gdLst>
                <a:gd name="T0" fmla="*/ 50 w 52"/>
                <a:gd name="T1" fmla="*/ 51 h 51"/>
                <a:gd name="T2" fmla="*/ 1 w 52"/>
                <a:gd name="T3" fmla="*/ 51 h 51"/>
                <a:gd name="T4" fmla="*/ 0 w 52"/>
                <a:gd name="T5" fmla="*/ 50 h 51"/>
                <a:gd name="T6" fmla="*/ 0 w 52"/>
                <a:gd name="T7" fmla="*/ 1 h 51"/>
                <a:gd name="T8" fmla="*/ 1 w 52"/>
                <a:gd name="T9" fmla="*/ 0 h 51"/>
                <a:gd name="T10" fmla="*/ 50 w 52"/>
                <a:gd name="T11" fmla="*/ 0 h 51"/>
                <a:gd name="T12" fmla="*/ 52 w 52"/>
                <a:gd name="T13" fmla="*/ 1 h 51"/>
                <a:gd name="T14" fmla="*/ 52 w 52"/>
                <a:gd name="T15" fmla="*/ 50 h 51"/>
                <a:gd name="T16" fmla="*/ 50 w 52"/>
                <a:gd name="T17" fmla="*/ 51 h 51"/>
                <a:gd name="T18" fmla="*/ 2 w 52"/>
                <a:gd name="T19" fmla="*/ 49 h 51"/>
                <a:gd name="T20" fmla="*/ 49 w 52"/>
                <a:gd name="T21" fmla="*/ 49 h 51"/>
                <a:gd name="T22" fmla="*/ 49 w 52"/>
                <a:gd name="T23" fmla="*/ 2 h 51"/>
                <a:gd name="T24" fmla="*/ 2 w 52"/>
                <a:gd name="T25" fmla="*/ 2 h 51"/>
                <a:gd name="T26" fmla="*/ 2 w 52"/>
                <a:gd name="T27" fmla="*/ 4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51">
                  <a:moveTo>
                    <a:pt x="50" y="51"/>
                  </a:move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0" y="50"/>
                    <a:pt x="0" y="5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1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1" y="51"/>
                    <a:pt x="50" y="51"/>
                  </a:cubicBezTo>
                  <a:close/>
                  <a:moveTo>
                    <a:pt x="2" y="49"/>
                  </a:moveTo>
                  <a:cubicBezTo>
                    <a:pt x="49" y="49"/>
                    <a:pt x="49" y="49"/>
                    <a:pt x="49" y="49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4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62" name="Freeform 431"/>
            <p:cNvSpPr>
              <a:spLocks/>
            </p:cNvSpPr>
            <p:nvPr/>
          </p:nvSpPr>
          <p:spPr bwMode="auto">
            <a:xfrm>
              <a:off x="5071297" y="12608885"/>
              <a:ext cx="81082" cy="75079"/>
            </a:xfrm>
            <a:custGeom>
              <a:avLst/>
              <a:gdLst>
                <a:gd name="T0" fmla="*/ 23 w 24"/>
                <a:gd name="T1" fmla="*/ 22 h 22"/>
                <a:gd name="T2" fmla="*/ 22 w 24"/>
                <a:gd name="T3" fmla="*/ 21 h 22"/>
                <a:gd name="T4" fmla="*/ 22 w 24"/>
                <a:gd name="T5" fmla="*/ 3 h 22"/>
                <a:gd name="T6" fmla="*/ 1 w 24"/>
                <a:gd name="T7" fmla="*/ 3 h 22"/>
                <a:gd name="T8" fmla="*/ 0 w 24"/>
                <a:gd name="T9" fmla="*/ 2 h 22"/>
                <a:gd name="T10" fmla="*/ 1 w 24"/>
                <a:gd name="T11" fmla="*/ 0 h 22"/>
                <a:gd name="T12" fmla="*/ 23 w 24"/>
                <a:gd name="T13" fmla="*/ 0 h 22"/>
                <a:gd name="T14" fmla="*/ 24 w 24"/>
                <a:gd name="T15" fmla="*/ 2 h 22"/>
                <a:gd name="T16" fmla="*/ 24 w 24"/>
                <a:gd name="T17" fmla="*/ 21 h 22"/>
                <a:gd name="T18" fmla="*/ 23 w 24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2">
                  <a:moveTo>
                    <a:pt x="23" y="22"/>
                  </a:moveTo>
                  <a:cubicBezTo>
                    <a:pt x="23" y="22"/>
                    <a:pt x="22" y="21"/>
                    <a:pt x="22" y="21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1"/>
                    <a:pt x="24" y="2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2"/>
                    <a:pt x="23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63" name="Freeform 432"/>
            <p:cNvSpPr>
              <a:spLocks/>
            </p:cNvSpPr>
            <p:nvPr/>
          </p:nvSpPr>
          <p:spPr bwMode="auto">
            <a:xfrm>
              <a:off x="5071297" y="12816099"/>
              <a:ext cx="81082" cy="81082"/>
            </a:xfrm>
            <a:custGeom>
              <a:avLst/>
              <a:gdLst>
                <a:gd name="T0" fmla="*/ 23 w 24"/>
                <a:gd name="T1" fmla="*/ 23 h 23"/>
                <a:gd name="T2" fmla="*/ 1 w 24"/>
                <a:gd name="T3" fmla="*/ 23 h 23"/>
                <a:gd name="T4" fmla="*/ 0 w 24"/>
                <a:gd name="T5" fmla="*/ 21 h 23"/>
                <a:gd name="T6" fmla="*/ 1 w 24"/>
                <a:gd name="T7" fmla="*/ 20 h 23"/>
                <a:gd name="T8" fmla="*/ 22 w 24"/>
                <a:gd name="T9" fmla="*/ 20 h 23"/>
                <a:gd name="T10" fmla="*/ 22 w 24"/>
                <a:gd name="T11" fmla="*/ 1 h 23"/>
                <a:gd name="T12" fmla="*/ 23 w 24"/>
                <a:gd name="T13" fmla="*/ 0 h 23"/>
                <a:gd name="T14" fmla="*/ 24 w 24"/>
                <a:gd name="T15" fmla="*/ 1 h 23"/>
                <a:gd name="T16" fmla="*/ 24 w 24"/>
                <a:gd name="T17" fmla="*/ 21 h 23"/>
                <a:gd name="T18" fmla="*/ 23 w 24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3">
                  <a:moveTo>
                    <a:pt x="23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2"/>
                    <a:pt x="0" y="21"/>
                  </a:cubicBezTo>
                  <a:cubicBezTo>
                    <a:pt x="0" y="21"/>
                    <a:pt x="1" y="20"/>
                    <a:pt x="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24" y="0"/>
                    <a:pt x="24" y="0"/>
                    <a:pt x="24" y="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3"/>
                    <a:pt x="23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64" name="Freeform 433"/>
            <p:cNvSpPr>
              <a:spLocks/>
            </p:cNvSpPr>
            <p:nvPr/>
          </p:nvSpPr>
          <p:spPr bwMode="auto">
            <a:xfrm>
              <a:off x="4867089" y="12816099"/>
              <a:ext cx="75079" cy="81082"/>
            </a:xfrm>
            <a:custGeom>
              <a:avLst/>
              <a:gdLst>
                <a:gd name="T0" fmla="*/ 21 w 22"/>
                <a:gd name="T1" fmla="*/ 23 h 23"/>
                <a:gd name="T2" fmla="*/ 1 w 22"/>
                <a:gd name="T3" fmla="*/ 23 h 23"/>
                <a:gd name="T4" fmla="*/ 0 w 22"/>
                <a:gd name="T5" fmla="*/ 21 h 23"/>
                <a:gd name="T6" fmla="*/ 0 w 22"/>
                <a:gd name="T7" fmla="*/ 1 h 23"/>
                <a:gd name="T8" fmla="*/ 1 w 22"/>
                <a:gd name="T9" fmla="*/ 0 h 23"/>
                <a:gd name="T10" fmla="*/ 3 w 22"/>
                <a:gd name="T11" fmla="*/ 1 h 23"/>
                <a:gd name="T12" fmla="*/ 3 w 22"/>
                <a:gd name="T13" fmla="*/ 20 h 23"/>
                <a:gd name="T14" fmla="*/ 21 w 22"/>
                <a:gd name="T15" fmla="*/ 20 h 23"/>
                <a:gd name="T16" fmla="*/ 22 w 22"/>
                <a:gd name="T17" fmla="*/ 21 h 23"/>
                <a:gd name="T18" fmla="*/ 21 w 22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3">
                  <a:moveTo>
                    <a:pt x="2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1"/>
                    <a:pt x="22" y="21"/>
                  </a:cubicBezTo>
                  <a:cubicBezTo>
                    <a:pt x="22" y="22"/>
                    <a:pt x="22" y="23"/>
                    <a:pt x="21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65" name="Freeform 434"/>
            <p:cNvSpPr>
              <a:spLocks/>
            </p:cNvSpPr>
            <p:nvPr/>
          </p:nvSpPr>
          <p:spPr bwMode="auto">
            <a:xfrm>
              <a:off x="4867089" y="12608885"/>
              <a:ext cx="75079" cy="75079"/>
            </a:xfrm>
            <a:custGeom>
              <a:avLst/>
              <a:gdLst>
                <a:gd name="T0" fmla="*/ 1 w 22"/>
                <a:gd name="T1" fmla="*/ 22 h 22"/>
                <a:gd name="T2" fmla="*/ 0 w 22"/>
                <a:gd name="T3" fmla="*/ 21 h 22"/>
                <a:gd name="T4" fmla="*/ 0 w 22"/>
                <a:gd name="T5" fmla="*/ 2 h 22"/>
                <a:gd name="T6" fmla="*/ 1 w 22"/>
                <a:gd name="T7" fmla="*/ 0 h 22"/>
                <a:gd name="T8" fmla="*/ 21 w 22"/>
                <a:gd name="T9" fmla="*/ 0 h 22"/>
                <a:gd name="T10" fmla="*/ 22 w 22"/>
                <a:gd name="T11" fmla="*/ 2 h 22"/>
                <a:gd name="T12" fmla="*/ 21 w 22"/>
                <a:gd name="T13" fmla="*/ 3 h 22"/>
                <a:gd name="T14" fmla="*/ 3 w 22"/>
                <a:gd name="T15" fmla="*/ 3 h 22"/>
                <a:gd name="T16" fmla="*/ 3 w 22"/>
                <a:gd name="T17" fmla="*/ 21 h 22"/>
                <a:gd name="T18" fmla="*/ 1 w 22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" y="22"/>
                  </a:moveTo>
                  <a:cubicBezTo>
                    <a:pt x="1" y="22"/>
                    <a:pt x="0" y="21"/>
                    <a:pt x="0" y="2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2"/>
                  </a:cubicBezTo>
                  <a:cubicBezTo>
                    <a:pt x="22" y="2"/>
                    <a:pt x="22" y="3"/>
                    <a:pt x="21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2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66" name="그룹 2265"/>
          <p:cNvGrpSpPr/>
          <p:nvPr/>
        </p:nvGrpSpPr>
        <p:grpSpPr>
          <a:xfrm>
            <a:off x="6242609" y="4387672"/>
            <a:ext cx="260374" cy="260376"/>
            <a:chOff x="6290541" y="2446510"/>
            <a:chExt cx="291299" cy="291301"/>
          </a:xfrm>
          <a:solidFill>
            <a:srgbClr val="FE6500"/>
          </a:solidFill>
        </p:grpSpPr>
        <p:sp>
          <p:nvSpPr>
            <p:cNvPr id="2267" name="Freeform 541"/>
            <p:cNvSpPr>
              <a:spLocks/>
            </p:cNvSpPr>
            <p:nvPr/>
          </p:nvSpPr>
          <p:spPr bwMode="auto">
            <a:xfrm>
              <a:off x="6290541" y="2446510"/>
              <a:ext cx="75079" cy="75079"/>
            </a:xfrm>
            <a:custGeom>
              <a:avLst/>
              <a:gdLst>
                <a:gd name="T0" fmla="*/ 21 w 22"/>
                <a:gd name="T1" fmla="*/ 0 h 22"/>
                <a:gd name="T2" fmla="*/ 1 w 22"/>
                <a:gd name="T3" fmla="*/ 0 h 22"/>
                <a:gd name="T4" fmla="*/ 0 w 22"/>
                <a:gd name="T5" fmla="*/ 1 h 22"/>
                <a:gd name="T6" fmla="*/ 0 w 22"/>
                <a:gd name="T7" fmla="*/ 21 h 22"/>
                <a:gd name="T8" fmla="*/ 1 w 22"/>
                <a:gd name="T9" fmla="*/ 22 h 22"/>
                <a:gd name="T10" fmla="*/ 2 w 22"/>
                <a:gd name="T11" fmla="*/ 21 h 22"/>
                <a:gd name="T12" fmla="*/ 2 w 22"/>
                <a:gd name="T13" fmla="*/ 3 h 22"/>
                <a:gd name="T14" fmla="*/ 21 w 22"/>
                <a:gd name="T15" fmla="*/ 3 h 22"/>
                <a:gd name="T16" fmla="*/ 22 w 22"/>
                <a:gd name="T17" fmla="*/ 1 h 22"/>
                <a:gd name="T18" fmla="*/ 21 w 22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2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1" y="22"/>
                  </a:cubicBezTo>
                  <a:cubicBezTo>
                    <a:pt x="1" y="22"/>
                    <a:pt x="2" y="21"/>
                    <a:pt x="2" y="2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2" y="2"/>
                    <a:pt x="22" y="1"/>
                  </a:cubicBezTo>
                  <a:cubicBezTo>
                    <a:pt x="22" y="1"/>
                    <a:pt x="21" y="0"/>
                    <a:pt x="2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68" name="Freeform 542"/>
            <p:cNvSpPr>
              <a:spLocks/>
            </p:cNvSpPr>
            <p:nvPr/>
          </p:nvSpPr>
          <p:spPr bwMode="auto">
            <a:xfrm>
              <a:off x="6503760" y="2446512"/>
              <a:ext cx="78080" cy="78080"/>
            </a:xfrm>
            <a:custGeom>
              <a:avLst/>
              <a:gdLst>
                <a:gd name="T0" fmla="*/ 21 w 22"/>
                <a:gd name="T1" fmla="*/ 0 h 23"/>
                <a:gd name="T2" fmla="*/ 1 w 22"/>
                <a:gd name="T3" fmla="*/ 0 h 23"/>
                <a:gd name="T4" fmla="*/ 0 w 22"/>
                <a:gd name="T5" fmla="*/ 2 h 23"/>
                <a:gd name="T6" fmla="*/ 1 w 22"/>
                <a:gd name="T7" fmla="*/ 3 h 23"/>
                <a:gd name="T8" fmla="*/ 19 w 22"/>
                <a:gd name="T9" fmla="*/ 3 h 23"/>
                <a:gd name="T10" fmla="*/ 19 w 22"/>
                <a:gd name="T11" fmla="*/ 21 h 23"/>
                <a:gd name="T12" fmla="*/ 21 w 22"/>
                <a:gd name="T13" fmla="*/ 23 h 23"/>
                <a:gd name="T14" fmla="*/ 22 w 22"/>
                <a:gd name="T15" fmla="*/ 21 h 23"/>
                <a:gd name="T16" fmla="*/ 22 w 22"/>
                <a:gd name="T17" fmla="*/ 2 h 23"/>
                <a:gd name="T18" fmla="*/ 21 w 22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3">
                  <a:moveTo>
                    <a:pt x="2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2"/>
                    <a:pt x="20" y="23"/>
                    <a:pt x="21" y="23"/>
                  </a:cubicBezTo>
                  <a:cubicBezTo>
                    <a:pt x="21" y="23"/>
                    <a:pt x="22" y="22"/>
                    <a:pt x="22" y="2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1" y="0"/>
                    <a:pt x="2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69" name="Freeform 543"/>
            <p:cNvSpPr>
              <a:spLocks/>
            </p:cNvSpPr>
            <p:nvPr/>
          </p:nvSpPr>
          <p:spPr bwMode="auto">
            <a:xfrm>
              <a:off x="6503760" y="2662731"/>
              <a:ext cx="78080" cy="75079"/>
            </a:xfrm>
            <a:custGeom>
              <a:avLst/>
              <a:gdLst>
                <a:gd name="T0" fmla="*/ 21 w 22"/>
                <a:gd name="T1" fmla="*/ 0 h 21"/>
                <a:gd name="T2" fmla="*/ 19 w 22"/>
                <a:gd name="T3" fmla="*/ 1 h 21"/>
                <a:gd name="T4" fmla="*/ 19 w 22"/>
                <a:gd name="T5" fmla="*/ 19 h 21"/>
                <a:gd name="T6" fmla="*/ 1 w 22"/>
                <a:gd name="T7" fmla="*/ 19 h 21"/>
                <a:gd name="T8" fmla="*/ 0 w 22"/>
                <a:gd name="T9" fmla="*/ 20 h 21"/>
                <a:gd name="T10" fmla="*/ 1 w 22"/>
                <a:gd name="T11" fmla="*/ 21 h 21"/>
                <a:gd name="T12" fmla="*/ 21 w 22"/>
                <a:gd name="T13" fmla="*/ 21 h 21"/>
                <a:gd name="T14" fmla="*/ 22 w 22"/>
                <a:gd name="T15" fmla="*/ 20 h 21"/>
                <a:gd name="T16" fmla="*/ 22 w 22"/>
                <a:gd name="T17" fmla="*/ 1 h 21"/>
                <a:gd name="T18" fmla="*/ 21 w 22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21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1"/>
                    <a:pt x="0" y="21"/>
                    <a:pt x="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70" name="Freeform 544"/>
            <p:cNvSpPr>
              <a:spLocks/>
            </p:cNvSpPr>
            <p:nvPr/>
          </p:nvSpPr>
          <p:spPr bwMode="auto">
            <a:xfrm>
              <a:off x="6290541" y="2659731"/>
              <a:ext cx="72073" cy="78080"/>
            </a:xfrm>
            <a:custGeom>
              <a:avLst/>
              <a:gdLst>
                <a:gd name="T0" fmla="*/ 20 w 21"/>
                <a:gd name="T1" fmla="*/ 20 h 22"/>
                <a:gd name="T2" fmla="*/ 2 w 21"/>
                <a:gd name="T3" fmla="*/ 20 h 22"/>
                <a:gd name="T4" fmla="*/ 2 w 21"/>
                <a:gd name="T5" fmla="*/ 1 h 22"/>
                <a:gd name="T6" fmla="*/ 1 w 21"/>
                <a:gd name="T7" fmla="*/ 0 h 22"/>
                <a:gd name="T8" fmla="*/ 0 w 21"/>
                <a:gd name="T9" fmla="*/ 1 h 22"/>
                <a:gd name="T10" fmla="*/ 0 w 21"/>
                <a:gd name="T11" fmla="*/ 21 h 22"/>
                <a:gd name="T12" fmla="*/ 1 w 21"/>
                <a:gd name="T13" fmla="*/ 22 h 22"/>
                <a:gd name="T14" fmla="*/ 20 w 21"/>
                <a:gd name="T15" fmla="*/ 22 h 22"/>
                <a:gd name="T16" fmla="*/ 21 w 21"/>
                <a:gd name="T17" fmla="*/ 21 h 22"/>
                <a:gd name="T18" fmla="*/ 20 w 21"/>
                <a:gd name="T19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0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1"/>
                  </a:cubicBezTo>
                  <a:cubicBezTo>
                    <a:pt x="21" y="21"/>
                    <a:pt x="21" y="20"/>
                    <a:pt x="20" y="2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71" name="그룹 2270"/>
          <p:cNvGrpSpPr/>
          <p:nvPr/>
        </p:nvGrpSpPr>
        <p:grpSpPr>
          <a:xfrm>
            <a:off x="6924408" y="4390357"/>
            <a:ext cx="257688" cy="255004"/>
            <a:chOff x="596727" y="13239534"/>
            <a:chExt cx="288294" cy="285292"/>
          </a:xfrm>
          <a:solidFill>
            <a:srgbClr val="FE6500"/>
          </a:solidFill>
        </p:grpSpPr>
        <p:sp>
          <p:nvSpPr>
            <p:cNvPr id="2272" name="Freeform 54"/>
            <p:cNvSpPr>
              <a:spLocks noEditPoints="1"/>
            </p:cNvSpPr>
            <p:nvPr/>
          </p:nvSpPr>
          <p:spPr bwMode="auto">
            <a:xfrm>
              <a:off x="596727" y="13239534"/>
              <a:ext cx="288294" cy="285292"/>
            </a:xfrm>
            <a:custGeom>
              <a:avLst/>
              <a:gdLst>
                <a:gd name="T0" fmla="*/ 82 w 83"/>
                <a:gd name="T1" fmla="*/ 82 h 82"/>
                <a:gd name="T2" fmla="*/ 1 w 83"/>
                <a:gd name="T3" fmla="*/ 82 h 82"/>
                <a:gd name="T4" fmla="*/ 0 w 83"/>
                <a:gd name="T5" fmla="*/ 81 h 82"/>
                <a:gd name="T6" fmla="*/ 0 w 83"/>
                <a:gd name="T7" fmla="*/ 1 h 82"/>
                <a:gd name="T8" fmla="*/ 1 w 83"/>
                <a:gd name="T9" fmla="*/ 0 h 82"/>
                <a:gd name="T10" fmla="*/ 82 w 83"/>
                <a:gd name="T11" fmla="*/ 0 h 82"/>
                <a:gd name="T12" fmla="*/ 83 w 83"/>
                <a:gd name="T13" fmla="*/ 1 h 82"/>
                <a:gd name="T14" fmla="*/ 83 w 83"/>
                <a:gd name="T15" fmla="*/ 81 h 82"/>
                <a:gd name="T16" fmla="*/ 82 w 83"/>
                <a:gd name="T17" fmla="*/ 82 h 82"/>
                <a:gd name="T18" fmla="*/ 2 w 83"/>
                <a:gd name="T19" fmla="*/ 80 h 82"/>
                <a:gd name="T20" fmla="*/ 81 w 83"/>
                <a:gd name="T21" fmla="*/ 80 h 82"/>
                <a:gd name="T22" fmla="*/ 81 w 83"/>
                <a:gd name="T23" fmla="*/ 2 h 82"/>
                <a:gd name="T24" fmla="*/ 2 w 83"/>
                <a:gd name="T25" fmla="*/ 2 h 82"/>
                <a:gd name="T26" fmla="*/ 2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82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0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1"/>
                    <a:pt x="83" y="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2"/>
                    <a:pt x="83" y="82"/>
                    <a:pt x="82" y="82"/>
                  </a:cubicBezTo>
                  <a:close/>
                  <a:moveTo>
                    <a:pt x="2" y="8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73" name="Freeform 55"/>
            <p:cNvSpPr>
              <a:spLocks/>
            </p:cNvSpPr>
            <p:nvPr/>
          </p:nvSpPr>
          <p:spPr bwMode="auto">
            <a:xfrm>
              <a:off x="665800" y="13335631"/>
              <a:ext cx="150153" cy="90091"/>
            </a:xfrm>
            <a:custGeom>
              <a:avLst/>
              <a:gdLst>
                <a:gd name="T0" fmla="*/ 21 w 43"/>
                <a:gd name="T1" fmla="*/ 26 h 26"/>
                <a:gd name="T2" fmla="*/ 21 w 43"/>
                <a:gd name="T3" fmla="*/ 26 h 26"/>
                <a:gd name="T4" fmla="*/ 1 w 43"/>
                <a:gd name="T5" fmla="*/ 2 h 26"/>
                <a:gd name="T6" fmla="*/ 1 w 43"/>
                <a:gd name="T7" fmla="*/ 0 h 26"/>
                <a:gd name="T8" fmla="*/ 2 w 43"/>
                <a:gd name="T9" fmla="*/ 0 h 26"/>
                <a:gd name="T10" fmla="*/ 21 w 43"/>
                <a:gd name="T11" fmla="*/ 23 h 26"/>
                <a:gd name="T12" fmla="*/ 41 w 43"/>
                <a:gd name="T13" fmla="*/ 0 h 26"/>
                <a:gd name="T14" fmla="*/ 42 w 43"/>
                <a:gd name="T15" fmla="*/ 0 h 26"/>
                <a:gd name="T16" fmla="*/ 42 w 43"/>
                <a:gd name="T17" fmla="*/ 2 h 26"/>
                <a:gd name="T18" fmla="*/ 22 w 43"/>
                <a:gd name="T19" fmla="*/ 26 h 26"/>
                <a:gd name="T20" fmla="*/ 21 w 43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26">
                  <a:moveTo>
                    <a:pt x="21" y="26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43" y="1"/>
                    <a:pt x="43" y="1"/>
                    <a:pt x="4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1" y="2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274" name="Freeform 662"/>
          <p:cNvSpPr>
            <a:spLocks noEditPoints="1"/>
          </p:cNvSpPr>
          <p:nvPr/>
        </p:nvSpPr>
        <p:spPr bwMode="auto">
          <a:xfrm>
            <a:off x="8321752" y="4387672"/>
            <a:ext cx="255006" cy="260374"/>
          </a:xfrm>
          <a:custGeom>
            <a:avLst/>
            <a:gdLst>
              <a:gd name="T0" fmla="*/ 41 w 83"/>
              <a:gd name="T1" fmla="*/ 84 h 84"/>
              <a:gd name="T2" fmla="*/ 0 w 83"/>
              <a:gd name="T3" fmla="*/ 42 h 84"/>
              <a:gd name="T4" fmla="*/ 41 w 83"/>
              <a:gd name="T5" fmla="*/ 0 h 84"/>
              <a:gd name="T6" fmla="*/ 83 w 83"/>
              <a:gd name="T7" fmla="*/ 42 h 84"/>
              <a:gd name="T8" fmla="*/ 41 w 83"/>
              <a:gd name="T9" fmla="*/ 84 h 84"/>
              <a:gd name="T10" fmla="*/ 41 w 83"/>
              <a:gd name="T11" fmla="*/ 3 h 84"/>
              <a:gd name="T12" fmla="*/ 2 w 83"/>
              <a:gd name="T13" fmla="*/ 42 h 84"/>
              <a:gd name="T14" fmla="*/ 41 w 83"/>
              <a:gd name="T15" fmla="*/ 81 h 84"/>
              <a:gd name="T16" fmla="*/ 81 w 83"/>
              <a:gd name="T17" fmla="*/ 42 h 84"/>
              <a:gd name="T18" fmla="*/ 41 w 83"/>
              <a:gd name="T19" fmla="*/ 3 h 84"/>
              <a:gd name="T20" fmla="*/ 41 w 83"/>
              <a:gd name="T21" fmla="*/ 67 h 84"/>
              <a:gd name="T22" fmla="*/ 17 w 83"/>
              <a:gd name="T23" fmla="*/ 42 h 84"/>
              <a:gd name="T24" fmla="*/ 41 w 83"/>
              <a:gd name="T25" fmla="*/ 17 h 84"/>
              <a:gd name="T26" fmla="*/ 66 w 83"/>
              <a:gd name="T27" fmla="*/ 42 h 84"/>
              <a:gd name="T28" fmla="*/ 41 w 83"/>
              <a:gd name="T29" fmla="*/ 67 h 84"/>
              <a:gd name="T30" fmla="*/ 41 w 83"/>
              <a:gd name="T31" fmla="*/ 20 h 84"/>
              <a:gd name="T32" fmla="*/ 19 w 83"/>
              <a:gd name="T33" fmla="*/ 42 h 84"/>
              <a:gd name="T34" fmla="*/ 41 w 83"/>
              <a:gd name="T35" fmla="*/ 65 h 84"/>
              <a:gd name="T36" fmla="*/ 64 w 83"/>
              <a:gd name="T37" fmla="*/ 42 h 84"/>
              <a:gd name="T38" fmla="*/ 41 w 83"/>
              <a:gd name="T39" fmla="*/ 2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3" h="84">
                <a:moveTo>
                  <a:pt x="41" y="84"/>
                </a:moveTo>
                <a:cubicBezTo>
                  <a:pt x="18" y="84"/>
                  <a:pt x="0" y="65"/>
                  <a:pt x="0" y="42"/>
                </a:cubicBezTo>
                <a:cubicBezTo>
                  <a:pt x="0" y="19"/>
                  <a:pt x="18" y="0"/>
                  <a:pt x="41" y="0"/>
                </a:cubicBezTo>
                <a:cubicBezTo>
                  <a:pt x="64" y="0"/>
                  <a:pt x="83" y="19"/>
                  <a:pt x="83" y="42"/>
                </a:cubicBezTo>
                <a:cubicBezTo>
                  <a:pt x="83" y="65"/>
                  <a:pt x="64" y="84"/>
                  <a:pt x="41" y="84"/>
                </a:cubicBezTo>
                <a:close/>
                <a:moveTo>
                  <a:pt x="41" y="3"/>
                </a:moveTo>
                <a:cubicBezTo>
                  <a:pt x="20" y="3"/>
                  <a:pt x="2" y="20"/>
                  <a:pt x="2" y="42"/>
                </a:cubicBezTo>
                <a:cubicBezTo>
                  <a:pt x="2" y="64"/>
                  <a:pt x="20" y="81"/>
                  <a:pt x="41" y="81"/>
                </a:cubicBezTo>
                <a:cubicBezTo>
                  <a:pt x="63" y="81"/>
                  <a:pt x="81" y="64"/>
                  <a:pt x="81" y="42"/>
                </a:cubicBezTo>
                <a:cubicBezTo>
                  <a:pt x="81" y="20"/>
                  <a:pt x="63" y="3"/>
                  <a:pt x="41" y="3"/>
                </a:cubicBezTo>
                <a:close/>
                <a:moveTo>
                  <a:pt x="41" y="67"/>
                </a:moveTo>
                <a:cubicBezTo>
                  <a:pt x="28" y="67"/>
                  <a:pt x="17" y="56"/>
                  <a:pt x="17" y="42"/>
                </a:cubicBezTo>
                <a:cubicBezTo>
                  <a:pt x="17" y="28"/>
                  <a:pt x="28" y="17"/>
                  <a:pt x="41" y="17"/>
                </a:cubicBezTo>
                <a:cubicBezTo>
                  <a:pt x="55" y="17"/>
                  <a:pt x="66" y="28"/>
                  <a:pt x="66" y="42"/>
                </a:cubicBezTo>
                <a:cubicBezTo>
                  <a:pt x="66" y="56"/>
                  <a:pt x="55" y="67"/>
                  <a:pt x="41" y="67"/>
                </a:cubicBezTo>
                <a:close/>
                <a:moveTo>
                  <a:pt x="41" y="20"/>
                </a:moveTo>
                <a:cubicBezTo>
                  <a:pt x="29" y="20"/>
                  <a:pt x="19" y="30"/>
                  <a:pt x="19" y="42"/>
                </a:cubicBezTo>
                <a:cubicBezTo>
                  <a:pt x="19" y="54"/>
                  <a:pt x="29" y="65"/>
                  <a:pt x="41" y="65"/>
                </a:cubicBezTo>
                <a:cubicBezTo>
                  <a:pt x="54" y="65"/>
                  <a:pt x="64" y="54"/>
                  <a:pt x="64" y="42"/>
                </a:cubicBezTo>
                <a:cubicBezTo>
                  <a:pt x="64" y="30"/>
                  <a:pt x="54" y="20"/>
                  <a:pt x="41" y="20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275" name="그룹 2274"/>
          <p:cNvGrpSpPr/>
          <p:nvPr/>
        </p:nvGrpSpPr>
        <p:grpSpPr>
          <a:xfrm>
            <a:off x="9035951" y="4390355"/>
            <a:ext cx="255008" cy="255008"/>
            <a:chOff x="10560899" y="8170356"/>
            <a:chExt cx="285295" cy="285294"/>
          </a:xfrm>
          <a:solidFill>
            <a:srgbClr val="FE6500"/>
          </a:solidFill>
        </p:grpSpPr>
        <p:sp>
          <p:nvSpPr>
            <p:cNvPr id="2276" name="Freeform 934"/>
            <p:cNvSpPr>
              <a:spLocks noEditPoints="1"/>
            </p:cNvSpPr>
            <p:nvPr/>
          </p:nvSpPr>
          <p:spPr bwMode="auto">
            <a:xfrm>
              <a:off x="10756103" y="8170356"/>
              <a:ext cx="90091" cy="108111"/>
            </a:xfrm>
            <a:custGeom>
              <a:avLst/>
              <a:gdLst>
                <a:gd name="T0" fmla="*/ 25 w 26"/>
                <a:gd name="T1" fmla="*/ 0 h 31"/>
                <a:gd name="T2" fmla="*/ 5 w 26"/>
                <a:gd name="T3" fmla="*/ 0 h 31"/>
                <a:gd name="T4" fmla="*/ 4 w 26"/>
                <a:gd name="T5" fmla="*/ 1 h 31"/>
                <a:gd name="T6" fmla="*/ 4 w 26"/>
                <a:gd name="T7" fmla="*/ 10 h 31"/>
                <a:gd name="T8" fmla="*/ 1 w 26"/>
                <a:gd name="T9" fmla="*/ 10 h 31"/>
                <a:gd name="T10" fmla="*/ 0 w 26"/>
                <a:gd name="T11" fmla="*/ 11 h 31"/>
                <a:gd name="T12" fmla="*/ 1 w 26"/>
                <a:gd name="T13" fmla="*/ 12 h 31"/>
                <a:gd name="T14" fmla="*/ 4 w 26"/>
                <a:gd name="T15" fmla="*/ 12 h 31"/>
                <a:gd name="T16" fmla="*/ 4 w 26"/>
                <a:gd name="T17" fmla="*/ 21 h 31"/>
                <a:gd name="T18" fmla="*/ 5 w 26"/>
                <a:gd name="T19" fmla="*/ 22 h 31"/>
                <a:gd name="T20" fmla="*/ 14 w 26"/>
                <a:gd name="T21" fmla="*/ 22 h 31"/>
                <a:gd name="T22" fmla="*/ 14 w 26"/>
                <a:gd name="T23" fmla="*/ 30 h 31"/>
                <a:gd name="T24" fmla="*/ 15 w 26"/>
                <a:gd name="T25" fmla="*/ 31 h 31"/>
                <a:gd name="T26" fmla="*/ 16 w 26"/>
                <a:gd name="T27" fmla="*/ 30 h 31"/>
                <a:gd name="T28" fmla="*/ 16 w 26"/>
                <a:gd name="T29" fmla="*/ 22 h 31"/>
                <a:gd name="T30" fmla="*/ 25 w 26"/>
                <a:gd name="T31" fmla="*/ 22 h 31"/>
                <a:gd name="T32" fmla="*/ 26 w 26"/>
                <a:gd name="T33" fmla="*/ 21 h 31"/>
                <a:gd name="T34" fmla="*/ 26 w 26"/>
                <a:gd name="T35" fmla="*/ 1 h 31"/>
                <a:gd name="T36" fmla="*/ 25 w 26"/>
                <a:gd name="T37" fmla="*/ 0 h 31"/>
                <a:gd name="T38" fmla="*/ 24 w 26"/>
                <a:gd name="T39" fmla="*/ 20 h 31"/>
                <a:gd name="T40" fmla="*/ 6 w 26"/>
                <a:gd name="T41" fmla="*/ 20 h 31"/>
                <a:gd name="T42" fmla="*/ 6 w 26"/>
                <a:gd name="T43" fmla="*/ 11 h 31"/>
                <a:gd name="T44" fmla="*/ 6 w 26"/>
                <a:gd name="T45" fmla="*/ 11 h 31"/>
                <a:gd name="T46" fmla="*/ 6 w 26"/>
                <a:gd name="T47" fmla="*/ 11 h 31"/>
                <a:gd name="T48" fmla="*/ 6 w 26"/>
                <a:gd name="T49" fmla="*/ 2 h 31"/>
                <a:gd name="T50" fmla="*/ 24 w 26"/>
                <a:gd name="T51" fmla="*/ 2 h 31"/>
                <a:gd name="T52" fmla="*/ 24 w 26"/>
                <a:gd name="T53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" h="31">
                  <a:moveTo>
                    <a:pt x="2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11"/>
                  </a:cubicBezTo>
                  <a:cubicBezTo>
                    <a:pt x="0" y="11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2"/>
                    <a:pt x="4" y="22"/>
                    <a:pt x="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5" y="31"/>
                    <a:pt x="15" y="31"/>
                  </a:cubicBezTo>
                  <a:cubicBezTo>
                    <a:pt x="16" y="31"/>
                    <a:pt x="16" y="31"/>
                    <a:pt x="16" y="30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2"/>
                    <a:pt x="26" y="22"/>
                    <a:pt x="26" y="2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  <a:close/>
                  <a:moveTo>
                    <a:pt x="24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4" y="2"/>
                    <a:pt x="24" y="2"/>
                    <a:pt x="24" y="2"/>
                  </a:cubicBezTo>
                  <a:lnTo>
                    <a:pt x="24" y="2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77" name="Freeform 935"/>
            <p:cNvSpPr>
              <a:spLocks noEditPoints="1"/>
            </p:cNvSpPr>
            <p:nvPr/>
          </p:nvSpPr>
          <p:spPr bwMode="auto">
            <a:xfrm>
              <a:off x="10738082" y="8365554"/>
              <a:ext cx="108111" cy="90091"/>
            </a:xfrm>
            <a:custGeom>
              <a:avLst/>
              <a:gdLst>
                <a:gd name="T0" fmla="*/ 30 w 31"/>
                <a:gd name="T1" fmla="*/ 4 h 26"/>
                <a:gd name="T2" fmla="*/ 21 w 31"/>
                <a:gd name="T3" fmla="*/ 4 h 26"/>
                <a:gd name="T4" fmla="*/ 21 w 31"/>
                <a:gd name="T5" fmla="*/ 1 h 26"/>
                <a:gd name="T6" fmla="*/ 20 w 31"/>
                <a:gd name="T7" fmla="*/ 0 h 26"/>
                <a:gd name="T8" fmla="*/ 19 w 31"/>
                <a:gd name="T9" fmla="*/ 1 h 26"/>
                <a:gd name="T10" fmla="*/ 19 w 31"/>
                <a:gd name="T11" fmla="*/ 4 h 26"/>
                <a:gd name="T12" fmla="*/ 10 w 31"/>
                <a:gd name="T13" fmla="*/ 4 h 26"/>
                <a:gd name="T14" fmla="*/ 9 w 31"/>
                <a:gd name="T15" fmla="*/ 5 h 26"/>
                <a:gd name="T16" fmla="*/ 9 w 31"/>
                <a:gd name="T17" fmla="*/ 14 h 26"/>
                <a:gd name="T18" fmla="*/ 1 w 31"/>
                <a:gd name="T19" fmla="*/ 14 h 26"/>
                <a:gd name="T20" fmla="*/ 0 w 31"/>
                <a:gd name="T21" fmla="*/ 15 h 26"/>
                <a:gd name="T22" fmla="*/ 1 w 31"/>
                <a:gd name="T23" fmla="*/ 16 h 26"/>
                <a:gd name="T24" fmla="*/ 9 w 31"/>
                <a:gd name="T25" fmla="*/ 16 h 26"/>
                <a:gd name="T26" fmla="*/ 9 w 31"/>
                <a:gd name="T27" fmla="*/ 25 h 26"/>
                <a:gd name="T28" fmla="*/ 10 w 31"/>
                <a:gd name="T29" fmla="*/ 26 h 26"/>
                <a:gd name="T30" fmla="*/ 30 w 31"/>
                <a:gd name="T31" fmla="*/ 26 h 26"/>
                <a:gd name="T32" fmla="*/ 31 w 31"/>
                <a:gd name="T33" fmla="*/ 25 h 26"/>
                <a:gd name="T34" fmla="*/ 31 w 31"/>
                <a:gd name="T35" fmla="*/ 5 h 26"/>
                <a:gd name="T36" fmla="*/ 30 w 31"/>
                <a:gd name="T37" fmla="*/ 4 h 26"/>
                <a:gd name="T38" fmla="*/ 29 w 31"/>
                <a:gd name="T39" fmla="*/ 24 h 26"/>
                <a:gd name="T40" fmla="*/ 11 w 31"/>
                <a:gd name="T41" fmla="*/ 24 h 26"/>
                <a:gd name="T42" fmla="*/ 11 w 31"/>
                <a:gd name="T43" fmla="*/ 15 h 26"/>
                <a:gd name="T44" fmla="*/ 11 w 31"/>
                <a:gd name="T45" fmla="*/ 15 h 26"/>
                <a:gd name="T46" fmla="*/ 11 w 31"/>
                <a:gd name="T47" fmla="*/ 15 h 26"/>
                <a:gd name="T48" fmla="*/ 11 w 31"/>
                <a:gd name="T49" fmla="*/ 6 h 26"/>
                <a:gd name="T50" fmla="*/ 29 w 31"/>
                <a:gd name="T51" fmla="*/ 6 h 26"/>
                <a:gd name="T52" fmla="*/ 29 w 31"/>
                <a:gd name="T5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26">
                  <a:moveTo>
                    <a:pt x="30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0"/>
                    <a:pt x="20" y="0"/>
                  </a:cubicBezTo>
                  <a:cubicBezTo>
                    <a:pt x="20" y="0"/>
                    <a:pt x="19" y="1"/>
                    <a:pt x="19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6"/>
                    <a:pt x="1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1" y="26"/>
                    <a:pt x="31" y="25"/>
                    <a:pt x="31" y="2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4"/>
                    <a:pt x="31" y="4"/>
                    <a:pt x="30" y="4"/>
                  </a:cubicBezTo>
                  <a:close/>
                  <a:moveTo>
                    <a:pt x="29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29" y="6"/>
                    <a:pt x="29" y="6"/>
                    <a:pt x="29" y="6"/>
                  </a:cubicBezTo>
                  <a:lnTo>
                    <a:pt x="29" y="2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78" name="Freeform 936"/>
            <p:cNvSpPr>
              <a:spLocks/>
            </p:cNvSpPr>
            <p:nvPr/>
          </p:nvSpPr>
          <p:spPr bwMode="auto">
            <a:xfrm>
              <a:off x="10593935" y="8281469"/>
              <a:ext cx="9009" cy="42044"/>
            </a:xfrm>
            <a:custGeom>
              <a:avLst/>
              <a:gdLst>
                <a:gd name="T0" fmla="*/ 1 w 2"/>
                <a:gd name="T1" fmla="*/ 12 h 12"/>
                <a:gd name="T2" fmla="*/ 2 w 2"/>
                <a:gd name="T3" fmla="*/ 11 h 12"/>
                <a:gd name="T4" fmla="*/ 2 w 2"/>
                <a:gd name="T5" fmla="*/ 1 h 12"/>
                <a:gd name="T6" fmla="*/ 1 w 2"/>
                <a:gd name="T7" fmla="*/ 0 h 12"/>
                <a:gd name="T8" fmla="*/ 0 w 2"/>
                <a:gd name="T9" fmla="*/ 1 h 12"/>
                <a:gd name="T10" fmla="*/ 0 w 2"/>
                <a:gd name="T11" fmla="*/ 11 h 12"/>
                <a:gd name="T12" fmla="*/ 1 w 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2">
                  <a:moveTo>
                    <a:pt x="1" y="12"/>
                  </a:moveTo>
                  <a:cubicBezTo>
                    <a:pt x="2" y="12"/>
                    <a:pt x="2" y="11"/>
                    <a:pt x="2" y="1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79" name="Freeform 937"/>
            <p:cNvSpPr>
              <a:spLocks noEditPoints="1"/>
            </p:cNvSpPr>
            <p:nvPr/>
          </p:nvSpPr>
          <p:spPr bwMode="auto">
            <a:xfrm>
              <a:off x="10560899" y="8344537"/>
              <a:ext cx="90091" cy="111113"/>
            </a:xfrm>
            <a:custGeom>
              <a:avLst/>
              <a:gdLst>
                <a:gd name="T0" fmla="*/ 25 w 26"/>
                <a:gd name="T1" fmla="*/ 20 h 32"/>
                <a:gd name="T2" fmla="*/ 22 w 26"/>
                <a:gd name="T3" fmla="*/ 20 h 32"/>
                <a:gd name="T4" fmla="*/ 22 w 26"/>
                <a:gd name="T5" fmla="*/ 11 h 32"/>
                <a:gd name="T6" fmla="*/ 21 w 26"/>
                <a:gd name="T7" fmla="*/ 10 h 32"/>
                <a:gd name="T8" fmla="*/ 12 w 26"/>
                <a:gd name="T9" fmla="*/ 10 h 32"/>
                <a:gd name="T10" fmla="*/ 12 w 26"/>
                <a:gd name="T11" fmla="*/ 2 h 32"/>
                <a:gd name="T12" fmla="*/ 11 w 26"/>
                <a:gd name="T13" fmla="*/ 0 h 32"/>
                <a:gd name="T14" fmla="*/ 10 w 26"/>
                <a:gd name="T15" fmla="*/ 2 h 32"/>
                <a:gd name="T16" fmla="*/ 10 w 26"/>
                <a:gd name="T17" fmla="*/ 10 h 32"/>
                <a:gd name="T18" fmla="*/ 1 w 26"/>
                <a:gd name="T19" fmla="*/ 10 h 32"/>
                <a:gd name="T20" fmla="*/ 0 w 26"/>
                <a:gd name="T21" fmla="*/ 11 h 32"/>
                <a:gd name="T22" fmla="*/ 0 w 26"/>
                <a:gd name="T23" fmla="*/ 31 h 32"/>
                <a:gd name="T24" fmla="*/ 1 w 26"/>
                <a:gd name="T25" fmla="*/ 32 h 32"/>
                <a:gd name="T26" fmla="*/ 21 w 26"/>
                <a:gd name="T27" fmla="*/ 32 h 32"/>
                <a:gd name="T28" fmla="*/ 22 w 26"/>
                <a:gd name="T29" fmla="*/ 31 h 32"/>
                <a:gd name="T30" fmla="*/ 22 w 26"/>
                <a:gd name="T31" fmla="*/ 22 h 32"/>
                <a:gd name="T32" fmla="*/ 25 w 26"/>
                <a:gd name="T33" fmla="*/ 22 h 32"/>
                <a:gd name="T34" fmla="*/ 26 w 26"/>
                <a:gd name="T35" fmla="*/ 21 h 32"/>
                <a:gd name="T36" fmla="*/ 25 w 26"/>
                <a:gd name="T37" fmla="*/ 20 h 32"/>
                <a:gd name="T38" fmla="*/ 20 w 26"/>
                <a:gd name="T39" fmla="*/ 30 h 32"/>
                <a:gd name="T40" fmla="*/ 2 w 26"/>
                <a:gd name="T41" fmla="*/ 30 h 32"/>
                <a:gd name="T42" fmla="*/ 2 w 26"/>
                <a:gd name="T43" fmla="*/ 12 h 32"/>
                <a:gd name="T44" fmla="*/ 20 w 26"/>
                <a:gd name="T45" fmla="*/ 12 h 32"/>
                <a:gd name="T46" fmla="*/ 20 w 26"/>
                <a:gd name="T47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32">
                  <a:moveTo>
                    <a:pt x="25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1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1" y="32"/>
                    <a:pt x="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1"/>
                    <a:pt x="22" y="3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26" y="20"/>
                    <a:pt x="25" y="20"/>
                    <a:pt x="25" y="20"/>
                  </a:cubicBezTo>
                  <a:close/>
                  <a:moveTo>
                    <a:pt x="20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0" y="12"/>
                    <a:pt x="20" y="12"/>
                    <a:pt x="20" y="12"/>
                  </a:cubicBezTo>
                  <a:lnTo>
                    <a:pt x="20" y="3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80" name="Freeform 938"/>
            <p:cNvSpPr>
              <a:spLocks/>
            </p:cNvSpPr>
            <p:nvPr/>
          </p:nvSpPr>
          <p:spPr bwMode="auto">
            <a:xfrm>
              <a:off x="10675017" y="8413606"/>
              <a:ext cx="39042" cy="6006"/>
            </a:xfrm>
            <a:custGeom>
              <a:avLst/>
              <a:gdLst>
                <a:gd name="T0" fmla="*/ 10 w 11"/>
                <a:gd name="T1" fmla="*/ 0 h 2"/>
                <a:gd name="T2" fmla="*/ 1 w 11"/>
                <a:gd name="T3" fmla="*/ 0 h 2"/>
                <a:gd name="T4" fmla="*/ 0 w 11"/>
                <a:gd name="T5" fmla="*/ 1 h 2"/>
                <a:gd name="T6" fmla="*/ 1 w 11"/>
                <a:gd name="T7" fmla="*/ 2 h 2"/>
                <a:gd name="T8" fmla="*/ 10 w 11"/>
                <a:gd name="T9" fmla="*/ 2 h 2"/>
                <a:gd name="T10" fmla="*/ 11 w 11"/>
                <a:gd name="T11" fmla="*/ 1 h 2"/>
                <a:gd name="T12" fmla="*/ 10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81" name="Freeform 939"/>
            <p:cNvSpPr>
              <a:spLocks/>
            </p:cNvSpPr>
            <p:nvPr/>
          </p:nvSpPr>
          <p:spPr bwMode="auto">
            <a:xfrm>
              <a:off x="10804150" y="8302491"/>
              <a:ext cx="6006" cy="42044"/>
            </a:xfrm>
            <a:custGeom>
              <a:avLst/>
              <a:gdLst>
                <a:gd name="T0" fmla="*/ 1 w 2"/>
                <a:gd name="T1" fmla="*/ 12 h 12"/>
                <a:gd name="T2" fmla="*/ 2 w 2"/>
                <a:gd name="T3" fmla="*/ 10 h 12"/>
                <a:gd name="T4" fmla="*/ 2 w 2"/>
                <a:gd name="T5" fmla="*/ 1 h 12"/>
                <a:gd name="T6" fmla="*/ 1 w 2"/>
                <a:gd name="T7" fmla="*/ 0 h 12"/>
                <a:gd name="T8" fmla="*/ 0 w 2"/>
                <a:gd name="T9" fmla="*/ 1 h 12"/>
                <a:gd name="T10" fmla="*/ 0 w 2"/>
                <a:gd name="T11" fmla="*/ 10 h 12"/>
                <a:gd name="T12" fmla="*/ 1 w 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2">
                  <a:moveTo>
                    <a:pt x="1" y="12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1" y="1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82" name="Freeform 940"/>
            <p:cNvSpPr>
              <a:spLocks noEditPoints="1"/>
            </p:cNvSpPr>
            <p:nvPr/>
          </p:nvSpPr>
          <p:spPr bwMode="auto">
            <a:xfrm>
              <a:off x="10560899" y="8170358"/>
              <a:ext cx="108111" cy="90091"/>
            </a:xfrm>
            <a:custGeom>
              <a:avLst/>
              <a:gdLst>
                <a:gd name="T0" fmla="*/ 30 w 31"/>
                <a:gd name="T1" fmla="*/ 10 h 26"/>
                <a:gd name="T2" fmla="*/ 22 w 31"/>
                <a:gd name="T3" fmla="*/ 10 h 26"/>
                <a:gd name="T4" fmla="*/ 22 w 31"/>
                <a:gd name="T5" fmla="*/ 0 h 26"/>
                <a:gd name="T6" fmla="*/ 0 w 31"/>
                <a:gd name="T7" fmla="*/ 0 h 26"/>
                <a:gd name="T8" fmla="*/ 0 w 31"/>
                <a:gd name="T9" fmla="*/ 22 h 26"/>
                <a:gd name="T10" fmla="*/ 10 w 31"/>
                <a:gd name="T11" fmla="*/ 22 h 26"/>
                <a:gd name="T12" fmla="*/ 10 w 31"/>
                <a:gd name="T13" fmla="*/ 24 h 26"/>
                <a:gd name="T14" fmla="*/ 11 w 31"/>
                <a:gd name="T15" fmla="*/ 26 h 26"/>
                <a:gd name="T16" fmla="*/ 12 w 31"/>
                <a:gd name="T17" fmla="*/ 24 h 26"/>
                <a:gd name="T18" fmla="*/ 12 w 31"/>
                <a:gd name="T19" fmla="*/ 22 h 26"/>
                <a:gd name="T20" fmla="*/ 22 w 31"/>
                <a:gd name="T21" fmla="*/ 22 h 26"/>
                <a:gd name="T22" fmla="*/ 22 w 31"/>
                <a:gd name="T23" fmla="*/ 12 h 26"/>
                <a:gd name="T24" fmla="*/ 30 w 31"/>
                <a:gd name="T25" fmla="*/ 12 h 26"/>
                <a:gd name="T26" fmla="*/ 31 w 31"/>
                <a:gd name="T27" fmla="*/ 11 h 26"/>
                <a:gd name="T28" fmla="*/ 30 w 31"/>
                <a:gd name="T29" fmla="*/ 10 h 26"/>
                <a:gd name="T30" fmla="*/ 11 w 31"/>
                <a:gd name="T31" fmla="*/ 20 h 26"/>
                <a:gd name="T32" fmla="*/ 11 w 31"/>
                <a:gd name="T33" fmla="*/ 20 h 26"/>
                <a:gd name="T34" fmla="*/ 11 w 31"/>
                <a:gd name="T35" fmla="*/ 20 h 26"/>
                <a:gd name="T36" fmla="*/ 2 w 31"/>
                <a:gd name="T37" fmla="*/ 20 h 26"/>
                <a:gd name="T38" fmla="*/ 2 w 31"/>
                <a:gd name="T39" fmla="*/ 20 h 26"/>
                <a:gd name="T40" fmla="*/ 20 w 31"/>
                <a:gd name="T41" fmla="*/ 20 h 26"/>
                <a:gd name="T42" fmla="*/ 20 w 31"/>
                <a:gd name="T43" fmla="*/ 20 h 26"/>
                <a:gd name="T44" fmla="*/ 11 w 31"/>
                <a:gd name="T45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26">
                  <a:moveTo>
                    <a:pt x="30" y="10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5"/>
                    <a:pt x="10" y="26"/>
                    <a:pt x="11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1"/>
                    <a:pt x="31" y="11"/>
                  </a:cubicBezTo>
                  <a:cubicBezTo>
                    <a:pt x="31" y="10"/>
                    <a:pt x="31" y="10"/>
                    <a:pt x="30" y="10"/>
                  </a:cubicBezTo>
                  <a:close/>
                  <a:moveTo>
                    <a:pt x="11" y="20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lnTo>
                    <a:pt x="11" y="2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83" name="Freeform 941"/>
            <p:cNvSpPr>
              <a:spLocks/>
            </p:cNvSpPr>
            <p:nvPr/>
          </p:nvSpPr>
          <p:spPr bwMode="auto">
            <a:xfrm>
              <a:off x="10693038" y="8203390"/>
              <a:ext cx="36038" cy="9009"/>
            </a:xfrm>
            <a:custGeom>
              <a:avLst/>
              <a:gdLst>
                <a:gd name="T0" fmla="*/ 10 w 11"/>
                <a:gd name="T1" fmla="*/ 0 h 2"/>
                <a:gd name="T2" fmla="*/ 1 w 11"/>
                <a:gd name="T3" fmla="*/ 0 h 2"/>
                <a:gd name="T4" fmla="*/ 0 w 11"/>
                <a:gd name="T5" fmla="*/ 1 h 2"/>
                <a:gd name="T6" fmla="*/ 1 w 11"/>
                <a:gd name="T7" fmla="*/ 2 h 2"/>
                <a:gd name="T8" fmla="*/ 10 w 11"/>
                <a:gd name="T9" fmla="*/ 2 h 2"/>
                <a:gd name="T10" fmla="*/ 11 w 11"/>
                <a:gd name="T11" fmla="*/ 1 h 2"/>
                <a:gd name="T12" fmla="*/ 10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84" name="그룹 2283"/>
          <p:cNvGrpSpPr/>
          <p:nvPr/>
        </p:nvGrpSpPr>
        <p:grpSpPr>
          <a:xfrm>
            <a:off x="9809971" y="4390355"/>
            <a:ext cx="155684" cy="255008"/>
            <a:chOff x="14173592" y="13876180"/>
            <a:chExt cx="174175" cy="285294"/>
          </a:xfrm>
          <a:solidFill>
            <a:srgbClr val="FE6500"/>
          </a:solidFill>
        </p:grpSpPr>
        <p:sp>
          <p:nvSpPr>
            <p:cNvPr id="2285" name="Freeform 1304"/>
            <p:cNvSpPr>
              <a:spLocks noEditPoints="1"/>
            </p:cNvSpPr>
            <p:nvPr/>
          </p:nvSpPr>
          <p:spPr bwMode="auto">
            <a:xfrm>
              <a:off x="14173592" y="13876180"/>
              <a:ext cx="90091" cy="147153"/>
            </a:xfrm>
            <a:custGeom>
              <a:avLst/>
              <a:gdLst>
                <a:gd name="T0" fmla="*/ 25 w 26"/>
                <a:gd name="T1" fmla="*/ 42 h 42"/>
                <a:gd name="T2" fmla="*/ 1 w 26"/>
                <a:gd name="T3" fmla="*/ 42 h 42"/>
                <a:gd name="T4" fmla="*/ 0 w 26"/>
                <a:gd name="T5" fmla="*/ 41 h 42"/>
                <a:gd name="T6" fmla="*/ 0 w 26"/>
                <a:gd name="T7" fmla="*/ 40 h 42"/>
                <a:gd name="T8" fmla="*/ 24 w 26"/>
                <a:gd name="T9" fmla="*/ 0 h 42"/>
                <a:gd name="T10" fmla="*/ 25 w 26"/>
                <a:gd name="T11" fmla="*/ 0 h 42"/>
                <a:gd name="T12" fmla="*/ 26 w 26"/>
                <a:gd name="T13" fmla="*/ 1 h 42"/>
                <a:gd name="T14" fmla="*/ 26 w 26"/>
                <a:gd name="T15" fmla="*/ 41 h 42"/>
                <a:gd name="T16" fmla="*/ 25 w 26"/>
                <a:gd name="T17" fmla="*/ 42 h 42"/>
                <a:gd name="T18" fmla="*/ 3 w 26"/>
                <a:gd name="T19" fmla="*/ 40 h 42"/>
                <a:gd name="T20" fmla="*/ 24 w 26"/>
                <a:gd name="T21" fmla="*/ 40 h 42"/>
                <a:gd name="T22" fmla="*/ 24 w 26"/>
                <a:gd name="T23" fmla="*/ 5 h 42"/>
                <a:gd name="T24" fmla="*/ 3 w 26"/>
                <a:gd name="T25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2">
                  <a:moveTo>
                    <a:pt x="25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0" y="42"/>
                    <a:pt x="0" y="41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2"/>
                    <a:pt x="25" y="42"/>
                  </a:cubicBezTo>
                  <a:close/>
                  <a:moveTo>
                    <a:pt x="3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5"/>
                    <a:pt x="24" y="5"/>
                    <a:pt x="24" y="5"/>
                  </a:cubicBezTo>
                  <a:lnTo>
                    <a:pt x="3" y="4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86" name="Freeform 1305"/>
            <p:cNvSpPr>
              <a:spLocks noEditPoints="1"/>
            </p:cNvSpPr>
            <p:nvPr/>
          </p:nvSpPr>
          <p:spPr bwMode="auto">
            <a:xfrm>
              <a:off x="14257676" y="14014321"/>
              <a:ext cx="90091" cy="147153"/>
            </a:xfrm>
            <a:custGeom>
              <a:avLst/>
              <a:gdLst>
                <a:gd name="T0" fmla="*/ 1 w 26"/>
                <a:gd name="T1" fmla="*/ 42 h 42"/>
                <a:gd name="T2" fmla="*/ 1 w 26"/>
                <a:gd name="T3" fmla="*/ 42 h 42"/>
                <a:gd name="T4" fmla="*/ 0 w 26"/>
                <a:gd name="T5" fmla="*/ 40 h 42"/>
                <a:gd name="T6" fmla="*/ 0 w 26"/>
                <a:gd name="T7" fmla="*/ 1 h 42"/>
                <a:gd name="T8" fmla="*/ 1 w 26"/>
                <a:gd name="T9" fmla="*/ 0 h 42"/>
                <a:gd name="T10" fmla="*/ 25 w 26"/>
                <a:gd name="T11" fmla="*/ 0 h 42"/>
                <a:gd name="T12" fmla="*/ 26 w 26"/>
                <a:gd name="T13" fmla="*/ 0 h 42"/>
                <a:gd name="T14" fmla="*/ 26 w 26"/>
                <a:gd name="T15" fmla="*/ 1 h 42"/>
                <a:gd name="T16" fmla="*/ 2 w 26"/>
                <a:gd name="T17" fmla="*/ 41 h 42"/>
                <a:gd name="T18" fmla="*/ 1 w 26"/>
                <a:gd name="T19" fmla="*/ 42 h 42"/>
                <a:gd name="T20" fmla="*/ 2 w 26"/>
                <a:gd name="T21" fmla="*/ 2 h 42"/>
                <a:gd name="T22" fmla="*/ 2 w 26"/>
                <a:gd name="T23" fmla="*/ 36 h 42"/>
                <a:gd name="T24" fmla="*/ 23 w 26"/>
                <a:gd name="T25" fmla="*/ 2 h 42"/>
                <a:gd name="T26" fmla="*/ 2 w 26"/>
                <a:gd name="T27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2">
                  <a:moveTo>
                    <a:pt x="1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0" y="41"/>
                    <a:pt x="0" y="41"/>
                    <a:pt x="0" y="4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6" y="0"/>
                    <a:pt x="26" y="0"/>
                  </a:cubicBezTo>
                  <a:cubicBezTo>
                    <a:pt x="26" y="0"/>
                    <a:pt x="26" y="1"/>
                    <a:pt x="26" y="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1" y="42"/>
                    <a:pt x="1" y="42"/>
                  </a:cubicBezTo>
                  <a:close/>
                  <a:moveTo>
                    <a:pt x="2" y="2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2" name="그룹 611"/>
          <p:cNvGrpSpPr/>
          <p:nvPr/>
        </p:nvGrpSpPr>
        <p:grpSpPr>
          <a:xfrm>
            <a:off x="593725" y="469056"/>
            <a:ext cx="7442835" cy="553998"/>
            <a:chOff x="837565" y="499284"/>
            <a:chExt cx="7442835" cy="553998"/>
          </a:xfrm>
        </p:grpSpPr>
        <p:sp>
          <p:nvSpPr>
            <p:cNvPr id="613" name="텍스트 개체 틀 4"/>
            <p:cNvSpPr txBox="1">
              <a:spLocks/>
            </p:cNvSpPr>
            <p:nvPr/>
          </p:nvSpPr>
          <p:spPr>
            <a:xfrm>
              <a:off x="837565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C1311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**</a:t>
              </a:r>
              <a:endParaRPr lang="ko-KR" altLang="en-US" sz="3600" b="1" spc="-7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1311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4" name="텍스트 개체 틀 4"/>
            <p:cNvSpPr txBox="1">
              <a:spLocks/>
            </p:cNvSpPr>
            <p:nvPr/>
          </p:nvSpPr>
          <p:spPr>
            <a:xfrm>
              <a:off x="1466995" y="560964"/>
              <a:ext cx="681340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아이콘 </a:t>
              </a:r>
              <a:r>
                <a:rPr lang="en-US" altLang="ko-KR" sz="20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20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 색상변경 가능 </a:t>
              </a:r>
              <a:r>
                <a:rPr lang="en-US" altLang="ko-KR" sz="1400" spc="-7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spc="-7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 윤곽선도 같은 색으로 조정해주세요</a:t>
              </a:r>
              <a:r>
                <a:rPr lang="en-US" altLang="ko-KR" sz="1400" spc="-7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4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69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10691813" cy="755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3" y="5007258"/>
            <a:ext cx="2394300" cy="3288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4" y="1274200"/>
            <a:ext cx="3159380" cy="6853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4" y="3122287"/>
            <a:ext cx="5215299" cy="6853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4" y="2219902"/>
            <a:ext cx="3159380" cy="6853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4" y="4049118"/>
            <a:ext cx="4644526" cy="61030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353258" y="1023054"/>
            <a:ext cx="5345113" cy="65942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25" y="6778134"/>
            <a:ext cx="2394300" cy="3288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24" y="3122287"/>
            <a:ext cx="5215299" cy="6853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24" y="1274200"/>
            <a:ext cx="3159380" cy="6853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24" y="4047424"/>
            <a:ext cx="4657421" cy="612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24" y="2219902"/>
            <a:ext cx="3159380" cy="68530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24" y="5865521"/>
            <a:ext cx="4644915" cy="6103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24" y="4919819"/>
            <a:ext cx="3159380" cy="685307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93725" y="469056"/>
            <a:ext cx="3907254" cy="553998"/>
            <a:chOff x="837565" y="499284"/>
            <a:chExt cx="3907254" cy="553998"/>
          </a:xfrm>
        </p:grpSpPr>
        <p:sp>
          <p:nvSpPr>
            <p:cNvPr id="18" name="텍스트 개체 틀 4"/>
            <p:cNvSpPr txBox="1">
              <a:spLocks/>
            </p:cNvSpPr>
            <p:nvPr/>
          </p:nvSpPr>
          <p:spPr>
            <a:xfrm>
              <a:off x="837565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**</a:t>
              </a:r>
              <a:endParaRPr lang="ko-KR" altLang="en-US" sz="3600" b="1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텍스트 개체 틀 4"/>
            <p:cNvSpPr txBox="1">
              <a:spLocks/>
            </p:cNvSpPr>
            <p:nvPr/>
          </p:nvSpPr>
          <p:spPr>
            <a:xfrm>
              <a:off x="1466995" y="560964"/>
              <a:ext cx="3277824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28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CI</a:t>
              </a:r>
              <a:r>
                <a:rPr lang="ko-KR" altLang="en-US" sz="28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20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20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이미지파일 </a:t>
              </a:r>
              <a:r>
                <a:rPr lang="en-US" altLang="ko-KR" sz="20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20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사용가이드</a:t>
              </a:r>
              <a:endParaRPr lang="ko-KR" altLang="en-US" sz="14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텍스트 개체 틀 4"/>
          <p:cNvSpPr txBox="1">
            <a:spLocks/>
          </p:cNvSpPr>
          <p:nvPr/>
        </p:nvSpPr>
        <p:spPr>
          <a:xfrm>
            <a:off x="593725" y="6067980"/>
            <a:ext cx="4759533" cy="874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en-US" altLang="ko-KR" sz="16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16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 </a:t>
            </a:r>
            <a:r>
              <a:rPr lang="en-US" altLang="ko-KR" sz="16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</a:t>
            </a:r>
            <a:endParaRPr lang="en-US" altLang="ko-KR" sz="1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en-US" altLang="ko-KR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가독성을</a:t>
            </a:r>
            <a:r>
              <a:rPr lang="ko-KR" altLang="en-US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위해</a:t>
            </a:r>
            <a:r>
              <a:rPr lang="en-US" altLang="ko-KR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로고에 맞는 </a:t>
            </a:r>
            <a:r>
              <a:rPr lang="ko-KR" altLang="en-US" sz="13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배경색</a:t>
            </a:r>
            <a:r>
              <a:rPr lang="ko-KR" altLang="en-US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사용해주세요</a:t>
            </a:r>
            <a:r>
              <a:rPr lang="en-US" altLang="ko-KR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en-US" altLang="ko-KR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 사이즈를 조정할 때</a:t>
            </a:r>
            <a:r>
              <a:rPr lang="en-US" altLang="ko-KR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Shift</a:t>
            </a:r>
            <a:r>
              <a:rPr lang="ko-KR" altLang="en-US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키를 눌러</a:t>
            </a:r>
            <a:r>
              <a:rPr lang="en-US" altLang="ko-KR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비율을 유지</a:t>
            </a:r>
            <a:r>
              <a:rPr lang="ko-KR" altLang="en-US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해주세요</a:t>
            </a:r>
            <a:r>
              <a:rPr lang="en-US" altLang="ko-KR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0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0691813" cy="755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383220" y="1188486"/>
            <a:ext cx="7925372" cy="6069926"/>
            <a:chOff x="695247" y="1187450"/>
            <a:chExt cx="7474388" cy="572452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3" t="3493" r="1323" b="78490"/>
            <a:stretch/>
          </p:blipFill>
          <p:spPr>
            <a:xfrm>
              <a:off x="695247" y="1187450"/>
              <a:ext cx="7474388" cy="1311984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3" t="26537" r="1323" b="55446"/>
            <a:stretch/>
          </p:blipFill>
          <p:spPr>
            <a:xfrm>
              <a:off x="695248" y="2499434"/>
              <a:ext cx="7474386" cy="1311984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3" t="47649" r="1323" b="34334"/>
            <a:stretch/>
          </p:blipFill>
          <p:spPr>
            <a:xfrm>
              <a:off x="695248" y="3811417"/>
              <a:ext cx="7474386" cy="1311984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3" t="69589" r="1323" b="5850"/>
            <a:stretch/>
          </p:blipFill>
          <p:spPr>
            <a:xfrm>
              <a:off x="695248" y="5123401"/>
              <a:ext cx="7474386" cy="1788574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593725" y="469056"/>
            <a:ext cx="3907254" cy="553998"/>
            <a:chOff x="837565" y="499284"/>
            <a:chExt cx="3907254" cy="553998"/>
          </a:xfrm>
        </p:grpSpPr>
        <p:sp>
          <p:nvSpPr>
            <p:cNvPr id="30" name="텍스트 개체 틀 4"/>
            <p:cNvSpPr txBox="1">
              <a:spLocks/>
            </p:cNvSpPr>
            <p:nvPr/>
          </p:nvSpPr>
          <p:spPr>
            <a:xfrm>
              <a:off x="837565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**</a:t>
              </a:r>
              <a:endParaRPr lang="ko-KR" altLang="en-US" sz="3600" b="1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텍스트 개체 틀 4"/>
            <p:cNvSpPr txBox="1">
              <a:spLocks/>
            </p:cNvSpPr>
            <p:nvPr/>
          </p:nvSpPr>
          <p:spPr>
            <a:xfrm>
              <a:off x="1466995" y="560964"/>
              <a:ext cx="3277824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28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CI</a:t>
              </a:r>
              <a:r>
                <a:rPr lang="ko-KR" altLang="en-US" sz="28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20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20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이미지파일 </a:t>
              </a:r>
              <a:r>
                <a:rPr lang="en-US" altLang="ko-KR" sz="20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20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사용가이드</a:t>
              </a:r>
              <a:endParaRPr lang="ko-KR" altLang="en-US" sz="14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48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682049" y="3772770"/>
            <a:ext cx="3730187" cy="1015663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6600" spc="-70" dirty="0" smtClean="0">
                <a:solidFill>
                  <a:srgbClr val="E64F25"/>
                </a:solidFill>
              </a:rPr>
              <a:t>감사합니다</a:t>
            </a:r>
            <a:endParaRPr lang="en-US" altLang="ko-KR" sz="6600" spc="-70" dirty="0">
              <a:solidFill>
                <a:srgbClr val="E64F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9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144481" y="3573452"/>
            <a:ext cx="4407617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pc="-70" dirty="0" smtClean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The End of Document</a:t>
            </a:r>
            <a:endParaRPr lang="en-US" altLang="ko-KR" spc="-70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37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소개 및 일정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="" xmlns:a16="http://schemas.microsoft.com/office/drawing/2014/main" id="{71A350A2-AB24-4E39-B0A1-C713D816A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056" y="2847195"/>
            <a:ext cx="7305696" cy="3264247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noFill/>
            <a:miter lim="800000"/>
          </a:ln>
          <a:effectLst/>
        </p:spPr>
      </p:pic>
      <p:sp>
        <p:nvSpPr>
          <p:cNvPr id="44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92527" y="1897909"/>
            <a:ext cx="10160757" cy="763811"/>
          </a:xfrm>
        </p:spPr>
        <p:txBody>
          <a:bodyPr/>
          <a:lstStyle/>
          <a:p>
            <a:r>
              <a:rPr lang="ko-KR" altLang="en-US" sz="2159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말을 얼룩말로 바꾸려면</a:t>
            </a:r>
            <a:r>
              <a:rPr lang="en-US" altLang="ko-KR" sz="2159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159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61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소개 및 일정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8577" y="981911"/>
            <a:ext cx="10160757" cy="763811"/>
          </a:xfrm>
        </p:spPr>
        <p:txBody>
          <a:bodyPr/>
          <a:lstStyle/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주제 선정 후 개인별 온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오프라인 학습 수행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7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10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최종 산출물 구현</a:t>
            </a:r>
            <a:endParaRPr lang="ko-KR" altLang="en-US" sz="1943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16272"/>
              </p:ext>
            </p:extLst>
          </p:nvPr>
        </p:nvGraphicFramePr>
        <p:xfrm>
          <a:off x="449535" y="1822691"/>
          <a:ext cx="9792744" cy="4936870"/>
        </p:xfrm>
        <a:graphic>
          <a:graphicData uri="http://schemas.openxmlformats.org/drawingml/2006/table">
            <a:tbl>
              <a:tblPr/>
              <a:tblGrid>
                <a:gridCol w="10134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4190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190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4190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4190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4190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4190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04190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485949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180938">
                <a:tc rowSpan="3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ko-KR" altLang="en-US" sz="13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주요 일정</a:t>
                      </a: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2893">
                <a:tc v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ko-KR" altLang="en-US" sz="15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7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8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10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11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5364">
                <a:tc v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ko-KR" altLang="en-US" sz="15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46769"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개인</a:t>
                      </a:r>
                      <a:r>
                        <a:rPr kumimoji="0" lang="en-US" altLang="ko-KR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학습</a:t>
                      </a:r>
                      <a:endParaRPr kumimoji="0" lang="ko-KR" altLang="en-US" sz="1300" kern="120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46769"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학습조직 활동</a:t>
                      </a:r>
                      <a:endParaRPr kumimoji="0" lang="en-US" altLang="ko-KR" sz="1300" kern="120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146769"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과제</a:t>
                      </a:r>
                      <a:r>
                        <a:rPr kumimoji="0" lang="en-US" altLang="ko-KR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수행</a:t>
                      </a:r>
                      <a:endParaRPr kumimoji="0" lang="en-US" altLang="ko-KR" sz="1300" kern="120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5426"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300" kern="1200" spc="-100" dirty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산출물</a:t>
                      </a:r>
                      <a:endParaRPr kumimoji="0" lang="en-US" sz="1300" kern="120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kern="0" spc="-100" dirty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* </a:t>
                      </a:r>
                      <a:r>
                        <a:rPr lang="ko-KR" altLang="en-US" sz="1000" b="1" kern="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과제정의서</a:t>
                      </a:r>
                      <a:endParaRPr lang="en-US" altLang="ko-KR" sz="1000" b="1" kern="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0" cap="none" spc="-100" normalizeH="0" baseline="0" noProof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* </a:t>
                      </a:r>
                      <a:r>
                        <a:rPr kumimoji="0" lang="ko-KR" altLang="en-US" sz="1000" b="1" i="0" u="none" strike="noStrike" kern="0" cap="none" spc="-100" normalizeH="0" baseline="0" noProof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학습조직 커뮤니티</a:t>
                      </a:r>
                      <a:endParaRPr kumimoji="0" lang="en-US" altLang="ko-KR" sz="1000" b="1" i="0" u="none" strike="noStrike" kern="0" cap="none" spc="-100" normalizeH="0" baseline="0" noProof="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0" cap="none" spc="-100" normalizeH="0" baseline="0" noProof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* </a:t>
                      </a:r>
                      <a:r>
                        <a:rPr kumimoji="0" lang="ko-KR" altLang="en-US" sz="1000" b="1" i="0" u="none" strike="noStrike" kern="0" cap="none" spc="-100" normalizeH="0" baseline="0" noProof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학습조직 커뮤니티</a:t>
                      </a:r>
                      <a:endParaRPr kumimoji="0" lang="en-US" altLang="ko-KR" sz="1000" b="1" i="0" u="none" strike="noStrike" kern="0" cap="none" spc="-100" normalizeH="0" baseline="0" noProof="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kern="0" spc="-100" baseline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b="1" kern="0" spc="-100" baseline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개인별 정리 자료</a:t>
                      </a:r>
                      <a:endParaRPr lang="en-US" altLang="ko-KR" sz="1000" b="1" kern="0" spc="-100" baseline="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kern="0" spc="-100" dirty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1" kern="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b="1" kern="0" spc="-100" baseline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중간점검 제출자료</a:t>
                      </a:r>
                      <a:endParaRPr lang="en-US" altLang="ko-KR" sz="1000" b="1" kern="0" spc="-100" baseline="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kern="0" spc="-100" dirty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*</a:t>
                      </a:r>
                      <a:r>
                        <a:rPr lang="en-US" altLang="ko-KR" sz="1000" b="1" kern="0" spc="-100" baseline="0" dirty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kern="0" spc="-100" baseline="0" dirty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개발 산출물</a:t>
                      </a:r>
                      <a:endParaRPr lang="en-US" altLang="ko-KR" sz="1000" b="1" kern="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* </a:t>
                      </a:r>
                      <a:r>
                        <a:rPr lang="ko-KR" altLang="en-US" sz="1000" b="1" kern="0" spc="-100" smtClean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최종보고자료</a:t>
                      </a:r>
                      <a:endParaRPr lang="en-US" altLang="ko-KR" sz="1000" b="1" kern="0" spc="-10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spc="-100" smtClean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b="1" kern="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개인별 정리 자료</a:t>
                      </a:r>
                      <a:endParaRPr lang="en-US" altLang="ko-KR" sz="1000" b="1" kern="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8162098" y="2225912"/>
            <a:ext cx="500858" cy="273701"/>
            <a:chOff x="7461754" y="3479970"/>
            <a:chExt cx="464047" cy="395369"/>
          </a:xfrm>
        </p:grpSpPr>
        <p:sp>
          <p:nvSpPr>
            <p:cNvPr id="10" name="이등변 삼각형 9"/>
            <p:cNvSpPr/>
            <p:nvPr/>
          </p:nvSpPr>
          <p:spPr>
            <a:xfrm>
              <a:off x="7622223" y="3479970"/>
              <a:ext cx="143105" cy="15877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6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Rectangle 64"/>
            <p:cNvSpPr>
              <a:spLocks noChangeArrowheads="1"/>
            </p:cNvSpPr>
            <p:nvPr/>
          </p:nvSpPr>
          <p:spPr bwMode="auto">
            <a:xfrm>
              <a:off x="7461754" y="3671568"/>
              <a:ext cx="464047" cy="203771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18264" tIns="0" rIns="18264" bIns="0" anchor="ctr">
              <a:spAutoFit/>
            </a:bodyPr>
            <a:lstStyle/>
            <a:p>
              <a:pPr algn="ctr" fontAlgn="base">
                <a:lnSpc>
                  <a:spcPts val="1079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33" b="1" spc="-108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최종보고</a:t>
              </a:r>
              <a:endParaRPr kumimoji="1" lang="en-US" altLang="ko-KR" sz="1133" b="1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endParaRPr>
            </a:p>
          </p:txBody>
        </p:sp>
      </p:grpSp>
      <p:sp>
        <p:nvSpPr>
          <p:cNvPr id="12" name="오각형 11"/>
          <p:cNvSpPr/>
          <p:nvPr/>
        </p:nvSpPr>
        <p:spPr bwMode="auto">
          <a:xfrm>
            <a:off x="3014301" y="3250012"/>
            <a:ext cx="1088082" cy="444052"/>
          </a:xfrm>
          <a:prstGeom prst="homePlate">
            <a:avLst>
              <a:gd name="adj" fmla="val 22773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서적 구입 및 학습</a:t>
            </a:r>
            <a:endParaRPr lang="ko-KR" altLang="en-US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오각형 12"/>
          <p:cNvSpPr/>
          <p:nvPr/>
        </p:nvSpPr>
        <p:spPr bwMode="auto">
          <a:xfrm>
            <a:off x="3480623" y="4987574"/>
            <a:ext cx="1750593" cy="971394"/>
          </a:xfrm>
          <a:prstGeom prst="homePlate">
            <a:avLst>
              <a:gd name="adj" fmla="val 20615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개별 실습 과제 수행</a:t>
            </a:r>
            <a:endParaRPr lang="en-US" altLang="ko-KR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881326" y="2228354"/>
            <a:ext cx="500858" cy="271391"/>
            <a:chOff x="6181693" y="3479969"/>
            <a:chExt cx="464047" cy="395778"/>
          </a:xfrm>
        </p:grpSpPr>
        <p:sp>
          <p:nvSpPr>
            <p:cNvPr id="18" name="이등변 삼각형 17"/>
            <p:cNvSpPr/>
            <p:nvPr/>
          </p:nvSpPr>
          <p:spPr>
            <a:xfrm>
              <a:off x="6342162" y="3479969"/>
              <a:ext cx="143105" cy="15877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6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Rectangle 64"/>
            <p:cNvSpPr>
              <a:spLocks noChangeArrowheads="1"/>
            </p:cNvSpPr>
            <p:nvPr/>
          </p:nvSpPr>
          <p:spPr bwMode="auto">
            <a:xfrm>
              <a:off x="6181693" y="3670029"/>
              <a:ext cx="464047" cy="205718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18264" tIns="0" rIns="18264" bIns="0" anchor="ctr">
              <a:spAutoFit/>
            </a:bodyPr>
            <a:lstStyle/>
            <a:p>
              <a:pPr algn="ctr" fontAlgn="base">
                <a:lnSpc>
                  <a:spcPts val="1079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33" b="1" spc="-108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중간점검</a:t>
              </a:r>
              <a:endParaRPr kumimoji="1" lang="en-US" altLang="ko-KR" sz="1133" b="1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endParaRPr>
            </a:p>
          </p:txBody>
        </p:sp>
      </p:grpSp>
      <p:sp>
        <p:nvSpPr>
          <p:cNvPr id="20" name="오각형 19"/>
          <p:cNvSpPr/>
          <p:nvPr/>
        </p:nvSpPr>
        <p:spPr bwMode="auto">
          <a:xfrm>
            <a:off x="5391202" y="3827192"/>
            <a:ext cx="614690" cy="971394"/>
          </a:xfrm>
          <a:prstGeom prst="homePlate">
            <a:avLst>
              <a:gd name="adj" fmla="val 24744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971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하반기 계획 수립</a:t>
            </a:r>
            <a:endParaRPr lang="en-US" altLang="ko-KR" sz="971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오각형 20"/>
          <p:cNvSpPr/>
          <p:nvPr/>
        </p:nvSpPr>
        <p:spPr bwMode="auto">
          <a:xfrm>
            <a:off x="2625701" y="3827192"/>
            <a:ext cx="2663255" cy="971394"/>
          </a:xfrm>
          <a:prstGeom prst="homePlate">
            <a:avLst>
              <a:gd name="adj" fmla="val 19753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 학습 </a:t>
            </a:r>
            <a:r>
              <a:rPr lang="en-US" altLang="ko-KR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</a:p>
          <a:p>
            <a:pPr indent="-99344" algn="ctr" latinLnBrk="0">
              <a:buClr>
                <a:srgbClr val="336699"/>
              </a:buClr>
            </a:pPr>
            <a:r>
              <a:rPr lang="en-US" altLang="ko-KR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Fast AI </a:t>
            </a: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 공유</a:t>
            </a: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오각형 21"/>
          <p:cNvSpPr/>
          <p:nvPr/>
        </p:nvSpPr>
        <p:spPr bwMode="auto">
          <a:xfrm>
            <a:off x="7677511" y="4391531"/>
            <a:ext cx="735017" cy="439507"/>
          </a:xfrm>
          <a:prstGeom prst="homePlate">
            <a:avLst>
              <a:gd name="adj" fmla="val 19753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971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최종보고 준비</a:t>
            </a:r>
            <a:endParaRPr lang="en-US" altLang="ko-KR" sz="971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489380" y="2229413"/>
            <a:ext cx="500858" cy="271389"/>
            <a:chOff x="6181693" y="3479969"/>
            <a:chExt cx="464047" cy="395775"/>
          </a:xfrm>
        </p:grpSpPr>
        <p:sp>
          <p:nvSpPr>
            <p:cNvPr id="24" name="이등변 삼각형 23"/>
            <p:cNvSpPr/>
            <p:nvPr/>
          </p:nvSpPr>
          <p:spPr>
            <a:xfrm>
              <a:off x="6342162" y="3479969"/>
              <a:ext cx="143105" cy="15877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6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Rectangle 64"/>
            <p:cNvSpPr>
              <a:spLocks noChangeArrowheads="1"/>
            </p:cNvSpPr>
            <p:nvPr/>
          </p:nvSpPr>
          <p:spPr bwMode="auto">
            <a:xfrm>
              <a:off x="6181693" y="3670026"/>
              <a:ext cx="464047" cy="205718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18264" tIns="0" rIns="18264" bIns="0" anchor="ctr">
              <a:spAutoFit/>
            </a:bodyPr>
            <a:lstStyle/>
            <a:p>
              <a:pPr algn="ctr" fontAlgn="base">
                <a:lnSpc>
                  <a:spcPts val="1079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33" b="1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주제정의</a:t>
              </a:r>
              <a:endParaRPr kumimoji="1" lang="en-US" altLang="ko-KR" sz="1133" b="1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endParaRPr>
            </a:p>
          </p:txBody>
        </p:sp>
      </p:grpSp>
      <p:sp>
        <p:nvSpPr>
          <p:cNvPr id="26" name="오각형 25"/>
          <p:cNvSpPr/>
          <p:nvPr/>
        </p:nvSpPr>
        <p:spPr bwMode="auto">
          <a:xfrm>
            <a:off x="2018241" y="3827190"/>
            <a:ext cx="466322" cy="971394"/>
          </a:xfrm>
          <a:prstGeom prst="homePlate">
            <a:avLst>
              <a:gd name="adj" fmla="val 22773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방향성</a:t>
            </a:r>
            <a:r>
              <a:rPr lang="en-US" altLang="ko-KR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수립</a:t>
            </a:r>
            <a:endParaRPr lang="ko-KR" altLang="en-US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오각형 26"/>
          <p:cNvSpPr/>
          <p:nvPr/>
        </p:nvSpPr>
        <p:spPr bwMode="auto">
          <a:xfrm>
            <a:off x="2314820" y="2708454"/>
            <a:ext cx="1476682" cy="444052"/>
          </a:xfrm>
          <a:prstGeom prst="homePlate">
            <a:avLst>
              <a:gd name="adj" fmla="val 22773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 온라인 강의 수강</a:t>
            </a:r>
            <a:endParaRPr lang="ko-KR" altLang="en-US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오각형 27"/>
          <p:cNvSpPr/>
          <p:nvPr/>
        </p:nvSpPr>
        <p:spPr bwMode="auto">
          <a:xfrm>
            <a:off x="1481351" y="3827280"/>
            <a:ext cx="466322" cy="971394"/>
          </a:xfrm>
          <a:prstGeom prst="homePlate">
            <a:avLst>
              <a:gd name="adj" fmla="val 22773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</a:t>
            </a:r>
            <a:endParaRPr lang="en-US" altLang="ko-KR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정의서</a:t>
            </a:r>
            <a:endParaRPr lang="en-US" altLang="ko-KR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</a:t>
            </a:r>
            <a:endParaRPr lang="ko-KR" altLang="en-US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오각형 30"/>
          <p:cNvSpPr/>
          <p:nvPr/>
        </p:nvSpPr>
        <p:spPr bwMode="auto">
          <a:xfrm>
            <a:off x="5345908" y="4970281"/>
            <a:ext cx="2564764" cy="971394"/>
          </a:xfrm>
          <a:prstGeom prst="homePlate">
            <a:avLst>
              <a:gd name="adj" fmla="val 20615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t"/>
          <a:lstStyle/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오각형 26">
            <a:extLst>
              <a:ext uri="{FF2B5EF4-FFF2-40B4-BE49-F238E27FC236}">
                <a16:creationId xmlns="" xmlns:a16="http://schemas.microsoft.com/office/drawing/2014/main" id="{32644A83-FBF3-4B88-BA1C-F8E0F945A946}"/>
              </a:ext>
            </a:extLst>
          </p:cNvPr>
          <p:cNvSpPr/>
          <p:nvPr/>
        </p:nvSpPr>
        <p:spPr bwMode="auto">
          <a:xfrm>
            <a:off x="5035025" y="2708454"/>
            <a:ext cx="1597574" cy="985610"/>
          </a:xfrm>
          <a:prstGeom prst="homePlate">
            <a:avLst>
              <a:gd name="adj" fmla="val 22773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논문분석</a:t>
            </a: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r>
              <a:rPr lang="en-US" altLang="ko-KR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예제 </a:t>
            </a: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ko-KR" altLang="en-US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오각형 20">
            <a:extLst>
              <a:ext uri="{FF2B5EF4-FFF2-40B4-BE49-F238E27FC236}">
                <a16:creationId xmlns="" xmlns:a16="http://schemas.microsoft.com/office/drawing/2014/main" id="{ACC326DF-17C9-4FA1-B0FB-02FD9E240A6D}"/>
              </a:ext>
            </a:extLst>
          </p:cNvPr>
          <p:cNvSpPr/>
          <p:nvPr/>
        </p:nvSpPr>
        <p:spPr bwMode="auto">
          <a:xfrm>
            <a:off x="6108137" y="3827192"/>
            <a:ext cx="1619619" cy="531887"/>
          </a:xfrm>
          <a:prstGeom prst="homePlate">
            <a:avLst>
              <a:gd name="adj" fmla="val 19753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 진척 </a:t>
            </a:r>
            <a:r>
              <a:rPr lang="en-US" altLang="ko-KR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이슈  공유</a:t>
            </a: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21892E7B-4EE1-4F50-966F-1B9D0A488607}"/>
              </a:ext>
            </a:extLst>
          </p:cNvPr>
          <p:cNvGrpSpPr/>
          <p:nvPr/>
        </p:nvGrpSpPr>
        <p:grpSpPr>
          <a:xfrm>
            <a:off x="6598187" y="5018072"/>
            <a:ext cx="936153" cy="897447"/>
            <a:chOff x="5972798" y="3558931"/>
            <a:chExt cx="2822903" cy="2706185"/>
          </a:xfrm>
        </p:grpSpPr>
        <p:grpSp>
          <p:nvGrpSpPr>
            <p:cNvPr id="42" name="그룹 41">
              <a:extLst>
                <a:ext uri="{FF2B5EF4-FFF2-40B4-BE49-F238E27FC236}">
                  <a16:creationId xmlns="" xmlns:a16="http://schemas.microsoft.com/office/drawing/2014/main" id="{8CCA4C09-7FCB-472D-87B7-3C7388E04888}"/>
                </a:ext>
              </a:extLst>
            </p:cNvPr>
            <p:cNvGrpSpPr/>
            <p:nvPr/>
          </p:nvGrpSpPr>
          <p:grpSpPr>
            <a:xfrm>
              <a:off x="5972798" y="3558931"/>
              <a:ext cx="2822903" cy="2706185"/>
              <a:chOff x="6038270" y="2202262"/>
              <a:chExt cx="2402393" cy="2178876"/>
            </a:xfrm>
            <a:solidFill>
              <a:schemeClr val="bg1">
                <a:lumMod val="65000"/>
              </a:schemeClr>
            </a:solidFill>
          </p:grpSpPr>
          <p:sp>
            <p:nvSpPr>
              <p:cNvPr id="43" name="Freeform 36">
                <a:extLst>
                  <a:ext uri="{FF2B5EF4-FFF2-40B4-BE49-F238E27FC236}">
                    <a16:creationId xmlns="" xmlns:a16="http://schemas.microsoft.com/office/drawing/2014/main" id="{0FDB1332-220B-46D2-A036-4DABD597DB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17083" y="2202262"/>
                <a:ext cx="2000063" cy="923870"/>
              </a:xfrm>
              <a:custGeom>
                <a:avLst/>
                <a:gdLst/>
                <a:ahLst/>
                <a:cxnLst>
                  <a:cxn ang="0">
                    <a:pos x="983" y="584"/>
                  </a:cxn>
                  <a:cxn ang="0">
                    <a:pos x="1417" y="541"/>
                  </a:cxn>
                  <a:cxn ang="0">
                    <a:pos x="1552" y="150"/>
                  </a:cxn>
                  <a:cxn ang="0">
                    <a:pos x="1447" y="227"/>
                  </a:cxn>
                  <a:cxn ang="0">
                    <a:pos x="1398" y="186"/>
                  </a:cxn>
                  <a:cxn ang="0">
                    <a:pos x="1347" y="149"/>
                  </a:cxn>
                  <a:cxn ang="0">
                    <a:pos x="1294" y="116"/>
                  </a:cxn>
                  <a:cxn ang="0">
                    <a:pos x="1238" y="87"/>
                  </a:cxn>
                  <a:cxn ang="0">
                    <a:pos x="1181" y="61"/>
                  </a:cxn>
                  <a:cxn ang="0">
                    <a:pos x="1122" y="41"/>
                  </a:cxn>
                  <a:cxn ang="0">
                    <a:pos x="1060" y="23"/>
                  </a:cxn>
                  <a:cxn ang="0">
                    <a:pos x="999" y="12"/>
                  </a:cxn>
                  <a:cxn ang="0">
                    <a:pos x="936" y="4"/>
                  </a:cxn>
                  <a:cxn ang="0">
                    <a:pos x="873" y="0"/>
                  </a:cxn>
                  <a:cxn ang="0">
                    <a:pos x="810" y="2"/>
                  </a:cxn>
                  <a:cxn ang="0">
                    <a:pos x="748" y="8"/>
                  </a:cxn>
                  <a:cxn ang="0">
                    <a:pos x="685" y="19"/>
                  </a:cxn>
                  <a:cxn ang="0">
                    <a:pos x="624" y="34"/>
                  </a:cxn>
                  <a:cxn ang="0">
                    <a:pos x="564" y="53"/>
                  </a:cxn>
                  <a:cxn ang="0">
                    <a:pos x="506" y="76"/>
                  </a:cxn>
                  <a:cxn ang="0">
                    <a:pos x="449" y="104"/>
                  </a:cxn>
                  <a:cxn ang="0">
                    <a:pos x="395" y="137"/>
                  </a:cxn>
                  <a:cxn ang="0">
                    <a:pos x="342" y="172"/>
                  </a:cxn>
                  <a:cxn ang="0">
                    <a:pos x="294" y="212"/>
                  </a:cxn>
                  <a:cxn ang="0">
                    <a:pos x="248" y="254"/>
                  </a:cxn>
                  <a:cxn ang="0">
                    <a:pos x="205" y="301"/>
                  </a:cxn>
                  <a:cxn ang="0">
                    <a:pos x="165" y="350"/>
                  </a:cxn>
                  <a:cxn ang="0">
                    <a:pos x="130" y="401"/>
                  </a:cxn>
                  <a:cxn ang="0">
                    <a:pos x="98" y="456"/>
                  </a:cxn>
                  <a:cxn ang="0">
                    <a:pos x="71" y="512"/>
                  </a:cxn>
                  <a:cxn ang="0">
                    <a:pos x="46" y="570"/>
                  </a:cxn>
                  <a:cxn ang="0">
                    <a:pos x="27" y="631"/>
                  </a:cxn>
                  <a:cxn ang="0">
                    <a:pos x="11" y="692"/>
                  </a:cxn>
                  <a:cxn ang="0">
                    <a:pos x="0" y="752"/>
                  </a:cxn>
                  <a:cxn ang="0">
                    <a:pos x="222" y="608"/>
                  </a:cxn>
                  <a:cxn ang="0">
                    <a:pos x="440" y="749"/>
                  </a:cxn>
                  <a:cxn ang="0">
                    <a:pos x="455" y="710"/>
                  </a:cxn>
                  <a:cxn ang="0">
                    <a:pos x="474" y="670"/>
                  </a:cxn>
                  <a:cxn ang="0">
                    <a:pos x="498" y="632"/>
                  </a:cxn>
                  <a:cxn ang="0">
                    <a:pos x="525" y="596"/>
                  </a:cxn>
                  <a:cxn ang="0">
                    <a:pos x="556" y="563"/>
                  </a:cxn>
                  <a:cxn ang="0">
                    <a:pos x="589" y="533"/>
                  </a:cxn>
                  <a:cxn ang="0">
                    <a:pos x="626" y="507"/>
                  </a:cxn>
                  <a:cxn ang="0">
                    <a:pos x="665" y="485"/>
                  </a:cxn>
                  <a:cxn ang="0">
                    <a:pos x="706" y="467"/>
                  </a:cxn>
                  <a:cxn ang="0">
                    <a:pos x="749" y="453"/>
                  </a:cxn>
                  <a:cxn ang="0">
                    <a:pos x="793" y="443"/>
                  </a:cxn>
                  <a:cxn ang="0">
                    <a:pos x="837" y="438"/>
                  </a:cxn>
                  <a:cxn ang="0">
                    <a:pos x="882" y="438"/>
                  </a:cxn>
                  <a:cxn ang="0">
                    <a:pos x="927" y="442"/>
                  </a:cxn>
                  <a:cxn ang="0">
                    <a:pos x="971" y="450"/>
                  </a:cxn>
                  <a:cxn ang="0">
                    <a:pos x="1014" y="464"/>
                  </a:cxn>
                  <a:cxn ang="0">
                    <a:pos x="1055" y="480"/>
                  </a:cxn>
                  <a:cxn ang="0">
                    <a:pos x="1095" y="502"/>
                  </a:cxn>
                  <a:cxn ang="0">
                    <a:pos x="983" y="584"/>
                  </a:cxn>
                </a:cxnLst>
                <a:rect l="0" t="0" r="r" b="b"/>
                <a:pathLst>
                  <a:path w="1553" h="753">
                    <a:moveTo>
                      <a:pt x="983" y="584"/>
                    </a:moveTo>
                    <a:lnTo>
                      <a:pt x="1417" y="541"/>
                    </a:lnTo>
                    <a:lnTo>
                      <a:pt x="1552" y="150"/>
                    </a:lnTo>
                    <a:lnTo>
                      <a:pt x="1447" y="227"/>
                    </a:lnTo>
                    <a:lnTo>
                      <a:pt x="1398" y="186"/>
                    </a:lnTo>
                    <a:lnTo>
                      <a:pt x="1347" y="149"/>
                    </a:lnTo>
                    <a:lnTo>
                      <a:pt x="1294" y="116"/>
                    </a:lnTo>
                    <a:lnTo>
                      <a:pt x="1238" y="87"/>
                    </a:lnTo>
                    <a:lnTo>
                      <a:pt x="1181" y="61"/>
                    </a:lnTo>
                    <a:lnTo>
                      <a:pt x="1122" y="41"/>
                    </a:lnTo>
                    <a:lnTo>
                      <a:pt x="1060" y="23"/>
                    </a:lnTo>
                    <a:lnTo>
                      <a:pt x="999" y="12"/>
                    </a:lnTo>
                    <a:lnTo>
                      <a:pt x="936" y="4"/>
                    </a:lnTo>
                    <a:lnTo>
                      <a:pt x="873" y="0"/>
                    </a:lnTo>
                    <a:lnTo>
                      <a:pt x="810" y="2"/>
                    </a:lnTo>
                    <a:lnTo>
                      <a:pt x="748" y="8"/>
                    </a:lnTo>
                    <a:lnTo>
                      <a:pt x="685" y="19"/>
                    </a:lnTo>
                    <a:lnTo>
                      <a:pt x="624" y="34"/>
                    </a:lnTo>
                    <a:lnTo>
                      <a:pt x="564" y="53"/>
                    </a:lnTo>
                    <a:lnTo>
                      <a:pt x="506" y="76"/>
                    </a:lnTo>
                    <a:lnTo>
                      <a:pt x="449" y="104"/>
                    </a:lnTo>
                    <a:lnTo>
                      <a:pt x="395" y="137"/>
                    </a:lnTo>
                    <a:lnTo>
                      <a:pt x="342" y="172"/>
                    </a:lnTo>
                    <a:lnTo>
                      <a:pt x="294" y="212"/>
                    </a:lnTo>
                    <a:lnTo>
                      <a:pt x="248" y="254"/>
                    </a:lnTo>
                    <a:lnTo>
                      <a:pt x="205" y="301"/>
                    </a:lnTo>
                    <a:lnTo>
                      <a:pt x="165" y="350"/>
                    </a:lnTo>
                    <a:lnTo>
                      <a:pt x="130" y="401"/>
                    </a:lnTo>
                    <a:lnTo>
                      <a:pt x="98" y="456"/>
                    </a:lnTo>
                    <a:lnTo>
                      <a:pt x="71" y="512"/>
                    </a:lnTo>
                    <a:lnTo>
                      <a:pt x="46" y="570"/>
                    </a:lnTo>
                    <a:lnTo>
                      <a:pt x="27" y="631"/>
                    </a:lnTo>
                    <a:lnTo>
                      <a:pt x="11" y="692"/>
                    </a:lnTo>
                    <a:lnTo>
                      <a:pt x="0" y="752"/>
                    </a:lnTo>
                    <a:lnTo>
                      <a:pt x="222" y="608"/>
                    </a:lnTo>
                    <a:lnTo>
                      <a:pt x="440" y="749"/>
                    </a:lnTo>
                    <a:lnTo>
                      <a:pt x="455" y="710"/>
                    </a:lnTo>
                    <a:lnTo>
                      <a:pt x="474" y="670"/>
                    </a:lnTo>
                    <a:lnTo>
                      <a:pt x="498" y="632"/>
                    </a:lnTo>
                    <a:lnTo>
                      <a:pt x="525" y="596"/>
                    </a:lnTo>
                    <a:lnTo>
                      <a:pt x="556" y="563"/>
                    </a:lnTo>
                    <a:lnTo>
                      <a:pt x="589" y="533"/>
                    </a:lnTo>
                    <a:lnTo>
                      <a:pt x="626" y="507"/>
                    </a:lnTo>
                    <a:lnTo>
                      <a:pt x="665" y="485"/>
                    </a:lnTo>
                    <a:lnTo>
                      <a:pt x="706" y="467"/>
                    </a:lnTo>
                    <a:lnTo>
                      <a:pt x="749" y="453"/>
                    </a:lnTo>
                    <a:lnTo>
                      <a:pt x="793" y="443"/>
                    </a:lnTo>
                    <a:lnTo>
                      <a:pt x="837" y="438"/>
                    </a:lnTo>
                    <a:lnTo>
                      <a:pt x="882" y="438"/>
                    </a:lnTo>
                    <a:lnTo>
                      <a:pt x="927" y="442"/>
                    </a:lnTo>
                    <a:lnTo>
                      <a:pt x="971" y="450"/>
                    </a:lnTo>
                    <a:lnTo>
                      <a:pt x="1014" y="464"/>
                    </a:lnTo>
                    <a:lnTo>
                      <a:pt x="1055" y="480"/>
                    </a:lnTo>
                    <a:lnTo>
                      <a:pt x="1095" y="502"/>
                    </a:lnTo>
                    <a:lnTo>
                      <a:pt x="983" y="584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indent="-99344" algn="ctr" latinLnBrk="0">
                  <a:buClr>
                    <a:srgbClr val="336699"/>
                  </a:buClr>
                </a:pPr>
                <a:endParaRPr lang="ko-KR" altLang="en-US" sz="863" b="1" kern="0" spc="-108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Freeform 37">
                <a:extLst>
                  <a:ext uri="{FF2B5EF4-FFF2-40B4-BE49-F238E27FC236}">
                    <a16:creationId xmlns="" xmlns:a16="http://schemas.microsoft.com/office/drawing/2014/main" id="{CE147E60-0B77-41B6-89DD-E48F96548A9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38270" y="3016856"/>
                <a:ext cx="1571241" cy="1311299"/>
              </a:xfrm>
              <a:custGeom>
                <a:avLst/>
                <a:gdLst/>
                <a:ahLst/>
                <a:cxnLst>
                  <a:cxn ang="0">
                    <a:pos x="1220" y="1042"/>
                  </a:cxn>
                  <a:cxn ang="0">
                    <a:pos x="1002" y="847"/>
                  </a:cxn>
                  <a:cxn ang="0">
                    <a:pos x="1081" y="630"/>
                  </a:cxn>
                  <a:cxn ang="0">
                    <a:pos x="1038" y="635"/>
                  </a:cxn>
                  <a:cxn ang="0">
                    <a:pos x="994" y="636"/>
                  </a:cxn>
                  <a:cxn ang="0">
                    <a:pos x="950" y="634"/>
                  </a:cxn>
                  <a:cxn ang="0">
                    <a:pos x="906" y="626"/>
                  </a:cxn>
                  <a:cxn ang="0">
                    <a:pos x="865" y="614"/>
                  </a:cxn>
                  <a:cxn ang="0">
                    <a:pos x="823" y="599"/>
                  </a:cxn>
                  <a:cxn ang="0">
                    <a:pos x="784" y="579"/>
                  </a:cxn>
                  <a:cxn ang="0">
                    <a:pos x="747" y="556"/>
                  </a:cxn>
                  <a:cxn ang="0">
                    <a:pos x="713" y="528"/>
                  </a:cxn>
                  <a:cxn ang="0">
                    <a:pos x="682" y="496"/>
                  </a:cxn>
                  <a:cxn ang="0">
                    <a:pos x="653" y="463"/>
                  </a:cxn>
                  <a:cxn ang="0">
                    <a:pos x="629" y="427"/>
                  </a:cxn>
                  <a:cxn ang="0">
                    <a:pos x="609" y="390"/>
                  </a:cxn>
                  <a:cxn ang="0">
                    <a:pos x="594" y="352"/>
                  </a:cxn>
                  <a:cxn ang="0">
                    <a:pos x="581" y="314"/>
                  </a:cxn>
                  <a:cxn ang="0">
                    <a:pos x="573" y="273"/>
                  </a:cxn>
                  <a:cxn ang="0">
                    <a:pos x="568" y="232"/>
                  </a:cxn>
                  <a:cxn ang="0">
                    <a:pos x="712" y="232"/>
                  </a:cxn>
                  <a:cxn ang="0">
                    <a:pos x="368" y="0"/>
                  </a:cxn>
                  <a:cxn ang="0">
                    <a:pos x="0" y="235"/>
                  </a:cxn>
                  <a:cxn ang="0">
                    <a:pos x="134" y="234"/>
                  </a:cxn>
                  <a:cxn ang="0">
                    <a:pos x="139" y="296"/>
                  </a:cxn>
                  <a:cxn ang="0">
                    <a:pos x="148" y="358"/>
                  </a:cxn>
                  <a:cxn ang="0">
                    <a:pos x="161" y="419"/>
                  </a:cxn>
                  <a:cxn ang="0">
                    <a:pos x="178" y="479"/>
                  </a:cxn>
                  <a:cxn ang="0">
                    <a:pos x="200" y="538"/>
                  </a:cxn>
                  <a:cxn ang="0">
                    <a:pos x="227" y="595"/>
                  </a:cxn>
                  <a:cxn ang="0">
                    <a:pos x="257" y="650"/>
                  </a:cxn>
                  <a:cxn ang="0">
                    <a:pos x="291" y="702"/>
                  </a:cxn>
                  <a:cxn ang="0">
                    <a:pos x="328" y="751"/>
                  </a:cxn>
                  <a:cxn ang="0">
                    <a:pos x="369" y="797"/>
                  </a:cxn>
                  <a:cxn ang="0">
                    <a:pos x="413" y="841"/>
                  </a:cxn>
                  <a:cxn ang="0">
                    <a:pos x="459" y="882"/>
                  </a:cxn>
                  <a:cxn ang="0">
                    <a:pos x="509" y="919"/>
                  </a:cxn>
                  <a:cxn ang="0">
                    <a:pos x="562" y="951"/>
                  </a:cxn>
                  <a:cxn ang="0">
                    <a:pos x="617" y="981"/>
                  </a:cxn>
                  <a:cxn ang="0">
                    <a:pos x="673" y="1007"/>
                  </a:cxn>
                  <a:cxn ang="0">
                    <a:pos x="732" y="1027"/>
                  </a:cxn>
                  <a:cxn ang="0">
                    <a:pos x="791" y="1045"/>
                  </a:cxn>
                  <a:cxn ang="0">
                    <a:pos x="852" y="1057"/>
                  </a:cxn>
                  <a:cxn ang="0">
                    <a:pos x="913" y="1067"/>
                  </a:cxn>
                  <a:cxn ang="0">
                    <a:pos x="975" y="1070"/>
                  </a:cxn>
                  <a:cxn ang="0">
                    <a:pos x="1037" y="1070"/>
                  </a:cxn>
                  <a:cxn ang="0">
                    <a:pos x="1098" y="1066"/>
                  </a:cxn>
                  <a:cxn ang="0">
                    <a:pos x="1160" y="1056"/>
                  </a:cxn>
                  <a:cxn ang="0">
                    <a:pos x="1220" y="1042"/>
                  </a:cxn>
                </a:cxnLst>
                <a:rect l="0" t="0" r="r" b="b"/>
                <a:pathLst>
                  <a:path w="1221" h="1071">
                    <a:moveTo>
                      <a:pt x="1220" y="1042"/>
                    </a:moveTo>
                    <a:lnTo>
                      <a:pt x="1002" y="847"/>
                    </a:lnTo>
                    <a:lnTo>
                      <a:pt x="1081" y="630"/>
                    </a:lnTo>
                    <a:lnTo>
                      <a:pt x="1038" y="635"/>
                    </a:lnTo>
                    <a:lnTo>
                      <a:pt x="994" y="636"/>
                    </a:lnTo>
                    <a:lnTo>
                      <a:pt x="950" y="634"/>
                    </a:lnTo>
                    <a:lnTo>
                      <a:pt x="906" y="626"/>
                    </a:lnTo>
                    <a:lnTo>
                      <a:pt x="865" y="614"/>
                    </a:lnTo>
                    <a:lnTo>
                      <a:pt x="823" y="599"/>
                    </a:lnTo>
                    <a:lnTo>
                      <a:pt x="784" y="579"/>
                    </a:lnTo>
                    <a:lnTo>
                      <a:pt x="747" y="556"/>
                    </a:lnTo>
                    <a:lnTo>
                      <a:pt x="713" y="528"/>
                    </a:lnTo>
                    <a:lnTo>
                      <a:pt x="682" y="496"/>
                    </a:lnTo>
                    <a:lnTo>
                      <a:pt x="653" y="463"/>
                    </a:lnTo>
                    <a:lnTo>
                      <a:pt x="629" y="427"/>
                    </a:lnTo>
                    <a:lnTo>
                      <a:pt x="609" y="390"/>
                    </a:lnTo>
                    <a:lnTo>
                      <a:pt x="594" y="352"/>
                    </a:lnTo>
                    <a:lnTo>
                      <a:pt x="581" y="314"/>
                    </a:lnTo>
                    <a:lnTo>
                      <a:pt x="573" y="273"/>
                    </a:lnTo>
                    <a:lnTo>
                      <a:pt x="568" y="232"/>
                    </a:lnTo>
                    <a:lnTo>
                      <a:pt x="712" y="232"/>
                    </a:lnTo>
                    <a:lnTo>
                      <a:pt x="368" y="0"/>
                    </a:lnTo>
                    <a:lnTo>
                      <a:pt x="0" y="235"/>
                    </a:lnTo>
                    <a:lnTo>
                      <a:pt x="134" y="234"/>
                    </a:lnTo>
                    <a:lnTo>
                      <a:pt x="139" y="296"/>
                    </a:lnTo>
                    <a:lnTo>
                      <a:pt x="148" y="358"/>
                    </a:lnTo>
                    <a:lnTo>
                      <a:pt x="161" y="419"/>
                    </a:lnTo>
                    <a:lnTo>
                      <a:pt x="178" y="479"/>
                    </a:lnTo>
                    <a:lnTo>
                      <a:pt x="200" y="538"/>
                    </a:lnTo>
                    <a:lnTo>
                      <a:pt x="227" y="595"/>
                    </a:lnTo>
                    <a:lnTo>
                      <a:pt x="257" y="650"/>
                    </a:lnTo>
                    <a:lnTo>
                      <a:pt x="291" y="702"/>
                    </a:lnTo>
                    <a:lnTo>
                      <a:pt x="328" y="751"/>
                    </a:lnTo>
                    <a:lnTo>
                      <a:pt x="369" y="797"/>
                    </a:lnTo>
                    <a:lnTo>
                      <a:pt x="413" y="841"/>
                    </a:lnTo>
                    <a:lnTo>
                      <a:pt x="459" y="882"/>
                    </a:lnTo>
                    <a:lnTo>
                      <a:pt x="509" y="919"/>
                    </a:lnTo>
                    <a:lnTo>
                      <a:pt x="562" y="951"/>
                    </a:lnTo>
                    <a:lnTo>
                      <a:pt x="617" y="981"/>
                    </a:lnTo>
                    <a:lnTo>
                      <a:pt x="673" y="1007"/>
                    </a:lnTo>
                    <a:lnTo>
                      <a:pt x="732" y="1027"/>
                    </a:lnTo>
                    <a:lnTo>
                      <a:pt x="791" y="1045"/>
                    </a:lnTo>
                    <a:lnTo>
                      <a:pt x="852" y="1057"/>
                    </a:lnTo>
                    <a:lnTo>
                      <a:pt x="913" y="1067"/>
                    </a:lnTo>
                    <a:lnTo>
                      <a:pt x="975" y="1070"/>
                    </a:lnTo>
                    <a:lnTo>
                      <a:pt x="1037" y="1070"/>
                    </a:lnTo>
                    <a:lnTo>
                      <a:pt x="1098" y="1066"/>
                    </a:lnTo>
                    <a:lnTo>
                      <a:pt x="1160" y="1056"/>
                    </a:lnTo>
                    <a:lnTo>
                      <a:pt x="1220" y="1042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indent="-99344" algn="ctr" latinLnBrk="0">
                  <a:buClr>
                    <a:srgbClr val="336699"/>
                  </a:buClr>
                </a:pPr>
                <a:endParaRPr lang="ko-KR" altLang="en-US" sz="863" b="1" kern="0" spc="-108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Freeform 38">
                <a:extLst>
                  <a:ext uri="{FF2B5EF4-FFF2-40B4-BE49-F238E27FC236}">
                    <a16:creationId xmlns="" xmlns:a16="http://schemas.microsoft.com/office/drawing/2014/main" id="{5B3EA3F8-D542-4008-A21D-943989032C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419108" y="2616182"/>
                <a:ext cx="1021555" cy="1764956"/>
              </a:xfrm>
              <a:custGeom>
                <a:avLst/>
                <a:gdLst/>
                <a:ahLst/>
                <a:cxnLst>
                  <a:cxn ang="0">
                    <a:pos x="286" y="1316"/>
                  </a:cxn>
                  <a:cxn ang="0">
                    <a:pos x="340" y="1290"/>
                  </a:cxn>
                  <a:cxn ang="0">
                    <a:pos x="392" y="1260"/>
                  </a:cxn>
                  <a:cxn ang="0">
                    <a:pos x="442" y="1225"/>
                  </a:cxn>
                  <a:cxn ang="0">
                    <a:pos x="490" y="1187"/>
                  </a:cxn>
                  <a:cxn ang="0">
                    <a:pos x="535" y="1146"/>
                  </a:cxn>
                  <a:cxn ang="0">
                    <a:pos x="576" y="1102"/>
                  </a:cxn>
                  <a:cxn ang="0">
                    <a:pos x="616" y="1055"/>
                  </a:cxn>
                  <a:cxn ang="0">
                    <a:pos x="650" y="1005"/>
                  </a:cxn>
                  <a:cxn ang="0">
                    <a:pos x="682" y="953"/>
                  </a:cxn>
                  <a:cxn ang="0">
                    <a:pos x="709" y="900"/>
                  </a:cxn>
                  <a:cxn ang="0">
                    <a:pos x="734" y="844"/>
                  </a:cxn>
                  <a:cxn ang="0">
                    <a:pos x="753" y="786"/>
                  </a:cxn>
                  <a:cxn ang="0">
                    <a:pos x="770" y="727"/>
                  </a:cxn>
                  <a:cxn ang="0">
                    <a:pos x="781" y="668"/>
                  </a:cxn>
                  <a:cxn ang="0">
                    <a:pos x="789" y="608"/>
                  </a:cxn>
                  <a:cxn ang="0">
                    <a:pos x="792" y="547"/>
                  </a:cxn>
                  <a:cxn ang="0">
                    <a:pos x="790" y="487"/>
                  </a:cxn>
                  <a:cxn ang="0">
                    <a:pos x="786" y="427"/>
                  </a:cxn>
                  <a:cxn ang="0">
                    <a:pos x="775" y="367"/>
                  </a:cxn>
                  <a:cxn ang="0">
                    <a:pos x="762" y="308"/>
                  </a:cxn>
                  <a:cxn ang="0">
                    <a:pos x="744" y="249"/>
                  </a:cxn>
                  <a:cxn ang="0">
                    <a:pos x="722" y="193"/>
                  </a:cxn>
                  <a:cxn ang="0">
                    <a:pos x="697" y="137"/>
                  </a:cxn>
                  <a:cxn ang="0">
                    <a:pos x="667" y="84"/>
                  </a:cxn>
                  <a:cxn ang="0">
                    <a:pos x="639" y="41"/>
                  </a:cxn>
                  <a:cxn ang="0">
                    <a:pos x="609" y="0"/>
                  </a:cxn>
                  <a:cxn ang="0">
                    <a:pos x="521" y="247"/>
                  </a:cxn>
                  <a:cxn ang="0">
                    <a:pos x="277" y="280"/>
                  </a:cxn>
                  <a:cxn ang="0">
                    <a:pos x="294" y="308"/>
                  </a:cxn>
                  <a:cxn ang="0">
                    <a:pos x="316" y="347"/>
                  </a:cxn>
                  <a:cxn ang="0">
                    <a:pos x="332" y="389"/>
                  </a:cxn>
                  <a:cxn ang="0">
                    <a:pos x="345" y="431"/>
                  </a:cxn>
                  <a:cxn ang="0">
                    <a:pos x="353" y="475"/>
                  </a:cxn>
                  <a:cxn ang="0">
                    <a:pos x="357" y="519"/>
                  </a:cxn>
                  <a:cxn ang="0">
                    <a:pos x="355" y="564"/>
                  </a:cxn>
                  <a:cxn ang="0">
                    <a:pos x="350" y="608"/>
                  </a:cxn>
                  <a:cxn ang="0">
                    <a:pos x="339" y="652"/>
                  </a:cxn>
                  <a:cxn ang="0">
                    <a:pos x="325" y="694"/>
                  </a:cxn>
                  <a:cxn ang="0">
                    <a:pos x="306" y="734"/>
                  </a:cxn>
                  <a:cxn ang="0">
                    <a:pos x="284" y="772"/>
                  </a:cxn>
                  <a:cxn ang="0">
                    <a:pos x="257" y="808"/>
                  </a:cxn>
                  <a:cxn ang="0">
                    <a:pos x="227" y="841"/>
                  </a:cxn>
                  <a:cxn ang="0">
                    <a:pos x="193" y="871"/>
                  </a:cxn>
                  <a:cxn ang="0">
                    <a:pos x="156" y="896"/>
                  </a:cxn>
                  <a:cxn ang="0">
                    <a:pos x="113" y="761"/>
                  </a:cxn>
                  <a:cxn ang="0">
                    <a:pos x="0" y="1169"/>
                  </a:cxn>
                  <a:cxn ang="0">
                    <a:pos x="321" y="1439"/>
                  </a:cxn>
                  <a:cxn ang="0">
                    <a:pos x="286" y="1316"/>
                  </a:cxn>
                </a:cxnLst>
                <a:rect l="0" t="0" r="r" b="b"/>
                <a:pathLst>
                  <a:path w="793" h="1440">
                    <a:moveTo>
                      <a:pt x="286" y="1316"/>
                    </a:moveTo>
                    <a:lnTo>
                      <a:pt x="340" y="1290"/>
                    </a:lnTo>
                    <a:lnTo>
                      <a:pt x="392" y="1260"/>
                    </a:lnTo>
                    <a:lnTo>
                      <a:pt x="442" y="1225"/>
                    </a:lnTo>
                    <a:lnTo>
                      <a:pt x="490" y="1187"/>
                    </a:lnTo>
                    <a:lnTo>
                      <a:pt x="535" y="1146"/>
                    </a:lnTo>
                    <a:lnTo>
                      <a:pt x="576" y="1102"/>
                    </a:lnTo>
                    <a:lnTo>
                      <a:pt x="616" y="1055"/>
                    </a:lnTo>
                    <a:lnTo>
                      <a:pt x="650" y="1005"/>
                    </a:lnTo>
                    <a:lnTo>
                      <a:pt x="682" y="953"/>
                    </a:lnTo>
                    <a:lnTo>
                      <a:pt x="709" y="900"/>
                    </a:lnTo>
                    <a:lnTo>
                      <a:pt x="734" y="844"/>
                    </a:lnTo>
                    <a:lnTo>
                      <a:pt x="753" y="786"/>
                    </a:lnTo>
                    <a:lnTo>
                      <a:pt x="770" y="727"/>
                    </a:lnTo>
                    <a:lnTo>
                      <a:pt x="781" y="668"/>
                    </a:lnTo>
                    <a:lnTo>
                      <a:pt x="789" y="608"/>
                    </a:lnTo>
                    <a:lnTo>
                      <a:pt x="792" y="547"/>
                    </a:lnTo>
                    <a:lnTo>
                      <a:pt x="790" y="487"/>
                    </a:lnTo>
                    <a:lnTo>
                      <a:pt x="786" y="427"/>
                    </a:lnTo>
                    <a:lnTo>
                      <a:pt x="775" y="367"/>
                    </a:lnTo>
                    <a:lnTo>
                      <a:pt x="762" y="308"/>
                    </a:lnTo>
                    <a:lnTo>
                      <a:pt x="744" y="249"/>
                    </a:lnTo>
                    <a:lnTo>
                      <a:pt x="722" y="193"/>
                    </a:lnTo>
                    <a:lnTo>
                      <a:pt x="697" y="137"/>
                    </a:lnTo>
                    <a:lnTo>
                      <a:pt x="667" y="84"/>
                    </a:lnTo>
                    <a:lnTo>
                      <a:pt x="639" y="41"/>
                    </a:lnTo>
                    <a:lnTo>
                      <a:pt x="609" y="0"/>
                    </a:lnTo>
                    <a:lnTo>
                      <a:pt x="521" y="247"/>
                    </a:lnTo>
                    <a:lnTo>
                      <a:pt x="277" y="280"/>
                    </a:lnTo>
                    <a:lnTo>
                      <a:pt x="294" y="308"/>
                    </a:lnTo>
                    <a:lnTo>
                      <a:pt x="316" y="347"/>
                    </a:lnTo>
                    <a:lnTo>
                      <a:pt x="332" y="389"/>
                    </a:lnTo>
                    <a:lnTo>
                      <a:pt x="345" y="431"/>
                    </a:lnTo>
                    <a:lnTo>
                      <a:pt x="353" y="475"/>
                    </a:lnTo>
                    <a:lnTo>
                      <a:pt x="357" y="519"/>
                    </a:lnTo>
                    <a:lnTo>
                      <a:pt x="355" y="564"/>
                    </a:lnTo>
                    <a:lnTo>
                      <a:pt x="350" y="608"/>
                    </a:lnTo>
                    <a:lnTo>
                      <a:pt x="339" y="652"/>
                    </a:lnTo>
                    <a:lnTo>
                      <a:pt x="325" y="694"/>
                    </a:lnTo>
                    <a:lnTo>
                      <a:pt x="306" y="734"/>
                    </a:lnTo>
                    <a:lnTo>
                      <a:pt x="284" y="772"/>
                    </a:lnTo>
                    <a:lnTo>
                      <a:pt x="257" y="808"/>
                    </a:lnTo>
                    <a:lnTo>
                      <a:pt x="227" y="841"/>
                    </a:lnTo>
                    <a:lnTo>
                      <a:pt x="193" y="871"/>
                    </a:lnTo>
                    <a:lnTo>
                      <a:pt x="156" y="896"/>
                    </a:lnTo>
                    <a:lnTo>
                      <a:pt x="113" y="761"/>
                    </a:lnTo>
                    <a:lnTo>
                      <a:pt x="0" y="1169"/>
                    </a:lnTo>
                    <a:lnTo>
                      <a:pt x="321" y="1439"/>
                    </a:lnTo>
                    <a:lnTo>
                      <a:pt x="286" y="1316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indent="-99344" algn="ctr" latinLnBrk="0">
                  <a:buClr>
                    <a:srgbClr val="336699"/>
                  </a:buClr>
                </a:pPr>
                <a:endParaRPr lang="ko-KR" altLang="en-US" sz="863" b="1" kern="0" spc="-108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510F2050-1EE0-44CF-B876-D8226C47716C}"/>
                </a:ext>
              </a:extLst>
            </p:cNvPr>
            <p:cNvSpPr txBox="1"/>
            <p:nvPr/>
          </p:nvSpPr>
          <p:spPr>
            <a:xfrm>
              <a:off x="6749467" y="3674072"/>
              <a:ext cx="1577513" cy="678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63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설계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D988307F-8051-4FE5-989B-4FE339FE2FD4}"/>
                </a:ext>
              </a:extLst>
            </p:cNvPr>
            <p:cNvSpPr txBox="1"/>
            <p:nvPr/>
          </p:nvSpPr>
          <p:spPr>
            <a:xfrm>
              <a:off x="8015582" y="4688157"/>
              <a:ext cx="558035" cy="1079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63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A31D7D15-242F-41F8-AD3D-5E04A14F8FF9}"/>
                </a:ext>
              </a:extLst>
            </p:cNvPr>
            <p:cNvSpPr txBox="1"/>
            <p:nvPr/>
          </p:nvSpPr>
          <p:spPr>
            <a:xfrm>
              <a:off x="6162776" y="5400943"/>
              <a:ext cx="1673171" cy="678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63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피드백</a:t>
              </a:r>
            </a:p>
          </p:txBody>
        </p:sp>
      </p:grpSp>
      <p:sp>
        <p:nvSpPr>
          <p:cNvPr id="48" name="오각형 12">
            <a:extLst>
              <a:ext uri="{FF2B5EF4-FFF2-40B4-BE49-F238E27FC236}">
                <a16:creationId xmlns="" xmlns:a16="http://schemas.microsoft.com/office/drawing/2014/main" id="{7840D0DD-3ED8-493C-96BD-CD35247C9132}"/>
              </a:ext>
            </a:extLst>
          </p:cNvPr>
          <p:cNvSpPr/>
          <p:nvPr/>
        </p:nvSpPr>
        <p:spPr bwMode="auto">
          <a:xfrm>
            <a:off x="5501347" y="5068580"/>
            <a:ext cx="896154" cy="774795"/>
          </a:xfrm>
          <a:prstGeom prst="homePlate">
            <a:avLst>
              <a:gd name="adj" fmla="val 20615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과제지정 </a:t>
            </a:r>
            <a:r>
              <a:rPr lang="en-US" altLang="ko-KR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</a:p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사전준비</a:t>
            </a:r>
            <a:endParaRPr lang="ko-KR" altLang="en-US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오각형 11">
            <a:extLst>
              <a:ext uri="{FF2B5EF4-FFF2-40B4-BE49-F238E27FC236}">
                <a16:creationId xmlns="" xmlns:a16="http://schemas.microsoft.com/office/drawing/2014/main" id="{E6FB3C6B-9259-4981-9607-1A8DF60C6B9D}"/>
              </a:ext>
            </a:extLst>
          </p:cNvPr>
          <p:cNvSpPr/>
          <p:nvPr/>
        </p:nvSpPr>
        <p:spPr bwMode="auto">
          <a:xfrm>
            <a:off x="4165925" y="2708454"/>
            <a:ext cx="791381" cy="985610"/>
          </a:xfrm>
          <a:prstGeom prst="homePlate">
            <a:avLst>
              <a:gd name="adj" fmla="val 22773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en-US" altLang="ko-KR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Youtube, Github</a:t>
            </a:r>
          </a:p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 학습</a:t>
            </a:r>
            <a:endParaRPr lang="ko-KR" altLang="en-US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오각형 26">
            <a:extLst>
              <a:ext uri="{FF2B5EF4-FFF2-40B4-BE49-F238E27FC236}">
                <a16:creationId xmlns="" xmlns:a16="http://schemas.microsoft.com/office/drawing/2014/main" id="{422AD0E8-ACDE-4972-AF98-63AA3DD7947F}"/>
              </a:ext>
            </a:extLst>
          </p:cNvPr>
          <p:cNvSpPr/>
          <p:nvPr/>
        </p:nvSpPr>
        <p:spPr bwMode="auto">
          <a:xfrm>
            <a:off x="6762455" y="2713000"/>
            <a:ext cx="2858061" cy="439507"/>
          </a:xfrm>
          <a:prstGeom prst="homePlate">
            <a:avLst>
              <a:gd name="adj" fmla="val 22773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lang="en-US" altLang="ko-KR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내용 정리</a:t>
            </a:r>
            <a:endParaRPr lang="ko-KR" altLang="en-US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40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032482" y="2380874"/>
            <a:ext cx="2680542" cy="3031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0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dist="635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87226" indent="-387226">
              <a:lnSpc>
                <a:spcPct val="150000"/>
              </a:lnSpc>
              <a:buAutoNum type="arabicPeriod"/>
            </a:pPr>
            <a:r>
              <a:rPr lang="ko-KR" altLang="en-US" sz="2590" b="0">
                <a:solidFill>
                  <a:schemeClr val="bg1">
                    <a:lumMod val="75000"/>
                  </a:schemeClr>
                </a:solidFill>
                <a:effectLst/>
              </a:rPr>
              <a:t>과제 </a:t>
            </a:r>
            <a:r>
              <a:rPr lang="ko-KR" altLang="en-US" sz="2590" b="0">
                <a:solidFill>
                  <a:schemeClr val="bg1">
                    <a:lumMod val="75000"/>
                  </a:schemeClr>
                </a:solidFill>
                <a:effectLst/>
              </a:rPr>
              <a:t>소개 및 일정</a:t>
            </a:r>
            <a:endParaRPr lang="en-US" altLang="ko-KR" sz="2590" b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87226" indent="-387226">
              <a:lnSpc>
                <a:spcPct val="150000"/>
              </a:lnSpc>
              <a:buAutoNum type="arabicPeriod"/>
            </a:pPr>
            <a:r>
              <a:rPr lang="ko-KR" altLang="en-US" sz="2590" b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활동 내역 </a:t>
            </a:r>
            <a:endParaRPr lang="en-US" altLang="ko-KR" sz="2590" b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marL="387226" indent="-387226">
              <a:lnSpc>
                <a:spcPct val="150000"/>
              </a:lnSpc>
              <a:buAutoNum type="arabicPeriod"/>
            </a:pPr>
            <a:r>
              <a:rPr lang="ko-KR" altLang="en-US" sz="2590" b="0">
                <a:solidFill>
                  <a:schemeClr val="bg1">
                    <a:lumMod val="75000"/>
                  </a:schemeClr>
                </a:solidFill>
                <a:effectLst/>
              </a:rPr>
              <a:t>산출물 소개</a:t>
            </a:r>
            <a:endParaRPr lang="en-US" altLang="ko-KR" sz="2590" b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87226" indent="-387226">
              <a:lnSpc>
                <a:spcPct val="150000"/>
              </a:lnSpc>
              <a:buAutoNum type="arabicPeriod"/>
            </a:pPr>
            <a:r>
              <a:rPr lang="ko-KR" altLang="en-US" sz="2590" b="0">
                <a:solidFill>
                  <a:schemeClr val="bg1">
                    <a:lumMod val="75000"/>
                  </a:schemeClr>
                </a:solidFill>
                <a:effectLst/>
              </a:rPr>
              <a:t>마치며</a:t>
            </a:r>
            <a:endParaRPr lang="en-US" altLang="ko-KR" sz="2590" b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87226" indent="-387226">
              <a:lnSpc>
                <a:spcPct val="150000"/>
              </a:lnSpc>
              <a:buAutoNum type="arabicPeriod"/>
            </a:pPr>
            <a:endParaRPr lang="en-US" altLang="ko-KR" sz="2590" b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2796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3616</TotalTime>
  <Words>2501</Words>
  <Application>Microsoft Office PowerPoint</Application>
  <PresentationFormat>사용자 지정</PresentationFormat>
  <Paragraphs>853</Paragraphs>
  <Slides>67</Slides>
  <Notes>30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67</vt:i4>
      </vt:variant>
    </vt:vector>
  </HeadingPairs>
  <TitlesOfParts>
    <vt:vector size="80" baseType="lpstr">
      <vt:lpstr>Arial</vt:lpstr>
      <vt:lpstr>나눔바른고딕 Light</vt:lpstr>
      <vt:lpstr>나눔스퀘어 Bold</vt:lpstr>
      <vt:lpstr>Wingdings</vt:lpstr>
      <vt:lpstr>맑은 고딕</vt:lpstr>
      <vt:lpstr>Calibri</vt:lpstr>
      <vt:lpstr>Symbol</vt:lpstr>
      <vt:lpstr>Segoe UI</vt:lpstr>
      <vt:lpstr>나눔바른고딕</vt:lpstr>
      <vt:lpstr>나눔고딕</vt:lpstr>
      <vt:lpstr>디자인 사용자 지정</vt:lpstr>
      <vt:lpstr>1_디자인 사용자 지정</vt:lpstr>
      <vt:lpstr>3_Office 테마</vt:lpstr>
      <vt:lpstr>PowerPoint 프레젠테이션</vt:lpstr>
      <vt:lpstr>PowerPoint 프레젠테이션</vt:lpstr>
      <vt:lpstr>PowerPoint 프레젠테이션</vt:lpstr>
      <vt:lpstr>1. 과제 소개 및 일정</vt:lpstr>
      <vt:lpstr>1. 과제 소개 및 일정</vt:lpstr>
      <vt:lpstr>1. 과제 소개 및 일정</vt:lpstr>
      <vt:lpstr>1. 과제 소개 및 일정</vt:lpstr>
      <vt:lpstr>1. 과제 소개 및 일정</vt:lpstr>
      <vt:lpstr>PowerPoint 프레젠테이션</vt:lpstr>
      <vt:lpstr>PowerPoint 프레젠테이션</vt:lpstr>
      <vt:lpstr>2. 활동 내역</vt:lpstr>
      <vt:lpstr>2. 활동 내역</vt:lpstr>
      <vt:lpstr>2. 활동 내역</vt:lpstr>
      <vt:lpstr>2. 활동 내역</vt:lpstr>
      <vt:lpstr>2. 활동 내역</vt:lpstr>
      <vt:lpstr>2. 활동 내역</vt:lpstr>
      <vt:lpstr>PowerPoint 프레젠테이션</vt:lpstr>
      <vt:lpstr>PowerPoint 프레젠테이션</vt:lpstr>
      <vt:lpstr>3. 산출물 소개</vt:lpstr>
      <vt:lpstr>3. 산출물 소개</vt:lpstr>
      <vt:lpstr>3. 산출물 소개</vt:lpstr>
      <vt:lpstr>3. 산출물 소개</vt:lpstr>
      <vt:lpstr>3. 산출물 소개</vt:lpstr>
      <vt:lpstr>3. 산출물 소개</vt:lpstr>
      <vt:lpstr>3. 산출물 소개</vt:lpstr>
      <vt:lpstr>PowerPoint 프레젠테이션</vt:lpstr>
      <vt:lpstr>PowerPoint 프레젠테이션</vt:lpstr>
      <vt:lpstr>마치며</vt:lpstr>
      <vt:lpstr>PowerPoint 프레젠테이션</vt:lpstr>
      <vt:lpstr>PowerPoint 프레젠테이션</vt:lpstr>
      <vt:lpstr>PowerPoint 프레젠테이션</vt:lpstr>
      <vt:lpstr>APPENDIX. Generator vs Discriminator</vt:lpstr>
      <vt:lpstr>APPENDIX. CycleGAN vs DiscoGAN</vt:lpstr>
      <vt:lpstr>APPENDIX. DCGAN</vt:lpstr>
      <vt:lpstr>APPENDIX. GAN vs DCGAN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이혜현</dc:creator>
  <cp:lastModifiedBy>문현석(Moon Hyunseok)</cp:lastModifiedBy>
  <cp:revision>130</cp:revision>
  <dcterms:created xsi:type="dcterms:W3CDTF">2019-04-25T04:12:10Z</dcterms:created>
  <dcterms:modified xsi:type="dcterms:W3CDTF">2019-11-07T08:45:44Z</dcterms:modified>
</cp:coreProperties>
</file>